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2" r:id="rId3"/>
    <p:sldMasterId id="214748367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p:regular r:id="rId15"/>
      <p:bold r:id="rId16"/>
      <p:italic r:id="rId17"/>
      <p:boldItalic r:id="rId18"/>
    </p:embeddedFont>
    <p:embeddedFont>
      <p:font typeface="Google Sans"/>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GoogleSans-bold.fntdata"/><Relationship Id="rId22" Type="http://schemas.openxmlformats.org/officeDocument/2006/relationships/font" Target="fonts/GoogleSans-boldItalic.fntdata"/><Relationship Id="rId21" Type="http://schemas.openxmlformats.org/officeDocument/2006/relationships/font" Target="fonts/GoogleSans-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19" Type="http://schemas.openxmlformats.org/officeDocument/2006/relationships/font" Target="fonts/GoogleSans-regular.fntdata"/><Relationship Id="rId18" Type="http://schemas.openxmlformats.org/officeDocument/2006/relationships/font" Target="fonts/Robo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Google Shape;440;g3bec517c07_32_4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3bec517c07_32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4" name="Shape 444"/>
        <p:cNvGrpSpPr/>
        <p:nvPr/>
      </p:nvGrpSpPr>
      <p:grpSpPr>
        <a:xfrm>
          <a:off x="0" y="0"/>
          <a:ext cx="0" cy="0"/>
          <a:chOff x="0" y="0"/>
          <a:chExt cx="0" cy="0"/>
        </a:xfrm>
      </p:grpSpPr>
      <p:sp>
        <p:nvSpPr>
          <p:cNvPr id="445" name="Google Shape;445;g3bec517c07_32_4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3bec517c07_32_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
              <a:t>You worked hard to make great open source software. Of course you want others to use it. It’s rewarding to know that you made something - well - useful.</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0" name="Shape 450"/>
        <p:cNvGrpSpPr/>
        <p:nvPr/>
      </p:nvGrpSpPr>
      <p:grpSpPr>
        <a:xfrm>
          <a:off x="0" y="0"/>
          <a:ext cx="0" cy="0"/>
          <a:chOff x="0" y="0"/>
          <a:chExt cx="0" cy="0"/>
        </a:xfrm>
      </p:grpSpPr>
      <p:sp>
        <p:nvSpPr>
          <p:cNvPr id="451" name="Google Shape;451;g59ac9d41a0_0_1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59ac9d41a0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
              <a:t>One of your biggest levers for growing adoption is documentation </a:t>
            </a:r>
            <a:endParaRPr/>
          </a:p>
          <a:p>
            <a:pPr indent="-317500" lvl="0" marL="457200" rtl="0" algn="l">
              <a:lnSpc>
                <a:spcPct val="115000"/>
              </a:lnSpc>
              <a:spcBef>
                <a:spcPts val="0"/>
              </a:spcBef>
              <a:spcAft>
                <a:spcPts val="0"/>
              </a:spcAft>
              <a:buSzPts val="1400"/>
              <a:buChar char="●"/>
            </a:pPr>
            <a:r>
              <a:rPr lang="en"/>
              <a:t>As digital ocean pointed out in their survey last year, 48% of the participants said a project needs good documentation before they can consider </a:t>
            </a:r>
            <a:r>
              <a:rPr lang="en"/>
              <a:t>using</a:t>
            </a:r>
            <a:r>
              <a:rPr lang="en"/>
              <a:t> it. </a:t>
            </a:r>
            <a:endParaRPr/>
          </a:p>
          <a:p>
            <a:pPr indent="-317500" lvl="0" marL="457200" rtl="0" algn="l">
              <a:lnSpc>
                <a:spcPct val="115000"/>
              </a:lnSpc>
              <a:spcBef>
                <a:spcPts val="0"/>
              </a:spcBef>
              <a:spcAft>
                <a:spcPts val="0"/>
              </a:spcAft>
              <a:buSzPts val="1400"/>
              <a:buChar char="●"/>
            </a:pPr>
            <a:r>
              <a:rPr lang="en"/>
              <a:t>It’s the 2nd most important lever to adoption</a:t>
            </a:r>
            <a:r>
              <a:rPr lang="en"/>
              <a:t>.</a:t>
            </a:r>
            <a:endParaRPr/>
          </a:p>
          <a:p>
            <a:pPr indent="-317500" lvl="0" marL="457200" rtl="0" algn="l">
              <a:lnSpc>
                <a:spcPct val="115000"/>
              </a:lnSpc>
              <a:spcBef>
                <a:spcPts val="0"/>
              </a:spcBef>
              <a:spcAft>
                <a:spcPts val="0"/>
              </a:spcAft>
              <a:buSzPts val="1400"/>
              <a:buChar char="●"/>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7" name="Shape 457"/>
        <p:cNvGrpSpPr/>
        <p:nvPr/>
      </p:nvGrpSpPr>
      <p:grpSpPr>
        <a:xfrm>
          <a:off x="0" y="0"/>
          <a:ext cx="0" cy="0"/>
          <a:chOff x="0" y="0"/>
          <a:chExt cx="0" cy="0"/>
        </a:xfrm>
      </p:grpSpPr>
      <p:sp>
        <p:nvSpPr>
          <p:cNvPr id="458" name="Google Shape;458;g59ac9d41a0_0_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59ac9d41a0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But oddly, we spend all this time writing great code together, but only 4% actually write </a:t>
            </a:r>
            <a:r>
              <a:rPr lang="en"/>
              <a:t>documentation</a:t>
            </a:r>
            <a:r>
              <a:rPr lang="en"/>
              <a:t>. </a:t>
            </a:r>
            <a:endParaRPr/>
          </a:p>
          <a:p>
            <a:pPr indent="0" lvl="0" marL="0" rtl="0" algn="l">
              <a:spcBef>
                <a:spcPts val="0"/>
              </a:spcBef>
              <a:spcAft>
                <a:spcPts val="0"/>
              </a:spcAft>
              <a:buNone/>
            </a:pPr>
            <a:r>
              <a:rPr lang="en"/>
              <a:t>Having such a small focus on it is a real  fundamental blocker for much of open source.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4" name="Shape 464"/>
        <p:cNvGrpSpPr/>
        <p:nvPr/>
      </p:nvGrpSpPr>
      <p:grpSpPr>
        <a:xfrm>
          <a:off x="0" y="0"/>
          <a:ext cx="0" cy="0"/>
          <a:chOff x="0" y="0"/>
          <a:chExt cx="0" cy="0"/>
        </a:xfrm>
      </p:grpSpPr>
      <p:sp>
        <p:nvSpPr>
          <p:cNvPr id="465" name="Google Shape;465;g3bec517c07_32_7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3bec517c07_32_7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24292E"/>
              </a:buClr>
              <a:buSzPts val="1200"/>
              <a:buChar char="●"/>
            </a:pPr>
            <a:r>
              <a:rPr lang="en"/>
              <a:t>Google has over 2500 active projects and we want to make sure they are well used. Plus we care about this issue on behelf of the overall open source community</a:t>
            </a:r>
            <a:endParaRPr/>
          </a:p>
          <a:p>
            <a:pPr indent="-317500" lvl="0" marL="457200" rtl="0" algn="l">
              <a:lnSpc>
                <a:spcPct val="115000"/>
              </a:lnSpc>
              <a:spcBef>
                <a:spcPts val="0"/>
              </a:spcBef>
              <a:spcAft>
                <a:spcPts val="0"/>
              </a:spcAft>
              <a:buSzPts val="1400"/>
              <a:buChar char="●"/>
            </a:pPr>
            <a:r>
              <a:rPr lang="en"/>
              <a:t>So we did a study to understand what is blocking all of us from writing great docs for our projects. </a:t>
            </a:r>
            <a:endParaRPr/>
          </a:p>
          <a:p>
            <a:pPr indent="-317500" lvl="0" marL="457200" rtl="0" algn="l">
              <a:lnSpc>
                <a:spcPct val="115000"/>
              </a:lnSpc>
              <a:spcBef>
                <a:spcPts val="0"/>
              </a:spcBef>
              <a:spcAft>
                <a:spcPts val="0"/>
              </a:spcAft>
              <a:buSzPts val="1400"/>
              <a:buChar char="●"/>
            </a:pPr>
            <a:r>
              <a:rPr lang="en"/>
              <a:t>Here’s what we found:</a:t>
            </a:r>
            <a:endParaRPr/>
          </a:p>
          <a:p>
            <a:pPr indent="-304800" lvl="1" marL="914400" rtl="0" algn="l">
              <a:lnSpc>
                <a:spcPct val="115000"/>
              </a:lnSpc>
              <a:spcBef>
                <a:spcPts val="0"/>
              </a:spcBef>
              <a:spcAft>
                <a:spcPts val="0"/>
              </a:spcAft>
              <a:buClr>
                <a:srgbClr val="24292E"/>
              </a:buClr>
              <a:buSzPts val="1200"/>
              <a:buChar char="○"/>
            </a:pPr>
            <a:r>
              <a:rPr lang="en"/>
              <a:t>Main blockers for contribution are time, support, and reward: </a:t>
            </a:r>
            <a:endParaRPr/>
          </a:p>
          <a:p>
            <a:pPr indent="-304800" lvl="1" marL="914400" rtl="0" algn="l">
              <a:lnSpc>
                <a:spcPct val="115000"/>
              </a:lnSpc>
              <a:spcBef>
                <a:spcPts val="0"/>
              </a:spcBef>
              <a:spcAft>
                <a:spcPts val="0"/>
              </a:spcAft>
              <a:buClr>
                <a:srgbClr val="24292E"/>
              </a:buClr>
              <a:buSzPts val="1200"/>
              <a:buChar char="○"/>
            </a:pPr>
            <a:r>
              <a:rPr lang="en"/>
              <a:t>Contributors are short on time so they put it towards code mainly because it’s something they know how to contribute (it’s well documented, etc) and there is more reward and recognition for code contributions and much less for documentation. Plus, if their employers are paying for their contribution time, they feel that there is more value in contributing code rather than documentation. </a:t>
            </a:r>
            <a:endParaRPr/>
          </a:p>
          <a:p>
            <a:pPr indent="-304800" lvl="2" marL="1371600" rtl="0" algn="l">
              <a:lnSpc>
                <a:spcPct val="115000"/>
              </a:lnSpc>
              <a:spcBef>
                <a:spcPts val="0"/>
              </a:spcBef>
              <a:spcAft>
                <a:spcPts val="0"/>
              </a:spcAft>
              <a:buClr>
                <a:srgbClr val="24292E"/>
              </a:buClr>
              <a:buSzPts val="1200"/>
              <a:buChar char="■"/>
            </a:pPr>
            <a:r>
              <a:rPr lang="en"/>
              <a:t>The motivation and support are simply not there to support this kind of contribution.</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6" name="Shape 476"/>
        <p:cNvGrpSpPr/>
        <p:nvPr/>
      </p:nvGrpSpPr>
      <p:grpSpPr>
        <a:xfrm>
          <a:off x="0" y="0"/>
          <a:ext cx="0" cy="0"/>
          <a:chOff x="0" y="0"/>
          <a:chExt cx="0" cy="0"/>
        </a:xfrm>
      </p:grpSpPr>
      <p:sp>
        <p:nvSpPr>
          <p:cNvPr id="477" name="Google Shape;477;g59ac9d41a0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59ac9d41a0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050">
                <a:solidFill>
                  <a:srgbClr val="3C4043"/>
                </a:solidFill>
                <a:highlight>
                  <a:srgbClr val="FFFFFF"/>
                </a:highlight>
                <a:latin typeface="Roboto"/>
                <a:ea typeface="Roboto"/>
                <a:cs typeface="Roboto"/>
                <a:sym typeface="Roboto"/>
              </a:rPr>
              <a:t>1. Encourage first contribution to be a docs contribution.</a:t>
            </a:r>
            <a:r>
              <a:rPr lang="en" sz="1050">
                <a:solidFill>
                  <a:srgbClr val="3C4043"/>
                </a:solidFill>
                <a:highlight>
                  <a:srgbClr val="FFFFFF"/>
                </a:highlight>
                <a:latin typeface="Roboto"/>
                <a:ea typeface="Roboto"/>
                <a:cs typeface="Roboto"/>
                <a:sym typeface="Roboto"/>
              </a:rPr>
              <a:t> Docs are a great way to make a first contribution, especially because community members new to the project and attempting to learn about it are ideally positioned to identify missing or inaccurate guidance/docs. And be sure to reach out to get others to contribute</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rgbClr val="3C4043"/>
                </a:solidFill>
                <a:highlight>
                  <a:srgbClr val="FFFFFF"/>
                </a:highlight>
                <a:latin typeface="Roboto"/>
                <a:ea typeface="Roboto"/>
                <a:cs typeface="Roboto"/>
                <a:sym typeface="Roboto"/>
              </a:rPr>
              <a:t>2. </a:t>
            </a:r>
            <a:r>
              <a:rPr b="1" lang="en" sz="1050">
                <a:solidFill>
                  <a:srgbClr val="3C4043"/>
                </a:solidFill>
                <a:highlight>
                  <a:srgbClr val="FFFFFF"/>
                </a:highlight>
                <a:latin typeface="Roboto"/>
                <a:ea typeface="Roboto"/>
                <a:cs typeface="Roboto"/>
                <a:sym typeface="Roboto"/>
              </a:rPr>
              <a:t>Provide a clear process</a:t>
            </a:r>
            <a:r>
              <a:rPr lang="en" sz="1050">
                <a:solidFill>
                  <a:srgbClr val="3C4043"/>
                </a:solidFill>
                <a:highlight>
                  <a:srgbClr val="FFFFFF"/>
                </a:highlight>
                <a:latin typeface="Roboto"/>
                <a:ea typeface="Roboto"/>
                <a:cs typeface="Roboto"/>
                <a:sym typeface="Roboto"/>
              </a:rPr>
              <a:t>. Make it easy for people to know how to contribute to contribution. </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rgbClr val="3C4043"/>
                </a:solidFill>
                <a:highlight>
                  <a:srgbClr val="FFFFFF"/>
                </a:highlight>
                <a:latin typeface="Roboto"/>
                <a:ea typeface="Roboto"/>
                <a:cs typeface="Roboto"/>
                <a:sym typeface="Roboto"/>
              </a:rPr>
              <a:t>It’s meta, but document the process to contribute to documentation.</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rPr lang="en" sz="1050">
                <a:solidFill>
                  <a:srgbClr val="3C4043"/>
                </a:solidFill>
                <a:highlight>
                  <a:srgbClr val="FFFFFF"/>
                </a:highlight>
                <a:latin typeface="Roboto"/>
                <a:ea typeface="Roboto"/>
                <a:cs typeface="Roboto"/>
                <a:sym typeface="Roboto"/>
              </a:rPr>
              <a:t> 3.</a:t>
            </a:r>
            <a:r>
              <a:rPr b="1" lang="en" sz="1050">
                <a:solidFill>
                  <a:srgbClr val="3C4043"/>
                </a:solidFill>
                <a:highlight>
                  <a:srgbClr val="FFFFFF"/>
                </a:highlight>
                <a:latin typeface="Roboto"/>
                <a:ea typeface="Roboto"/>
                <a:cs typeface="Roboto"/>
                <a:sym typeface="Roboto"/>
              </a:rPr>
              <a:t> Make it easy for people. </a:t>
            </a:r>
            <a:r>
              <a:rPr lang="en" sz="1050">
                <a:solidFill>
                  <a:srgbClr val="3C4043"/>
                </a:solidFill>
                <a:highlight>
                  <a:srgbClr val="FFFFFF"/>
                </a:highlight>
                <a:latin typeface="Roboto"/>
                <a:ea typeface="Roboto"/>
                <a:cs typeface="Roboto"/>
                <a:sym typeface="Roboto"/>
              </a:rPr>
              <a:t>Templates, templates, templates! :) Have templates for docs you want to see exist, or even just jot down quick outlines or links to docs you admire. People work better when there's something already on the </a:t>
            </a:r>
            <a:r>
              <a:rPr lang="en" sz="1050">
                <a:solidFill>
                  <a:srgbClr val="3C4043"/>
                </a:solidFill>
                <a:highlight>
                  <a:srgbClr val="FFFFFF"/>
                </a:highlight>
                <a:latin typeface="Roboto"/>
                <a:ea typeface="Roboto"/>
                <a:cs typeface="Roboto"/>
                <a:sym typeface="Roboto"/>
              </a:rPr>
              <a:t>page</a:t>
            </a:r>
            <a:r>
              <a:rPr lang="en" sz="1050">
                <a:solidFill>
                  <a:srgbClr val="3C4043"/>
                </a:solidFill>
                <a:highlight>
                  <a:srgbClr val="FFFFFF"/>
                </a:highlight>
                <a:latin typeface="Roboto"/>
                <a:ea typeface="Roboto"/>
                <a:cs typeface="Roboto"/>
                <a:sym typeface="Roboto"/>
              </a:rPr>
              <a:t>!</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rPr b="1" lang="en" sz="1050">
                <a:solidFill>
                  <a:srgbClr val="3C4043"/>
                </a:solidFill>
                <a:highlight>
                  <a:srgbClr val="FFFFFF"/>
                </a:highlight>
                <a:latin typeface="Roboto"/>
                <a:ea typeface="Roboto"/>
                <a:cs typeface="Roboto"/>
                <a:sym typeface="Roboto"/>
              </a:rPr>
              <a:t>3. Reward:</a:t>
            </a:r>
            <a:r>
              <a:rPr lang="en" sz="1050">
                <a:solidFill>
                  <a:srgbClr val="3C4043"/>
                </a:solidFill>
                <a:highlight>
                  <a:srgbClr val="FFFFFF"/>
                </a:highlight>
                <a:latin typeface="Roboto"/>
                <a:ea typeface="Roboto"/>
                <a:cs typeface="Roboto"/>
                <a:sym typeface="Roboto"/>
              </a:rPr>
              <a:t> I think we need something here about recognizing and rewarding docs contributions. Ideas: Include doc updates in your release notes (treat documentation like another feature). Public, on-list thanks and acknowledgements. Doc contributions as a path to committer status.</a:t>
            </a:r>
            <a:endParaRPr sz="1050">
              <a:solidFill>
                <a:srgbClr val="3C4043"/>
              </a:solidFill>
              <a:highlight>
                <a:srgbClr val="FFFFFF"/>
              </a:highlight>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8" name="Shape 488"/>
        <p:cNvGrpSpPr/>
        <p:nvPr/>
      </p:nvGrpSpPr>
      <p:grpSpPr>
        <a:xfrm>
          <a:off x="0" y="0"/>
          <a:ext cx="0" cy="0"/>
          <a:chOff x="0" y="0"/>
          <a:chExt cx="0" cy="0"/>
        </a:xfrm>
      </p:grpSpPr>
      <p:sp>
        <p:nvSpPr>
          <p:cNvPr id="489" name="Google Shape;489;g3bec517c07_32_4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3bec517c07_32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
              <a:t>We know it’s not an easy change to make - especially making the time and </a:t>
            </a:r>
            <a:r>
              <a:rPr lang="en"/>
              <a:t>resources</a:t>
            </a:r>
            <a:r>
              <a:rPr lang="en"/>
              <a:t> available. So Google is putting its money where its mouth is  the newly launched Season of Docs. it builds on the success of our Summer of Code program where we match developers with open source projects. </a:t>
            </a:r>
            <a:endParaRPr/>
          </a:p>
          <a:p>
            <a:pPr indent="-298450" lvl="0" marL="457200" rtl="0" algn="l">
              <a:lnSpc>
                <a:spcPct val="115000"/>
              </a:lnSpc>
              <a:spcBef>
                <a:spcPts val="0"/>
              </a:spcBef>
              <a:spcAft>
                <a:spcPts val="0"/>
              </a:spcAft>
              <a:buSzPts val="1100"/>
              <a:buChar char="●"/>
            </a:pPr>
            <a:r>
              <a:rPr lang="en"/>
              <a:t>With Season of docs we are pairing tech </a:t>
            </a:r>
            <a:r>
              <a:rPr lang="en"/>
              <a:t>writers</a:t>
            </a:r>
            <a:r>
              <a:rPr lang="en"/>
              <a:t> with 50 open source projects and paying them. </a:t>
            </a:r>
            <a:endParaRPr/>
          </a:p>
          <a:p>
            <a:pPr indent="0" lvl="0" marL="0" rtl="0" algn="l">
              <a:lnSpc>
                <a:spcPct val="115000"/>
              </a:lnSpc>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3" name="Shape 493"/>
        <p:cNvGrpSpPr/>
        <p:nvPr/>
      </p:nvGrpSpPr>
      <p:grpSpPr>
        <a:xfrm>
          <a:off x="0" y="0"/>
          <a:ext cx="0" cy="0"/>
          <a:chOff x="0" y="0"/>
          <a:chExt cx="0" cy="0"/>
        </a:xfrm>
      </p:grpSpPr>
      <p:sp>
        <p:nvSpPr>
          <p:cNvPr id="494" name="Google Shape;494;g3bec517c07_32_4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3bec517c07_32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3" name="Shape 503"/>
        <p:cNvGrpSpPr/>
        <p:nvPr/>
      </p:nvGrpSpPr>
      <p:grpSpPr>
        <a:xfrm>
          <a:off x="0" y="0"/>
          <a:ext cx="0" cy="0"/>
          <a:chOff x="0" y="0"/>
          <a:chExt cx="0" cy="0"/>
        </a:xfrm>
      </p:grpSpPr>
      <p:sp>
        <p:nvSpPr>
          <p:cNvPr id="504" name="Google Shape;504;g3bec517c07_32_4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3bec517c07_32_4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Char char="●"/>
            </a:pPr>
            <a:r>
              <a:rPr lang="en"/>
              <a:t>Come by our booth to learn more about this program</a:t>
            </a:r>
            <a:endParaRPr/>
          </a:p>
          <a:p>
            <a:pPr indent="-317500" lvl="0" marL="457200" rtl="0" algn="l">
              <a:lnSpc>
                <a:spcPct val="115000"/>
              </a:lnSpc>
              <a:spcBef>
                <a:spcPts val="0"/>
              </a:spcBef>
              <a:spcAft>
                <a:spcPts val="0"/>
              </a:spcAft>
              <a:buSzPts val="1400"/>
              <a:buChar char="●"/>
            </a:pPr>
            <a:r>
              <a:rPr lang="en"/>
              <a:t>And you can thank a contributor of any kind today by recognizing them on our gratitude wall</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1_Title">
  <p:cSld name="CUSTOM">
    <p:spTree>
      <p:nvGrpSpPr>
        <p:cNvPr id="9" name="Shape 9"/>
        <p:cNvGrpSpPr/>
        <p:nvPr/>
      </p:nvGrpSpPr>
      <p:grpSpPr>
        <a:xfrm>
          <a:off x="0" y="0"/>
          <a:ext cx="0" cy="0"/>
          <a:chOff x="0" y="0"/>
          <a:chExt cx="0" cy="0"/>
        </a:xfrm>
      </p:grpSpPr>
      <p:grpSp>
        <p:nvGrpSpPr>
          <p:cNvPr id="10" name="Google Shape;10;p3"/>
          <p:cNvGrpSpPr/>
          <p:nvPr/>
        </p:nvGrpSpPr>
        <p:grpSpPr>
          <a:xfrm>
            <a:off x="522212" y="1321429"/>
            <a:ext cx="479498" cy="385684"/>
            <a:chOff x="6294751" y="783425"/>
            <a:chExt cx="5020925" cy="4038575"/>
          </a:xfrm>
        </p:grpSpPr>
        <p:sp>
          <p:nvSpPr>
            <p:cNvPr id="11" name="Google Shape;11;p3"/>
            <p:cNvSpPr/>
            <p:nvPr/>
          </p:nvSpPr>
          <p:spPr>
            <a:xfrm>
              <a:off x="6909501" y="783425"/>
              <a:ext cx="3199425" cy="1450400"/>
            </a:xfrm>
            <a:custGeom>
              <a:rect b="b" l="l" r="r" t="t"/>
              <a:pathLst>
                <a:path extrusionOk="0" h="58016" w="127977">
                  <a:moveTo>
                    <a:pt x="74135" y="0"/>
                  </a:moveTo>
                  <a:lnTo>
                    <a:pt x="70782" y="158"/>
                  </a:lnTo>
                  <a:lnTo>
                    <a:pt x="67446" y="437"/>
                  </a:lnTo>
                  <a:lnTo>
                    <a:pt x="64163" y="856"/>
                  </a:lnTo>
                  <a:lnTo>
                    <a:pt x="60932" y="1415"/>
                  </a:lnTo>
                  <a:lnTo>
                    <a:pt x="57736" y="2096"/>
                  </a:lnTo>
                  <a:lnTo>
                    <a:pt x="54593" y="2899"/>
                  </a:lnTo>
                  <a:lnTo>
                    <a:pt x="51501" y="3843"/>
                  </a:lnTo>
                  <a:lnTo>
                    <a:pt x="48463" y="4908"/>
                  </a:lnTo>
                  <a:lnTo>
                    <a:pt x="45476" y="6095"/>
                  </a:lnTo>
                  <a:lnTo>
                    <a:pt x="42560" y="7388"/>
                  </a:lnTo>
                  <a:lnTo>
                    <a:pt x="39713" y="8802"/>
                  </a:lnTo>
                  <a:lnTo>
                    <a:pt x="36919" y="10322"/>
                  </a:lnTo>
                  <a:lnTo>
                    <a:pt x="34195" y="11963"/>
                  </a:lnTo>
                  <a:lnTo>
                    <a:pt x="31558" y="13692"/>
                  </a:lnTo>
                  <a:lnTo>
                    <a:pt x="28973" y="15526"/>
                  </a:lnTo>
                  <a:lnTo>
                    <a:pt x="26493" y="17464"/>
                  </a:lnTo>
                  <a:lnTo>
                    <a:pt x="24066" y="19508"/>
                  </a:lnTo>
                  <a:lnTo>
                    <a:pt x="21743" y="21621"/>
                  </a:lnTo>
                  <a:lnTo>
                    <a:pt x="19507" y="23839"/>
                  </a:lnTo>
                  <a:lnTo>
                    <a:pt x="17342" y="26161"/>
                  </a:lnTo>
                  <a:lnTo>
                    <a:pt x="15299" y="28537"/>
                  </a:lnTo>
                  <a:lnTo>
                    <a:pt x="13325" y="31016"/>
                  </a:lnTo>
                  <a:lnTo>
                    <a:pt x="11457" y="33566"/>
                  </a:lnTo>
                  <a:lnTo>
                    <a:pt x="9693" y="36186"/>
                  </a:lnTo>
                  <a:lnTo>
                    <a:pt x="8034" y="38893"/>
                  </a:lnTo>
                  <a:lnTo>
                    <a:pt x="6479" y="41669"/>
                  </a:lnTo>
                  <a:lnTo>
                    <a:pt x="5047" y="44499"/>
                  </a:lnTo>
                  <a:lnTo>
                    <a:pt x="3703" y="47398"/>
                  </a:lnTo>
                  <a:lnTo>
                    <a:pt x="2498" y="50367"/>
                  </a:lnTo>
                  <a:lnTo>
                    <a:pt x="1397" y="53388"/>
                  </a:lnTo>
                  <a:lnTo>
                    <a:pt x="419" y="56461"/>
                  </a:lnTo>
                  <a:lnTo>
                    <a:pt x="0" y="58016"/>
                  </a:lnTo>
                  <a:lnTo>
                    <a:pt x="367" y="57789"/>
                  </a:lnTo>
                  <a:lnTo>
                    <a:pt x="1258" y="57492"/>
                  </a:lnTo>
                  <a:lnTo>
                    <a:pt x="2236" y="57352"/>
                  </a:lnTo>
                  <a:lnTo>
                    <a:pt x="3231" y="57335"/>
                  </a:lnTo>
                  <a:lnTo>
                    <a:pt x="5466" y="57562"/>
                  </a:lnTo>
                  <a:lnTo>
                    <a:pt x="5973" y="57701"/>
                  </a:lnTo>
                  <a:lnTo>
                    <a:pt x="40901" y="51956"/>
                  </a:lnTo>
                  <a:lnTo>
                    <a:pt x="41128" y="51589"/>
                  </a:lnTo>
                  <a:lnTo>
                    <a:pt x="42350" y="49947"/>
                  </a:lnTo>
                  <a:lnTo>
                    <a:pt x="43031" y="49336"/>
                  </a:lnTo>
                  <a:lnTo>
                    <a:pt x="43433" y="49144"/>
                  </a:lnTo>
                  <a:lnTo>
                    <a:pt x="43608" y="49162"/>
                  </a:lnTo>
                  <a:lnTo>
                    <a:pt x="44359" y="48341"/>
                  </a:lnTo>
                  <a:lnTo>
                    <a:pt x="45948" y="46786"/>
                  </a:lnTo>
                  <a:lnTo>
                    <a:pt x="47607" y="45302"/>
                  </a:lnTo>
                  <a:lnTo>
                    <a:pt x="49336" y="43905"/>
                  </a:lnTo>
                  <a:lnTo>
                    <a:pt x="51135" y="42595"/>
                  </a:lnTo>
                  <a:lnTo>
                    <a:pt x="53003" y="41390"/>
                  </a:lnTo>
                  <a:lnTo>
                    <a:pt x="54924" y="40255"/>
                  </a:lnTo>
                  <a:lnTo>
                    <a:pt x="56915" y="39242"/>
                  </a:lnTo>
                  <a:lnTo>
                    <a:pt x="58976" y="38316"/>
                  </a:lnTo>
                  <a:lnTo>
                    <a:pt x="61072" y="37496"/>
                  </a:lnTo>
                  <a:lnTo>
                    <a:pt x="63237" y="36780"/>
                  </a:lnTo>
                  <a:lnTo>
                    <a:pt x="65438" y="36168"/>
                  </a:lnTo>
                  <a:lnTo>
                    <a:pt x="67691" y="35679"/>
                  </a:lnTo>
                  <a:lnTo>
                    <a:pt x="69978" y="35313"/>
                  </a:lnTo>
                  <a:lnTo>
                    <a:pt x="72301" y="35068"/>
                  </a:lnTo>
                  <a:lnTo>
                    <a:pt x="74659" y="34928"/>
                  </a:lnTo>
                  <a:lnTo>
                    <a:pt x="76824" y="34928"/>
                  </a:lnTo>
                  <a:lnTo>
                    <a:pt x="78745" y="35016"/>
                  </a:lnTo>
                  <a:lnTo>
                    <a:pt x="80631" y="35190"/>
                  </a:lnTo>
                  <a:lnTo>
                    <a:pt x="82517" y="35435"/>
                  </a:lnTo>
                  <a:lnTo>
                    <a:pt x="85277" y="35941"/>
                  </a:lnTo>
                  <a:lnTo>
                    <a:pt x="88874" y="36902"/>
                  </a:lnTo>
                  <a:lnTo>
                    <a:pt x="92332" y="38159"/>
                  </a:lnTo>
                  <a:lnTo>
                    <a:pt x="95650" y="39679"/>
                  </a:lnTo>
                  <a:lnTo>
                    <a:pt x="98811" y="41477"/>
                  </a:lnTo>
                  <a:lnTo>
                    <a:pt x="101798" y="43521"/>
                  </a:lnTo>
                  <a:lnTo>
                    <a:pt x="103230" y="44638"/>
                  </a:lnTo>
                  <a:lnTo>
                    <a:pt x="109674" y="44743"/>
                  </a:lnTo>
                  <a:lnTo>
                    <a:pt x="127138" y="27279"/>
                  </a:lnTo>
                  <a:lnTo>
                    <a:pt x="127976" y="19874"/>
                  </a:lnTo>
                  <a:lnTo>
                    <a:pt x="126666" y="18739"/>
                  </a:lnTo>
                  <a:lnTo>
                    <a:pt x="123977" y="16539"/>
                  </a:lnTo>
                  <a:lnTo>
                    <a:pt x="121165" y="14443"/>
                  </a:lnTo>
                  <a:lnTo>
                    <a:pt x="118284" y="12487"/>
                  </a:lnTo>
                  <a:lnTo>
                    <a:pt x="115297" y="10653"/>
                  </a:lnTo>
                  <a:lnTo>
                    <a:pt x="112241" y="8959"/>
                  </a:lnTo>
                  <a:lnTo>
                    <a:pt x="109080" y="7388"/>
                  </a:lnTo>
                  <a:lnTo>
                    <a:pt x="105849" y="5956"/>
                  </a:lnTo>
                  <a:lnTo>
                    <a:pt x="102549" y="4681"/>
                  </a:lnTo>
                  <a:lnTo>
                    <a:pt x="99178" y="3546"/>
                  </a:lnTo>
                  <a:lnTo>
                    <a:pt x="95755" y="2550"/>
                  </a:lnTo>
                  <a:lnTo>
                    <a:pt x="92245" y="1712"/>
                  </a:lnTo>
                  <a:lnTo>
                    <a:pt x="88682" y="1048"/>
                  </a:lnTo>
                  <a:lnTo>
                    <a:pt x="85085" y="524"/>
                  </a:lnTo>
                  <a:lnTo>
                    <a:pt x="81417" y="193"/>
                  </a:lnTo>
                  <a:lnTo>
                    <a:pt x="77697" y="18"/>
                  </a:lnTo>
                  <a:lnTo>
                    <a:pt x="758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3"/>
            <p:cNvSpPr/>
            <p:nvPr/>
          </p:nvSpPr>
          <p:spPr>
            <a:xfrm>
              <a:off x="8696051" y="1280700"/>
              <a:ext cx="2619625" cy="3541300"/>
            </a:xfrm>
            <a:custGeom>
              <a:rect b="b" l="l" r="r" t="t"/>
              <a:pathLst>
                <a:path extrusionOk="0" h="141652" w="104785">
                  <a:moveTo>
                    <a:pt x="56514" y="1"/>
                  </a:moveTo>
                  <a:lnTo>
                    <a:pt x="31768" y="24730"/>
                  </a:lnTo>
                  <a:lnTo>
                    <a:pt x="32693" y="25481"/>
                  </a:lnTo>
                  <a:lnTo>
                    <a:pt x="34457" y="27088"/>
                  </a:lnTo>
                  <a:lnTo>
                    <a:pt x="36134" y="28782"/>
                  </a:lnTo>
                  <a:lnTo>
                    <a:pt x="37723" y="30563"/>
                  </a:lnTo>
                  <a:lnTo>
                    <a:pt x="39225" y="32431"/>
                  </a:lnTo>
                  <a:lnTo>
                    <a:pt x="40622" y="34370"/>
                  </a:lnTo>
                  <a:lnTo>
                    <a:pt x="41897" y="36396"/>
                  </a:lnTo>
                  <a:lnTo>
                    <a:pt x="43067" y="38491"/>
                  </a:lnTo>
                  <a:lnTo>
                    <a:pt x="44132" y="40657"/>
                  </a:lnTo>
                  <a:lnTo>
                    <a:pt x="45075" y="42892"/>
                  </a:lnTo>
                  <a:lnTo>
                    <a:pt x="45896" y="45180"/>
                  </a:lnTo>
                  <a:lnTo>
                    <a:pt x="46595" y="47538"/>
                  </a:lnTo>
                  <a:lnTo>
                    <a:pt x="47153" y="49930"/>
                  </a:lnTo>
                  <a:lnTo>
                    <a:pt x="47573" y="52375"/>
                  </a:lnTo>
                  <a:lnTo>
                    <a:pt x="47869" y="54873"/>
                  </a:lnTo>
                  <a:lnTo>
                    <a:pt x="48009" y="57405"/>
                  </a:lnTo>
                  <a:lnTo>
                    <a:pt x="48027" y="58697"/>
                  </a:lnTo>
                  <a:lnTo>
                    <a:pt x="48027" y="63063"/>
                  </a:lnTo>
                  <a:lnTo>
                    <a:pt x="49144" y="63081"/>
                  </a:lnTo>
                  <a:lnTo>
                    <a:pt x="51345" y="63308"/>
                  </a:lnTo>
                  <a:lnTo>
                    <a:pt x="53475" y="63744"/>
                  </a:lnTo>
                  <a:lnTo>
                    <a:pt x="55536" y="64373"/>
                  </a:lnTo>
                  <a:lnTo>
                    <a:pt x="57492" y="65211"/>
                  </a:lnTo>
                  <a:lnTo>
                    <a:pt x="59343" y="66207"/>
                  </a:lnTo>
                  <a:lnTo>
                    <a:pt x="61090" y="67394"/>
                  </a:lnTo>
                  <a:lnTo>
                    <a:pt x="62714" y="68722"/>
                  </a:lnTo>
                  <a:lnTo>
                    <a:pt x="64181" y="70206"/>
                  </a:lnTo>
                  <a:lnTo>
                    <a:pt x="65526" y="71830"/>
                  </a:lnTo>
                  <a:lnTo>
                    <a:pt x="66696" y="73559"/>
                  </a:lnTo>
                  <a:lnTo>
                    <a:pt x="67709" y="75428"/>
                  </a:lnTo>
                  <a:lnTo>
                    <a:pt x="68547" y="77384"/>
                  </a:lnTo>
                  <a:lnTo>
                    <a:pt x="69175" y="79427"/>
                  </a:lnTo>
                  <a:lnTo>
                    <a:pt x="69612" y="81558"/>
                  </a:lnTo>
                  <a:lnTo>
                    <a:pt x="69839" y="83758"/>
                  </a:lnTo>
                  <a:lnTo>
                    <a:pt x="69857" y="84893"/>
                  </a:lnTo>
                  <a:lnTo>
                    <a:pt x="69839" y="86011"/>
                  </a:lnTo>
                  <a:lnTo>
                    <a:pt x="69612" y="88211"/>
                  </a:lnTo>
                  <a:lnTo>
                    <a:pt x="69175" y="90342"/>
                  </a:lnTo>
                  <a:lnTo>
                    <a:pt x="68547" y="92385"/>
                  </a:lnTo>
                  <a:lnTo>
                    <a:pt x="67709" y="94341"/>
                  </a:lnTo>
                  <a:lnTo>
                    <a:pt x="66696" y="96192"/>
                  </a:lnTo>
                  <a:lnTo>
                    <a:pt x="65526" y="97939"/>
                  </a:lnTo>
                  <a:lnTo>
                    <a:pt x="64181" y="99563"/>
                  </a:lnTo>
                  <a:lnTo>
                    <a:pt x="62714" y="101047"/>
                  </a:lnTo>
                  <a:lnTo>
                    <a:pt x="61090" y="102375"/>
                  </a:lnTo>
                  <a:lnTo>
                    <a:pt x="59343" y="103562"/>
                  </a:lnTo>
                  <a:lnTo>
                    <a:pt x="57492" y="104575"/>
                  </a:lnTo>
                  <a:lnTo>
                    <a:pt x="55536" y="105396"/>
                  </a:lnTo>
                  <a:lnTo>
                    <a:pt x="53475" y="106042"/>
                  </a:lnTo>
                  <a:lnTo>
                    <a:pt x="51345" y="106479"/>
                  </a:lnTo>
                  <a:lnTo>
                    <a:pt x="49144" y="106706"/>
                  </a:lnTo>
                  <a:lnTo>
                    <a:pt x="48027" y="106723"/>
                  </a:lnTo>
                  <a:lnTo>
                    <a:pt x="4367" y="106723"/>
                  </a:lnTo>
                  <a:lnTo>
                    <a:pt x="1" y="111107"/>
                  </a:lnTo>
                  <a:lnTo>
                    <a:pt x="1" y="137303"/>
                  </a:lnTo>
                  <a:lnTo>
                    <a:pt x="4367" y="141651"/>
                  </a:lnTo>
                  <a:lnTo>
                    <a:pt x="48027" y="141651"/>
                  </a:lnTo>
                  <a:lnTo>
                    <a:pt x="49494" y="141634"/>
                  </a:lnTo>
                  <a:lnTo>
                    <a:pt x="52393" y="141494"/>
                  </a:lnTo>
                  <a:lnTo>
                    <a:pt x="55239" y="141197"/>
                  </a:lnTo>
                  <a:lnTo>
                    <a:pt x="58051" y="140760"/>
                  </a:lnTo>
                  <a:lnTo>
                    <a:pt x="60828" y="140202"/>
                  </a:lnTo>
                  <a:lnTo>
                    <a:pt x="63552" y="139503"/>
                  </a:lnTo>
                  <a:lnTo>
                    <a:pt x="66207" y="138665"/>
                  </a:lnTo>
                  <a:lnTo>
                    <a:pt x="68809" y="137704"/>
                  </a:lnTo>
                  <a:lnTo>
                    <a:pt x="71358" y="136639"/>
                  </a:lnTo>
                  <a:lnTo>
                    <a:pt x="73838" y="135434"/>
                  </a:lnTo>
                  <a:lnTo>
                    <a:pt x="76248" y="134124"/>
                  </a:lnTo>
                  <a:lnTo>
                    <a:pt x="78589" y="132692"/>
                  </a:lnTo>
                  <a:lnTo>
                    <a:pt x="80859" y="131173"/>
                  </a:lnTo>
                  <a:lnTo>
                    <a:pt x="83042" y="129531"/>
                  </a:lnTo>
                  <a:lnTo>
                    <a:pt x="85155" y="127802"/>
                  </a:lnTo>
                  <a:lnTo>
                    <a:pt x="87163" y="125968"/>
                  </a:lnTo>
                  <a:lnTo>
                    <a:pt x="89084" y="124030"/>
                  </a:lnTo>
                  <a:lnTo>
                    <a:pt x="90918" y="122022"/>
                  </a:lnTo>
                  <a:lnTo>
                    <a:pt x="92664" y="119908"/>
                  </a:lnTo>
                  <a:lnTo>
                    <a:pt x="94306" y="117725"/>
                  </a:lnTo>
                  <a:lnTo>
                    <a:pt x="95825" y="115473"/>
                  </a:lnTo>
                  <a:lnTo>
                    <a:pt x="97258" y="113132"/>
                  </a:lnTo>
                  <a:lnTo>
                    <a:pt x="98567" y="110705"/>
                  </a:lnTo>
                  <a:lnTo>
                    <a:pt x="99772" y="108225"/>
                  </a:lnTo>
                  <a:lnTo>
                    <a:pt x="100838" y="105693"/>
                  </a:lnTo>
                  <a:lnTo>
                    <a:pt x="101798" y="103073"/>
                  </a:lnTo>
                  <a:lnTo>
                    <a:pt x="102636" y="100419"/>
                  </a:lnTo>
                  <a:lnTo>
                    <a:pt x="103335" y="97694"/>
                  </a:lnTo>
                  <a:lnTo>
                    <a:pt x="103894" y="94935"/>
                  </a:lnTo>
                  <a:lnTo>
                    <a:pt x="104330" y="92106"/>
                  </a:lnTo>
                  <a:lnTo>
                    <a:pt x="104627" y="89259"/>
                  </a:lnTo>
                  <a:lnTo>
                    <a:pt x="104767" y="86360"/>
                  </a:lnTo>
                  <a:lnTo>
                    <a:pt x="104784" y="84893"/>
                  </a:lnTo>
                  <a:lnTo>
                    <a:pt x="104767" y="83077"/>
                  </a:lnTo>
                  <a:lnTo>
                    <a:pt x="104540" y="79497"/>
                  </a:lnTo>
                  <a:lnTo>
                    <a:pt x="104103" y="75987"/>
                  </a:lnTo>
                  <a:lnTo>
                    <a:pt x="103440" y="72546"/>
                  </a:lnTo>
                  <a:lnTo>
                    <a:pt x="102584" y="69193"/>
                  </a:lnTo>
                  <a:lnTo>
                    <a:pt x="101536" y="65910"/>
                  </a:lnTo>
                  <a:lnTo>
                    <a:pt x="100279" y="62714"/>
                  </a:lnTo>
                  <a:lnTo>
                    <a:pt x="98847" y="59623"/>
                  </a:lnTo>
                  <a:lnTo>
                    <a:pt x="97240" y="56637"/>
                  </a:lnTo>
                  <a:lnTo>
                    <a:pt x="95459" y="53755"/>
                  </a:lnTo>
                  <a:lnTo>
                    <a:pt x="93520" y="50996"/>
                  </a:lnTo>
                  <a:lnTo>
                    <a:pt x="91425" y="48359"/>
                  </a:lnTo>
                  <a:lnTo>
                    <a:pt x="89172" y="45844"/>
                  </a:lnTo>
                  <a:lnTo>
                    <a:pt x="86797" y="43469"/>
                  </a:lnTo>
                  <a:lnTo>
                    <a:pt x="84264" y="41251"/>
                  </a:lnTo>
                  <a:lnTo>
                    <a:pt x="81610" y="39173"/>
                  </a:lnTo>
                  <a:lnTo>
                    <a:pt x="80230" y="38195"/>
                  </a:lnTo>
                  <a:lnTo>
                    <a:pt x="79828" y="36797"/>
                  </a:lnTo>
                  <a:lnTo>
                    <a:pt x="78973" y="34021"/>
                  </a:lnTo>
                  <a:lnTo>
                    <a:pt x="78012" y="31314"/>
                  </a:lnTo>
                  <a:lnTo>
                    <a:pt x="76964" y="28642"/>
                  </a:lnTo>
                  <a:lnTo>
                    <a:pt x="75812" y="26005"/>
                  </a:lnTo>
                  <a:lnTo>
                    <a:pt x="74572" y="23438"/>
                  </a:lnTo>
                  <a:lnTo>
                    <a:pt x="73245" y="20905"/>
                  </a:lnTo>
                  <a:lnTo>
                    <a:pt x="71813" y="18443"/>
                  </a:lnTo>
                  <a:lnTo>
                    <a:pt x="70311" y="16033"/>
                  </a:lnTo>
                  <a:lnTo>
                    <a:pt x="68721" y="13693"/>
                  </a:lnTo>
                  <a:lnTo>
                    <a:pt x="67062" y="11387"/>
                  </a:lnTo>
                  <a:lnTo>
                    <a:pt x="65316" y="9170"/>
                  </a:lnTo>
                  <a:lnTo>
                    <a:pt x="63482" y="7004"/>
                  </a:lnTo>
                  <a:lnTo>
                    <a:pt x="61579" y="4908"/>
                  </a:lnTo>
                  <a:lnTo>
                    <a:pt x="59605" y="2882"/>
                  </a:lnTo>
                  <a:lnTo>
                    <a:pt x="57562" y="944"/>
                  </a:lnTo>
                  <a:lnTo>
                    <a:pt x="5651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3"/>
            <p:cNvSpPr/>
            <p:nvPr/>
          </p:nvSpPr>
          <p:spPr>
            <a:xfrm>
              <a:off x="6856226" y="3899425"/>
              <a:ext cx="1948575" cy="922575"/>
            </a:xfrm>
            <a:custGeom>
              <a:rect b="b" l="l" r="r" t="t"/>
              <a:pathLst>
                <a:path extrusionOk="0" h="36903" w="77943">
                  <a:moveTo>
                    <a:pt x="25306" y="1"/>
                  </a:moveTo>
                  <a:lnTo>
                    <a:pt x="19019" y="1957"/>
                  </a:lnTo>
                  <a:lnTo>
                    <a:pt x="1537" y="19438"/>
                  </a:lnTo>
                  <a:lnTo>
                    <a:pt x="1" y="25358"/>
                  </a:lnTo>
                  <a:lnTo>
                    <a:pt x="909" y="26022"/>
                  </a:lnTo>
                  <a:lnTo>
                    <a:pt x="2742" y="27314"/>
                  </a:lnTo>
                  <a:lnTo>
                    <a:pt x="4646" y="28519"/>
                  </a:lnTo>
                  <a:lnTo>
                    <a:pt x="6585" y="29655"/>
                  </a:lnTo>
                  <a:lnTo>
                    <a:pt x="8575" y="30737"/>
                  </a:lnTo>
                  <a:lnTo>
                    <a:pt x="10619" y="31715"/>
                  </a:lnTo>
                  <a:lnTo>
                    <a:pt x="12697" y="32623"/>
                  </a:lnTo>
                  <a:lnTo>
                    <a:pt x="14828" y="33462"/>
                  </a:lnTo>
                  <a:lnTo>
                    <a:pt x="16993" y="34195"/>
                  </a:lnTo>
                  <a:lnTo>
                    <a:pt x="19194" y="34859"/>
                  </a:lnTo>
                  <a:lnTo>
                    <a:pt x="21429" y="35435"/>
                  </a:lnTo>
                  <a:lnTo>
                    <a:pt x="23699" y="35907"/>
                  </a:lnTo>
                  <a:lnTo>
                    <a:pt x="26004" y="36291"/>
                  </a:lnTo>
                  <a:lnTo>
                    <a:pt x="28345" y="36588"/>
                  </a:lnTo>
                  <a:lnTo>
                    <a:pt x="30702" y="36797"/>
                  </a:lnTo>
                  <a:lnTo>
                    <a:pt x="33095" y="36885"/>
                  </a:lnTo>
                  <a:lnTo>
                    <a:pt x="34300" y="36902"/>
                  </a:lnTo>
                  <a:lnTo>
                    <a:pt x="77942" y="36902"/>
                  </a:lnTo>
                  <a:lnTo>
                    <a:pt x="77942" y="1974"/>
                  </a:lnTo>
                  <a:lnTo>
                    <a:pt x="34300" y="1974"/>
                  </a:lnTo>
                  <a:lnTo>
                    <a:pt x="33095" y="1957"/>
                  </a:lnTo>
                  <a:lnTo>
                    <a:pt x="30772" y="1695"/>
                  </a:lnTo>
                  <a:lnTo>
                    <a:pt x="28502" y="1188"/>
                  </a:lnTo>
                  <a:lnTo>
                    <a:pt x="26354" y="455"/>
                  </a:lnTo>
                  <a:lnTo>
                    <a:pt x="2530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3"/>
            <p:cNvSpPr/>
            <p:nvPr/>
          </p:nvSpPr>
          <p:spPr>
            <a:xfrm>
              <a:off x="6294751" y="1984075"/>
              <a:ext cx="2549350" cy="2549325"/>
            </a:xfrm>
            <a:custGeom>
              <a:rect b="b" l="l" r="r" t="t"/>
              <a:pathLst>
                <a:path extrusionOk="0" h="101973" w="101974">
                  <a:moveTo>
                    <a:pt x="55292" y="0"/>
                  </a:moveTo>
                  <a:lnTo>
                    <a:pt x="52393" y="158"/>
                  </a:lnTo>
                  <a:lnTo>
                    <a:pt x="49529" y="454"/>
                  </a:lnTo>
                  <a:lnTo>
                    <a:pt x="46717" y="874"/>
                  </a:lnTo>
                  <a:lnTo>
                    <a:pt x="43958" y="1450"/>
                  </a:lnTo>
                  <a:lnTo>
                    <a:pt x="41233" y="2148"/>
                  </a:lnTo>
                  <a:lnTo>
                    <a:pt x="38561" y="2969"/>
                  </a:lnTo>
                  <a:lnTo>
                    <a:pt x="35959" y="3930"/>
                  </a:lnTo>
                  <a:lnTo>
                    <a:pt x="33410" y="5013"/>
                  </a:lnTo>
                  <a:lnTo>
                    <a:pt x="30930" y="6200"/>
                  </a:lnTo>
                  <a:lnTo>
                    <a:pt x="28520" y="7527"/>
                  </a:lnTo>
                  <a:lnTo>
                    <a:pt x="26179" y="8942"/>
                  </a:lnTo>
                  <a:lnTo>
                    <a:pt x="23909" y="10479"/>
                  </a:lnTo>
                  <a:lnTo>
                    <a:pt x="21726" y="12103"/>
                  </a:lnTo>
                  <a:lnTo>
                    <a:pt x="19630" y="13849"/>
                  </a:lnTo>
                  <a:lnTo>
                    <a:pt x="17605" y="15683"/>
                  </a:lnTo>
                  <a:lnTo>
                    <a:pt x="15684" y="17604"/>
                  </a:lnTo>
                  <a:lnTo>
                    <a:pt x="13850" y="19630"/>
                  </a:lnTo>
                  <a:lnTo>
                    <a:pt x="12121" y="21726"/>
                  </a:lnTo>
                  <a:lnTo>
                    <a:pt x="10479" y="23909"/>
                  </a:lnTo>
                  <a:lnTo>
                    <a:pt x="8943" y="26179"/>
                  </a:lnTo>
                  <a:lnTo>
                    <a:pt x="7528" y="28519"/>
                  </a:lnTo>
                  <a:lnTo>
                    <a:pt x="6218" y="30929"/>
                  </a:lnTo>
                  <a:lnTo>
                    <a:pt x="5013" y="33409"/>
                  </a:lnTo>
                  <a:lnTo>
                    <a:pt x="3930" y="35959"/>
                  </a:lnTo>
                  <a:lnTo>
                    <a:pt x="2987" y="38561"/>
                  </a:lnTo>
                  <a:lnTo>
                    <a:pt x="2149" y="41233"/>
                  </a:lnTo>
                  <a:lnTo>
                    <a:pt x="1450" y="43940"/>
                  </a:lnTo>
                  <a:lnTo>
                    <a:pt x="892" y="46716"/>
                  </a:lnTo>
                  <a:lnTo>
                    <a:pt x="455" y="49528"/>
                  </a:lnTo>
                  <a:lnTo>
                    <a:pt x="158" y="52392"/>
                  </a:lnTo>
                  <a:lnTo>
                    <a:pt x="18" y="55291"/>
                  </a:lnTo>
                  <a:lnTo>
                    <a:pt x="1" y="56758"/>
                  </a:lnTo>
                  <a:lnTo>
                    <a:pt x="18" y="58470"/>
                  </a:lnTo>
                  <a:lnTo>
                    <a:pt x="228" y="61875"/>
                  </a:lnTo>
                  <a:lnTo>
                    <a:pt x="630" y="65228"/>
                  </a:lnTo>
                  <a:lnTo>
                    <a:pt x="1223" y="68511"/>
                  </a:lnTo>
                  <a:lnTo>
                    <a:pt x="2009" y="71742"/>
                  </a:lnTo>
                  <a:lnTo>
                    <a:pt x="2970" y="74886"/>
                  </a:lnTo>
                  <a:lnTo>
                    <a:pt x="4105" y="77942"/>
                  </a:lnTo>
                  <a:lnTo>
                    <a:pt x="5415" y="80928"/>
                  </a:lnTo>
                  <a:lnTo>
                    <a:pt x="6882" y="83810"/>
                  </a:lnTo>
                  <a:lnTo>
                    <a:pt x="8506" y="86604"/>
                  </a:lnTo>
                  <a:lnTo>
                    <a:pt x="10270" y="89294"/>
                  </a:lnTo>
                  <a:lnTo>
                    <a:pt x="12191" y="91878"/>
                  </a:lnTo>
                  <a:lnTo>
                    <a:pt x="14252" y="94341"/>
                  </a:lnTo>
                  <a:lnTo>
                    <a:pt x="16452" y="96681"/>
                  </a:lnTo>
                  <a:lnTo>
                    <a:pt x="18775" y="98899"/>
                  </a:lnTo>
                  <a:lnTo>
                    <a:pt x="21220" y="100977"/>
                  </a:lnTo>
                  <a:lnTo>
                    <a:pt x="22495" y="101972"/>
                  </a:lnTo>
                  <a:lnTo>
                    <a:pt x="47817" y="76650"/>
                  </a:lnTo>
                  <a:lnTo>
                    <a:pt x="47101" y="76318"/>
                  </a:lnTo>
                  <a:lnTo>
                    <a:pt x="45739" y="75567"/>
                  </a:lnTo>
                  <a:lnTo>
                    <a:pt x="44429" y="74746"/>
                  </a:lnTo>
                  <a:lnTo>
                    <a:pt x="43189" y="73821"/>
                  </a:lnTo>
                  <a:lnTo>
                    <a:pt x="42019" y="72825"/>
                  </a:lnTo>
                  <a:lnTo>
                    <a:pt x="40919" y="71742"/>
                  </a:lnTo>
                  <a:lnTo>
                    <a:pt x="39906" y="70590"/>
                  </a:lnTo>
                  <a:lnTo>
                    <a:pt x="38963" y="69367"/>
                  </a:lnTo>
                  <a:lnTo>
                    <a:pt x="38107" y="68075"/>
                  </a:lnTo>
                  <a:lnTo>
                    <a:pt x="37356" y="66730"/>
                  </a:lnTo>
                  <a:lnTo>
                    <a:pt x="36675" y="65316"/>
                  </a:lnTo>
                  <a:lnTo>
                    <a:pt x="36116" y="63866"/>
                  </a:lnTo>
                  <a:lnTo>
                    <a:pt x="35662" y="62347"/>
                  </a:lnTo>
                  <a:lnTo>
                    <a:pt x="35296" y="60792"/>
                  </a:lnTo>
                  <a:lnTo>
                    <a:pt x="35069" y="59203"/>
                  </a:lnTo>
                  <a:lnTo>
                    <a:pt x="34946" y="57579"/>
                  </a:lnTo>
                  <a:lnTo>
                    <a:pt x="34929" y="56758"/>
                  </a:lnTo>
                  <a:lnTo>
                    <a:pt x="34946" y="55623"/>
                  </a:lnTo>
                  <a:lnTo>
                    <a:pt x="35173" y="53423"/>
                  </a:lnTo>
                  <a:lnTo>
                    <a:pt x="35610" y="51292"/>
                  </a:lnTo>
                  <a:lnTo>
                    <a:pt x="36256" y="49249"/>
                  </a:lnTo>
                  <a:lnTo>
                    <a:pt x="37077" y="47293"/>
                  </a:lnTo>
                  <a:lnTo>
                    <a:pt x="38090" y="45424"/>
                  </a:lnTo>
                  <a:lnTo>
                    <a:pt x="39260" y="43695"/>
                  </a:lnTo>
                  <a:lnTo>
                    <a:pt x="40605" y="42071"/>
                  </a:lnTo>
                  <a:lnTo>
                    <a:pt x="42089" y="40587"/>
                  </a:lnTo>
                  <a:lnTo>
                    <a:pt x="43696" y="39259"/>
                  </a:lnTo>
                  <a:lnTo>
                    <a:pt x="45442" y="38072"/>
                  </a:lnTo>
                  <a:lnTo>
                    <a:pt x="47311" y="37076"/>
                  </a:lnTo>
                  <a:lnTo>
                    <a:pt x="49267" y="36238"/>
                  </a:lnTo>
                  <a:lnTo>
                    <a:pt x="51310" y="35609"/>
                  </a:lnTo>
                  <a:lnTo>
                    <a:pt x="53441" y="35173"/>
                  </a:lnTo>
                  <a:lnTo>
                    <a:pt x="55641" y="34946"/>
                  </a:lnTo>
                  <a:lnTo>
                    <a:pt x="56759" y="34928"/>
                  </a:lnTo>
                  <a:lnTo>
                    <a:pt x="57580" y="34928"/>
                  </a:lnTo>
                  <a:lnTo>
                    <a:pt x="59204" y="35051"/>
                  </a:lnTo>
                  <a:lnTo>
                    <a:pt x="60810" y="35295"/>
                  </a:lnTo>
                  <a:lnTo>
                    <a:pt x="62365" y="35644"/>
                  </a:lnTo>
                  <a:lnTo>
                    <a:pt x="63867" y="36116"/>
                  </a:lnTo>
                  <a:lnTo>
                    <a:pt x="65316" y="36675"/>
                  </a:lnTo>
                  <a:lnTo>
                    <a:pt x="66731" y="37338"/>
                  </a:lnTo>
                  <a:lnTo>
                    <a:pt x="68075" y="38089"/>
                  </a:lnTo>
                  <a:lnTo>
                    <a:pt x="69368" y="38945"/>
                  </a:lnTo>
                  <a:lnTo>
                    <a:pt x="70590" y="39888"/>
                  </a:lnTo>
                  <a:lnTo>
                    <a:pt x="71743" y="40901"/>
                  </a:lnTo>
                  <a:lnTo>
                    <a:pt x="72826" y="42001"/>
                  </a:lnTo>
                  <a:lnTo>
                    <a:pt x="73821" y="43171"/>
                  </a:lnTo>
                  <a:lnTo>
                    <a:pt x="74747" y="44429"/>
                  </a:lnTo>
                  <a:lnTo>
                    <a:pt x="75585" y="45721"/>
                  </a:lnTo>
                  <a:lnTo>
                    <a:pt x="76318" y="47101"/>
                  </a:lnTo>
                  <a:lnTo>
                    <a:pt x="76650" y="47799"/>
                  </a:lnTo>
                  <a:lnTo>
                    <a:pt x="101973" y="22476"/>
                  </a:lnTo>
                  <a:lnTo>
                    <a:pt x="100978" y="21219"/>
                  </a:lnTo>
                  <a:lnTo>
                    <a:pt x="98899" y="18774"/>
                  </a:lnTo>
                  <a:lnTo>
                    <a:pt x="96681" y="16451"/>
                  </a:lnTo>
                  <a:lnTo>
                    <a:pt x="94341" y="14251"/>
                  </a:lnTo>
                  <a:lnTo>
                    <a:pt x="91879" y="12190"/>
                  </a:lnTo>
                  <a:lnTo>
                    <a:pt x="89294" y="10269"/>
                  </a:lnTo>
                  <a:lnTo>
                    <a:pt x="86605" y="8488"/>
                  </a:lnTo>
                  <a:lnTo>
                    <a:pt x="83828" y="6864"/>
                  </a:lnTo>
                  <a:lnTo>
                    <a:pt x="80929" y="5397"/>
                  </a:lnTo>
                  <a:lnTo>
                    <a:pt x="77960" y="4087"/>
                  </a:lnTo>
                  <a:lnTo>
                    <a:pt x="74886" y="2952"/>
                  </a:lnTo>
                  <a:lnTo>
                    <a:pt x="71743" y="1991"/>
                  </a:lnTo>
                  <a:lnTo>
                    <a:pt x="68530" y="1223"/>
                  </a:lnTo>
                  <a:lnTo>
                    <a:pt x="65229" y="612"/>
                  </a:lnTo>
                  <a:lnTo>
                    <a:pt x="61893" y="210"/>
                  </a:lnTo>
                  <a:lnTo>
                    <a:pt x="58488" y="18"/>
                  </a:lnTo>
                  <a:lnTo>
                    <a:pt x="5675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 name="Google Shape;15;p3"/>
          <p:cNvGrpSpPr/>
          <p:nvPr/>
        </p:nvGrpSpPr>
        <p:grpSpPr>
          <a:xfrm>
            <a:off x="761948" y="4603434"/>
            <a:ext cx="1190118" cy="210542"/>
            <a:chOff x="990623" y="4603434"/>
            <a:chExt cx="1190118" cy="210542"/>
          </a:xfrm>
        </p:grpSpPr>
        <p:sp>
          <p:nvSpPr>
            <p:cNvPr id="16" name="Google Shape;16;p3"/>
            <p:cNvSpPr/>
            <p:nvPr/>
          </p:nvSpPr>
          <p:spPr>
            <a:xfrm>
              <a:off x="990623" y="4603434"/>
              <a:ext cx="646021" cy="210542"/>
            </a:xfrm>
            <a:custGeom>
              <a:rect b="b" l="l" r="r" t="t"/>
              <a:pathLst>
                <a:path extrusionOk="0" h="31828" w="97660">
                  <a:moveTo>
                    <a:pt x="90813" y="11848"/>
                  </a:moveTo>
                  <a:lnTo>
                    <a:pt x="91289" y="11919"/>
                  </a:lnTo>
                  <a:lnTo>
                    <a:pt x="91754" y="12038"/>
                  </a:lnTo>
                  <a:lnTo>
                    <a:pt x="92194" y="12217"/>
                  </a:lnTo>
                  <a:lnTo>
                    <a:pt x="92409" y="12336"/>
                  </a:lnTo>
                  <a:lnTo>
                    <a:pt x="92599" y="12443"/>
                  </a:lnTo>
                  <a:lnTo>
                    <a:pt x="92933" y="12705"/>
                  </a:lnTo>
                  <a:lnTo>
                    <a:pt x="93206" y="13015"/>
                  </a:lnTo>
                  <a:lnTo>
                    <a:pt x="93433" y="13372"/>
                  </a:lnTo>
                  <a:lnTo>
                    <a:pt x="93528" y="13562"/>
                  </a:lnTo>
                  <a:lnTo>
                    <a:pt x="86408" y="16491"/>
                  </a:lnTo>
                  <a:lnTo>
                    <a:pt x="86396" y="16015"/>
                  </a:lnTo>
                  <a:lnTo>
                    <a:pt x="86539" y="15098"/>
                  </a:lnTo>
                  <a:lnTo>
                    <a:pt x="86860" y="14229"/>
                  </a:lnTo>
                  <a:lnTo>
                    <a:pt x="87372" y="13455"/>
                  </a:lnTo>
                  <a:lnTo>
                    <a:pt x="87694" y="13110"/>
                  </a:lnTo>
                  <a:lnTo>
                    <a:pt x="87979" y="12824"/>
                  </a:lnTo>
                  <a:lnTo>
                    <a:pt x="88646" y="12372"/>
                  </a:lnTo>
                  <a:lnTo>
                    <a:pt x="89372" y="12050"/>
                  </a:lnTo>
                  <a:lnTo>
                    <a:pt x="90158" y="11872"/>
                  </a:lnTo>
                  <a:lnTo>
                    <a:pt x="90563" y="11848"/>
                  </a:lnTo>
                  <a:close/>
                  <a:moveTo>
                    <a:pt x="32899" y="11907"/>
                  </a:moveTo>
                  <a:lnTo>
                    <a:pt x="33756" y="11931"/>
                  </a:lnTo>
                  <a:lnTo>
                    <a:pt x="34578" y="12110"/>
                  </a:lnTo>
                  <a:lnTo>
                    <a:pt x="35375" y="12443"/>
                  </a:lnTo>
                  <a:lnTo>
                    <a:pt x="36090" y="12943"/>
                  </a:lnTo>
                  <a:lnTo>
                    <a:pt x="36423" y="13265"/>
                  </a:lnTo>
                  <a:lnTo>
                    <a:pt x="36733" y="13646"/>
                  </a:lnTo>
                  <a:lnTo>
                    <a:pt x="37221" y="14467"/>
                  </a:lnTo>
                  <a:lnTo>
                    <a:pt x="37554" y="15348"/>
                  </a:lnTo>
                  <a:lnTo>
                    <a:pt x="37721" y="16265"/>
                  </a:lnTo>
                  <a:lnTo>
                    <a:pt x="37721" y="17194"/>
                  </a:lnTo>
                  <a:lnTo>
                    <a:pt x="37554" y="18111"/>
                  </a:lnTo>
                  <a:lnTo>
                    <a:pt x="37221" y="18992"/>
                  </a:lnTo>
                  <a:lnTo>
                    <a:pt x="36733" y="19801"/>
                  </a:lnTo>
                  <a:lnTo>
                    <a:pt x="36423" y="20182"/>
                  </a:lnTo>
                  <a:lnTo>
                    <a:pt x="36340" y="20266"/>
                  </a:lnTo>
                  <a:lnTo>
                    <a:pt x="36256" y="20349"/>
                  </a:lnTo>
                  <a:lnTo>
                    <a:pt x="35911" y="20647"/>
                  </a:lnTo>
                  <a:lnTo>
                    <a:pt x="35173" y="21099"/>
                  </a:lnTo>
                  <a:lnTo>
                    <a:pt x="34375" y="21397"/>
                  </a:lnTo>
                  <a:lnTo>
                    <a:pt x="33554" y="21540"/>
                  </a:lnTo>
                  <a:lnTo>
                    <a:pt x="32720" y="21516"/>
                  </a:lnTo>
                  <a:lnTo>
                    <a:pt x="31899" y="21326"/>
                  </a:lnTo>
                  <a:lnTo>
                    <a:pt x="31125" y="20992"/>
                  </a:lnTo>
                  <a:lnTo>
                    <a:pt x="30410" y="20492"/>
                  </a:lnTo>
                  <a:lnTo>
                    <a:pt x="30089" y="20182"/>
                  </a:lnTo>
                  <a:lnTo>
                    <a:pt x="30053" y="20182"/>
                  </a:lnTo>
                  <a:lnTo>
                    <a:pt x="29732" y="19801"/>
                  </a:lnTo>
                  <a:lnTo>
                    <a:pt x="29243" y="18980"/>
                  </a:lnTo>
                  <a:lnTo>
                    <a:pt x="28910" y="18099"/>
                  </a:lnTo>
                  <a:lnTo>
                    <a:pt x="28743" y="17182"/>
                  </a:lnTo>
                  <a:lnTo>
                    <a:pt x="28743" y="16253"/>
                  </a:lnTo>
                  <a:lnTo>
                    <a:pt x="28910" y="15336"/>
                  </a:lnTo>
                  <a:lnTo>
                    <a:pt x="29243" y="14455"/>
                  </a:lnTo>
                  <a:lnTo>
                    <a:pt x="29732" y="13634"/>
                  </a:lnTo>
                  <a:lnTo>
                    <a:pt x="30053" y="13265"/>
                  </a:lnTo>
                  <a:lnTo>
                    <a:pt x="30184" y="13134"/>
                  </a:lnTo>
                  <a:lnTo>
                    <a:pt x="30517" y="12824"/>
                  </a:lnTo>
                  <a:lnTo>
                    <a:pt x="31268" y="12360"/>
                  </a:lnTo>
                  <a:lnTo>
                    <a:pt x="32065" y="12050"/>
                  </a:lnTo>
                  <a:lnTo>
                    <a:pt x="32899" y="11907"/>
                  </a:lnTo>
                  <a:close/>
                  <a:moveTo>
                    <a:pt x="50318" y="11907"/>
                  </a:moveTo>
                  <a:lnTo>
                    <a:pt x="51164" y="11931"/>
                  </a:lnTo>
                  <a:lnTo>
                    <a:pt x="51997" y="12110"/>
                  </a:lnTo>
                  <a:lnTo>
                    <a:pt x="52783" y="12443"/>
                  </a:lnTo>
                  <a:lnTo>
                    <a:pt x="53509" y="12943"/>
                  </a:lnTo>
                  <a:lnTo>
                    <a:pt x="53831" y="13265"/>
                  </a:lnTo>
                  <a:lnTo>
                    <a:pt x="54152" y="13646"/>
                  </a:lnTo>
                  <a:lnTo>
                    <a:pt x="54641" y="14467"/>
                  </a:lnTo>
                  <a:lnTo>
                    <a:pt x="54974" y="15348"/>
                  </a:lnTo>
                  <a:lnTo>
                    <a:pt x="55129" y="16265"/>
                  </a:lnTo>
                  <a:lnTo>
                    <a:pt x="55129" y="17194"/>
                  </a:lnTo>
                  <a:lnTo>
                    <a:pt x="54974" y="18111"/>
                  </a:lnTo>
                  <a:lnTo>
                    <a:pt x="54641" y="18992"/>
                  </a:lnTo>
                  <a:lnTo>
                    <a:pt x="54152" y="19801"/>
                  </a:lnTo>
                  <a:lnTo>
                    <a:pt x="53831" y="20182"/>
                  </a:lnTo>
                  <a:lnTo>
                    <a:pt x="53759" y="20266"/>
                  </a:lnTo>
                  <a:lnTo>
                    <a:pt x="53664" y="20349"/>
                  </a:lnTo>
                  <a:lnTo>
                    <a:pt x="53331" y="20647"/>
                  </a:lnTo>
                  <a:lnTo>
                    <a:pt x="52593" y="21099"/>
                  </a:lnTo>
                  <a:lnTo>
                    <a:pt x="51795" y="21397"/>
                  </a:lnTo>
                  <a:lnTo>
                    <a:pt x="50961" y="21540"/>
                  </a:lnTo>
                  <a:lnTo>
                    <a:pt x="50128" y="21516"/>
                  </a:lnTo>
                  <a:lnTo>
                    <a:pt x="49306" y="21326"/>
                  </a:lnTo>
                  <a:lnTo>
                    <a:pt x="48532" y="20992"/>
                  </a:lnTo>
                  <a:lnTo>
                    <a:pt x="47818" y="20492"/>
                  </a:lnTo>
                  <a:lnTo>
                    <a:pt x="47508" y="20182"/>
                  </a:lnTo>
                  <a:lnTo>
                    <a:pt x="47461" y="20182"/>
                  </a:lnTo>
                  <a:lnTo>
                    <a:pt x="47139" y="19801"/>
                  </a:lnTo>
                  <a:lnTo>
                    <a:pt x="46651" y="18980"/>
                  </a:lnTo>
                  <a:lnTo>
                    <a:pt x="46318" y="18099"/>
                  </a:lnTo>
                  <a:lnTo>
                    <a:pt x="46163" y="17182"/>
                  </a:lnTo>
                  <a:lnTo>
                    <a:pt x="46163" y="16253"/>
                  </a:lnTo>
                  <a:lnTo>
                    <a:pt x="46318" y="15336"/>
                  </a:lnTo>
                  <a:lnTo>
                    <a:pt x="46651" y="14455"/>
                  </a:lnTo>
                  <a:lnTo>
                    <a:pt x="47139" y="13634"/>
                  </a:lnTo>
                  <a:lnTo>
                    <a:pt x="47461" y="13265"/>
                  </a:lnTo>
                  <a:lnTo>
                    <a:pt x="47592" y="13134"/>
                  </a:lnTo>
                  <a:lnTo>
                    <a:pt x="47937" y="12824"/>
                  </a:lnTo>
                  <a:lnTo>
                    <a:pt x="48675" y="12360"/>
                  </a:lnTo>
                  <a:lnTo>
                    <a:pt x="49485" y="12050"/>
                  </a:lnTo>
                  <a:lnTo>
                    <a:pt x="50318" y="11907"/>
                  </a:lnTo>
                  <a:close/>
                  <a:moveTo>
                    <a:pt x="68048" y="11907"/>
                  </a:moveTo>
                  <a:lnTo>
                    <a:pt x="68488" y="11919"/>
                  </a:lnTo>
                  <a:lnTo>
                    <a:pt x="69333" y="12098"/>
                  </a:lnTo>
                  <a:lnTo>
                    <a:pt x="70107" y="12455"/>
                  </a:lnTo>
                  <a:lnTo>
                    <a:pt x="70786" y="12967"/>
                  </a:lnTo>
                  <a:lnTo>
                    <a:pt x="71084" y="13289"/>
                  </a:lnTo>
                  <a:lnTo>
                    <a:pt x="71381" y="13658"/>
                  </a:lnTo>
                  <a:lnTo>
                    <a:pt x="71846" y="14479"/>
                  </a:lnTo>
                  <a:lnTo>
                    <a:pt x="72167" y="15360"/>
                  </a:lnTo>
                  <a:lnTo>
                    <a:pt x="72298" y="16289"/>
                  </a:lnTo>
                  <a:lnTo>
                    <a:pt x="72298" y="16765"/>
                  </a:lnTo>
                  <a:lnTo>
                    <a:pt x="72298" y="17230"/>
                  </a:lnTo>
                  <a:lnTo>
                    <a:pt x="72155" y="18146"/>
                  </a:lnTo>
                  <a:lnTo>
                    <a:pt x="71846" y="19016"/>
                  </a:lnTo>
                  <a:lnTo>
                    <a:pt x="71381" y="19813"/>
                  </a:lnTo>
                  <a:lnTo>
                    <a:pt x="71084" y="20182"/>
                  </a:lnTo>
                  <a:lnTo>
                    <a:pt x="70786" y="20504"/>
                  </a:lnTo>
                  <a:lnTo>
                    <a:pt x="70095" y="21028"/>
                  </a:lnTo>
                  <a:lnTo>
                    <a:pt x="69322" y="21373"/>
                  </a:lnTo>
                  <a:lnTo>
                    <a:pt x="68476" y="21552"/>
                  </a:lnTo>
                  <a:lnTo>
                    <a:pt x="68048" y="21552"/>
                  </a:lnTo>
                  <a:lnTo>
                    <a:pt x="67595" y="21540"/>
                  </a:lnTo>
                  <a:lnTo>
                    <a:pt x="66726" y="21361"/>
                  </a:lnTo>
                  <a:lnTo>
                    <a:pt x="65928" y="21016"/>
                  </a:lnTo>
                  <a:lnTo>
                    <a:pt x="65214" y="20504"/>
                  </a:lnTo>
                  <a:lnTo>
                    <a:pt x="64904" y="20182"/>
                  </a:lnTo>
                  <a:lnTo>
                    <a:pt x="64595" y="19825"/>
                  </a:lnTo>
                  <a:lnTo>
                    <a:pt x="64094" y="19028"/>
                  </a:lnTo>
                  <a:lnTo>
                    <a:pt x="63761" y="18158"/>
                  </a:lnTo>
                  <a:lnTo>
                    <a:pt x="63606" y="17230"/>
                  </a:lnTo>
                  <a:lnTo>
                    <a:pt x="63606" y="16765"/>
                  </a:lnTo>
                  <a:lnTo>
                    <a:pt x="63606" y="16277"/>
                  </a:lnTo>
                  <a:lnTo>
                    <a:pt x="63761" y="15348"/>
                  </a:lnTo>
                  <a:lnTo>
                    <a:pt x="64094" y="14455"/>
                  </a:lnTo>
                  <a:lnTo>
                    <a:pt x="64583" y="13658"/>
                  </a:lnTo>
                  <a:lnTo>
                    <a:pt x="64904" y="13289"/>
                  </a:lnTo>
                  <a:lnTo>
                    <a:pt x="65214" y="12967"/>
                  </a:lnTo>
                  <a:lnTo>
                    <a:pt x="65928" y="12455"/>
                  </a:lnTo>
                  <a:lnTo>
                    <a:pt x="66726" y="12098"/>
                  </a:lnTo>
                  <a:lnTo>
                    <a:pt x="67595" y="11919"/>
                  </a:lnTo>
                  <a:lnTo>
                    <a:pt x="68048" y="11907"/>
                  </a:lnTo>
                  <a:close/>
                  <a:moveTo>
                    <a:pt x="77763" y="822"/>
                  </a:moveTo>
                  <a:lnTo>
                    <a:pt x="77763" y="24219"/>
                  </a:lnTo>
                  <a:lnTo>
                    <a:pt x="81264" y="24219"/>
                  </a:lnTo>
                  <a:lnTo>
                    <a:pt x="81264" y="822"/>
                  </a:lnTo>
                  <a:close/>
                  <a:moveTo>
                    <a:pt x="32875" y="8788"/>
                  </a:moveTo>
                  <a:lnTo>
                    <a:pt x="32113" y="8859"/>
                  </a:lnTo>
                  <a:lnTo>
                    <a:pt x="31363" y="9002"/>
                  </a:lnTo>
                  <a:lnTo>
                    <a:pt x="30613" y="9216"/>
                  </a:lnTo>
                  <a:lnTo>
                    <a:pt x="29898" y="9502"/>
                  </a:lnTo>
                  <a:lnTo>
                    <a:pt x="29196" y="9859"/>
                  </a:lnTo>
                  <a:lnTo>
                    <a:pt x="28529" y="10288"/>
                  </a:lnTo>
                  <a:lnTo>
                    <a:pt x="27898" y="10776"/>
                  </a:lnTo>
                  <a:lnTo>
                    <a:pt x="27588" y="11062"/>
                  </a:lnTo>
                  <a:lnTo>
                    <a:pt x="27303" y="11360"/>
                  </a:lnTo>
                  <a:lnTo>
                    <a:pt x="26803" y="11991"/>
                  </a:lnTo>
                  <a:lnTo>
                    <a:pt x="26362" y="12657"/>
                  </a:lnTo>
                  <a:lnTo>
                    <a:pt x="26005" y="13360"/>
                  </a:lnTo>
                  <a:lnTo>
                    <a:pt x="25707" y="14086"/>
                  </a:lnTo>
                  <a:lnTo>
                    <a:pt x="25493" y="14825"/>
                  </a:lnTo>
                  <a:lnTo>
                    <a:pt x="25350" y="15587"/>
                  </a:lnTo>
                  <a:lnTo>
                    <a:pt x="25278" y="16349"/>
                  </a:lnTo>
                  <a:lnTo>
                    <a:pt x="25278" y="17122"/>
                  </a:lnTo>
                  <a:lnTo>
                    <a:pt x="25350" y="17885"/>
                  </a:lnTo>
                  <a:lnTo>
                    <a:pt x="25493" y="18647"/>
                  </a:lnTo>
                  <a:lnTo>
                    <a:pt x="25707" y="19385"/>
                  </a:lnTo>
                  <a:lnTo>
                    <a:pt x="26005" y="20111"/>
                  </a:lnTo>
                  <a:lnTo>
                    <a:pt x="26362" y="20814"/>
                  </a:lnTo>
                  <a:lnTo>
                    <a:pt x="26803" y="21480"/>
                  </a:lnTo>
                  <a:lnTo>
                    <a:pt x="27303" y="22111"/>
                  </a:lnTo>
                  <a:lnTo>
                    <a:pt x="27588" y="22421"/>
                  </a:lnTo>
                  <a:lnTo>
                    <a:pt x="27886" y="22695"/>
                  </a:lnTo>
                  <a:lnTo>
                    <a:pt x="28517" y="23195"/>
                  </a:lnTo>
                  <a:lnTo>
                    <a:pt x="29196" y="23624"/>
                  </a:lnTo>
                  <a:lnTo>
                    <a:pt x="29886" y="23969"/>
                  </a:lnTo>
                  <a:lnTo>
                    <a:pt x="30613" y="24255"/>
                  </a:lnTo>
                  <a:lnTo>
                    <a:pt x="31351" y="24469"/>
                  </a:lnTo>
                  <a:lnTo>
                    <a:pt x="32101" y="24612"/>
                  </a:lnTo>
                  <a:lnTo>
                    <a:pt x="32863" y="24683"/>
                  </a:lnTo>
                  <a:lnTo>
                    <a:pt x="33637" y="24683"/>
                  </a:lnTo>
                  <a:lnTo>
                    <a:pt x="34399" y="24612"/>
                  </a:lnTo>
                  <a:lnTo>
                    <a:pt x="35149" y="24469"/>
                  </a:lnTo>
                  <a:lnTo>
                    <a:pt x="35887" y="24255"/>
                  </a:lnTo>
                  <a:lnTo>
                    <a:pt x="36614" y="23969"/>
                  </a:lnTo>
                  <a:lnTo>
                    <a:pt x="37316" y="23624"/>
                  </a:lnTo>
                  <a:lnTo>
                    <a:pt x="37983" y="23195"/>
                  </a:lnTo>
                  <a:lnTo>
                    <a:pt x="38614" y="22695"/>
                  </a:lnTo>
                  <a:lnTo>
                    <a:pt x="38924" y="22421"/>
                  </a:lnTo>
                  <a:lnTo>
                    <a:pt x="39197" y="22111"/>
                  </a:lnTo>
                  <a:lnTo>
                    <a:pt x="39709" y="21480"/>
                  </a:lnTo>
                  <a:lnTo>
                    <a:pt x="40150" y="20814"/>
                  </a:lnTo>
                  <a:lnTo>
                    <a:pt x="40507" y="20111"/>
                  </a:lnTo>
                  <a:lnTo>
                    <a:pt x="40793" y="19385"/>
                  </a:lnTo>
                  <a:lnTo>
                    <a:pt x="41019" y="18647"/>
                  </a:lnTo>
                  <a:lnTo>
                    <a:pt x="41162" y="17885"/>
                  </a:lnTo>
                  <a:lnTo>
                    <a:pt x="41234" y="17122"/>
                  </a:lnTo>
                  <a:lnTo>
                    <a:pt x="41234" y="16349"/>
                  </a:lnTo>
                  <a:lnTo>
                    <a:pt x="41162" y="15587"/>
                  </a:lnTo>
                  <a:lnTo>
                    <a:pt x="41019" y="14825"/>
                  </a:lnTo>
                  <a:lnTo>
                    <a:pt x="40793" y="14086"/>
                  </a:lnTo>
                  <a:lnTo>
                    <a:pt x="40507" y="13360"/>
                  </a:lnTo>
                  <a:lnTo>
                    <a:pt x="40150" y="12657"/>
                  </a:lnTo>
                  <a:lnTo>
                    <a:pt x="39709" y="11991"/>
                  </a:lnTo>
                  <a:lnTo>
                    <a:pt x="39197" y="11360"/>
                  </a:lnTo>
                  <a:lnTo>
                    <a:pt x="38924" y="11062"/>
                  </a:lnTo>
                  <a:lnTo>
                    <a:pt x="38614" y="10776"/>
                  </a:lnTo>
                  <a:lnTo>
                    <a:pt x="37983" y="10288"/>
                  </a:lnTo>
                  <a:lnTo>
                    <a:pt x="37316" y="9859"/>
                  </a:lnTo>
                  <a:lnTo>
                    <a:pt x="36626" y="9502"/>
                  </a:lnTo>
                  <a:lnTo>
                    <a:pt x="35899" y="9216"/>
                  </a:lnTo>
                  <a:lnTo>
                    <a:pt x="35161" y="9002"/>
                  </a:lnTo>
                  <a:lnTo>
                    <a:pt x="34411" y="8859"/>
                  </a:lnTo>
                  <a:lnTo>
                    <a:pt x="33637" y="8788"/>
                  </a:lnTo>
                  <a:close/>
                  <a:moveTo>
                    <a:pt x="50306" y="8788"/>
                  </a:moveTo>
                  <a:lnTo>
                    <a:pt x="49544" y="8859"/>
                  </a:lnTo>
                  <a:lnTo>
                    <a:pt x="48782" y="9002"/>
                  </a:lnTo>
                  <a:lnTo>
                    <a:pt x="48044" y="9216"/>
                  </a:lnTo>
                  <a:lnTo>
                    <a:pt x="47318" y="9502"/>
                  </a:lnTo>
                  <a:lnTo>
                    <a:pt x="46627" y="9859"/>
                  </a:lnTo>
                  <a:lnTo>
                    <a:pt x="45960" y="10288"/>
                  </a:lnTo>
                  <a:lnTo>
                    <a:pt x="45318" y="10776"/>
                  </a:lnTo>
                  <a:lnTo>
                    <a:pt x="45020" y="11062"/>
                  </a:lnTo>
                  <a:lnTo>
                    <a:pt x="44734" y="11360"/>
                  </a:lnTo>
                  <a:lnTo>
                    <a:pt x="44222" y="11991"/>
                  </a:lnTo>
                  <a:lnTo>
                    <a:pt x="43793" y="12657"/>
                  </a:lnTo>
                  <a:lnTo>
                    <a:pt x="43424" y="13360"/>
                  </a:lnTo>
                  <a:lnTo>
                    <a:pt x="43139" y="14086"/>
                  </a:lnTo>
                  <a:lnTo>
                    <a:pt x="42924" y="14825"/>
                  </a:lnTo>
                  <a:lnTo>
                    <a:pt x="42781" y="15587"/>
                  </a:lnTo>
                  <a:lnTo>
                    <a:pt x="42710" y="16349"/>
                  </a:lnTo>
                  <a:lnTo>
                    <a:pt x="42710" y="17122"/>
                  </a:lnTo>
                  <a:lnTo>
                    <a:pt x="42781" y="17885"/>
                  </a:lnTo>
                  <a:lnTo>
                    <a:pt x="42924" y="18647"/>
                  </a:lnTo>
                  <a:lnTo>
                    <a:pt x="43139" y="19385"/>
                  </a:lnTo>
                  <a:lnTo>
                    <a:pt x="43424" y="20111"/>
                  </a:lnTo>
                  <a:lnTo>
                    <a:pt x="43793" y="20814"/>
                  </a:lnTo>
                  <a:lnTo>
                    <a:pt x="44222" y="21480"/>
                  </a:lnTo>
                  <a:lnTo>
                    <a:pt x="44734" y="22111"/>
                  </a:lnTo>
                  <a:lnTo>
                    <a:pt x="45020" y="22421"/>
                  </a:lnTo>
                  <a:lnTo>
                    <a:pt x="45318" y="22695"/>
                  </a:lnTo>
                  <a:lnTo>
                    <a:pt x="45949" y="23195"/>
                  </a:lnTo>
                  <a:lnTo>
                    <a:pt x="46615" y="23624"/>
                  </a:lnTo>
                  <a:lnTo>
                    <a:pt x="47318" y="23969"/>
                  </a:lnTo>
                  <a:lnTo>
                    <a:pt x="48032" y="24255"/>
                  </a:lnTo>
                  <a:lnTo>
                    <a:pt x="48782" y="24469"/>
                  </a:lnTo>
                  <a:lnTo>
                    <a:pt x="49533" y="24612"/>
                  </a:lnTo>
                  <a:lnTo>
                    <a:pt x="50295" y="24683"/>
                  </a:lnTo>
                  <a:lnTo>
                    <a:pt x="51057" y="24683"/>
                  </a:lnTo>
                  <a:lnTo>
                    <a:pt x="51819" y="24612"/>
                  </a:lnTo>
                  <a:lnTo>
                    <a:pt x="52581" y="24469"/>
                  </a:lnTo>
                  <a:lnTo>
                    <a:pt x="53319" y="24255"/>
                  </a:lnTo>
                  <a:lnTo>
                    <a:pt x="54045" y="23969"/>
                  </a:lnTo>
                  <a:lnTo>
                    <a:pt x="54736" y="23624"/>
                  </a:lnTo>
                  <a:lnTo>
                    <a:pt x="55414" y="23195"/>
                  </a:lnTo>
                  <a:lnTo>
                    <a:pt x="56046" y="22695"/>
                  </a:lnTo>
                  <a:lnTo>
                    <a:pt x="56343" y="22421"/>
                  </a:lnTo>
                  <a:lnTo>
                    <a:pt x="56629" y="22111"/>
                  </a:lnTo>
                  <a:lnTo>
                    <a:pt x="57129" y="21480"/>
                  </a:lnTo>
                  <a:lnTo>
                    <a:pt x="57570" y="20814"/>
                  </a:lnTo>
                  <a:lnTo>
                    <a:pt x="57927" y="20111"/>
                  </a:lnTo>
                  <a:lnTo>
                    <a:pt x="58213" y="19385"/>
                  </a:lnTo>
                  <a:lnTo>
                    <a:pt x="58439" y="18647"/>
                  </a:lnTo>
                  <a:lnTo>
                    <a:pt x="58582" y="17885"/>
                  </a:lnTo>
                  <a:lnTo>
                    <a:pt x="58653" y="17111"/>
                  </a:lnTo>
                  <a:lnTo>
                    <a:pt x="58653" y="16349"/>
                  </a:lnTo>
                  <a:lnTo>
                    <a:pt x="58582" y="15575"/>
                  </a:lnTo>
                  <a:lnTo>
                    <a:pt x="58439" y="14825"/>
                  </a:lnTo>
                  <a:lnTo>
                    <a:pt x="58213" y="14074"/>
                  </a:lnTo>
                  <a:lnTo>
                    <a:pt x="57927" y="13360"/>
                  </a:lnTo>
                  <a:lnTo>
                    <a:pt x="57570" y="12657"/>
                  </a:lnTo>
                  <a:lnTo>
                    <a:pt x="57129" y="11991"/>
                  </a:lnTo>
                  <a:lnTo>
                    <a:pt x="56629" y="11360"/>
                  </a:lnTo>
                  <a:lnTo>
                    <a:pt x="56343" y="11062"/>
                  </a:lnTo>
                  <a:lnTo>
                    <a:pt x="56046" y="10776"/>
                  </a:lnTo>
                  <a:lnTo>
                    <a:pt x="55414" y="10288"/>
                  </a:lnTo>
                  <a:lnTo>
                    <a:pt x="54748" y="9859"/>
                  </a:lnTo>
                  <a:lnTo>
                    <a:pt x="54045" y="9502"/>
                  </a:lnTo>
                  <a:lnTo>
                    <a:pt x="53331" y="9216"/>
                  </a:lnTo>
                  <a:lnTo>
                    <a:pt x="52593" y="9002"/>
                  </a:lnTo>
                  <a:lnTo>
                    <a:pt x="51831" y="8859"/>
                  </a:lnTo>
                  <a:lnTo>
                    <a:pt x="51068" y="8788"/>
                  </a:lnTo>
                  <a:close/>
                  <a:moveTo>
                    <a:pt x="11907" y="1"/>
                  </a:moveTo>
                  <a:lnTo>
                    <a:pt x="10681" y="108"/>
                  </a:lnTo>
                  <a:lnTo>
                    <a:pt x="9490" y="346"/>
                  </a:lnTo>
                  <a:lnTo>
                    <a:pt x="8311" y="691"/>
                  </a:lnTo>
                  <a:lnTo>
                    <a:pt x="7192" y="1156"/>
                  </a:lnTo>
                  <a:lnTo>
                    <a:pt x="6109" y="1727"/>
                  </a:lnTo>
                  <a:lnTo>
                    <a:pt x="5097" y="2406"/>
                  </a:lnTo>
                  <a:lnTo>
                    <a:pt x="4144" y="3192"/>
                  </a:lnTo>
                  <a:lnTo>
                    <a:pt x="3703" y="3632"/>
                  </a:lnTo>
                  <a:lnTo>
                    <a:pt x="3394" y="3942"/>
                  </a:lnTo>
                  <a:lnTo>
                    <a:pt x="2965" y="4406"/>
                  </a:lnTo>
                  <a:lnTo>
                    <a:pt x="2203" y="5371"/>
                  </a:lnTo>
                  <a:lnTo>
                    <a:pt x="1560" y="6383"/>
                  </a:lnTo>
                  <a:lnTo>
                    <a:pt x="1024" y="7454"/>
                  </a:lnTo>
                  <a:lnTo>
                    <a:pt x="608" y="8550"/>
                  </a:lnTo>
                  <a:lnTo>
                    <a:pt x="286" y="9681"/>
                  </a:lnTo>
                  <a:lnTo>
                    <a:pt x="96" y="10836"/>
                  </a:lnTo>
                  <a:lnTo>
                    <a:pt x="0" y="11991"/>
                  </a:lnTo>
                  <a:lnTo>
                    <a:pt x="24" y="13146"/>
                  </a:lnTo>
                  <a:lnTo>
                    <a:pt x="155" y="14301"/>
                  </a:lnTo>
                  <a:lnTo>
                    <a:pt x="393" y="15444"/>
                  </a:lnTo>
                  <a:lnTo>
                    <a:pt x="751" y="16563"/>
                  </a:lnTo>
                  <a:lnTo>
                    <a:pt x="1215" y="17646"/>
                  </a:lnTo>
                  <a:lnTo>
                    <a:pt x="1786" y="18682"/>
                  </a:lnTo>
                  <a:lnTo>
                    <a:pt x="2465" y="19682"/>
                  </a:lnTo>
                  <a:lnTo>
                    <a:pt x="3263" y="20623"/>
                  </a:lnTo>
                  <a:lnTo>
                    <a:pt x="3703" y="21064"/>
                  </a:lnTo>
                  <a:lnTo>
                    <a:pt x="4144" y="21492"/>
                  </a:lnTo>
                  <a:lnTo>
                    <a:pt x="5097" y="22278"/>
                  </a:lnTo>
                  <a:lnTo>
                    <a:pt x="6109" y="22969"/>
                  </a:lnTo>
                  <a:lnTo>
                    <a:pt x="7180" y="23540"/>
                  </a:lnTo>
                  <a:lnTo>
                    <a:pt x="8311" y="24005"/>
                  </a:lnTo>
                  <a:lnTo>
                    <a:pt x="9478" y="24350"/>
                  </a:lnTo>
                  <a:lnTo>
                    <a:pt x="10681" y="24576"/>
                  </a:lnTo>
                  <a:lnTo>
                    <a:pt x="11907" y="24695"/>
                  </a:lnTo>
                  <a:lnTo>
                    <a:pt x="12526" y="24695"/>
                  </a:lnTo>
                  <a:lnTo>
                    <a:pt x="13181" y="24683"/>
                  </a:lnTo>
                  <a:lnTo>
                    <a:pt x="14443" y="24576"/>
                  </a:lnTo>
                  <a:lnTo>
                    <a:pt x="15646" y="24362"/>
                  </a:lnTo>
                  <a:lnTo>
                    <a:pt x="16789" y="24028"/>
                  </a:lnTo>
                  <a:lnTo>
                    <a:pt x="17861" y="23588"/>
                  </a:lnTo>
                  <a:lnTo>
                    <a:pt x="18885" y="23040"/>
                  </a:lnTo>
                  <a:lnTo>
                    <a:pt x="19837" y="22385"/>
                  </a:lnTo>
                  <a:lnTo>
                    <a:pt x="20742" y="21623"/>
                  </a:lnTo>
                  <a:lnTo>
                    <a:pt x="21159" y="21195"/>
                  </a:lnTo>
                  <a:lnTo>
                    <a:pt x="21516" y="20825"/>
                  </a:lnTo>
                  <a:lnTo>
                    <a:pt x="22147" y="20028"/>
                  </a:lnTo>
                  <a:lnTo>
                    <a:pt x="22695" y="19170"/>
                  </a:lnTo>
                  <a:lnTo>
                    <a:pt x="23147" y="18242"/>
                  </a:lnTo>
                  <a:lnTo>
                    <a:pt x="23516" y="17253"/>
                  </a:lnTo>
                  <a:lnTo>
                    <a:pt x="23790" y="16206"/>
                  </a:lnTo>
                  <a:lnTo>
                    <a:pt x="23969" y="15086"/>
                  </a:lnTo>
                  <a:lnTo>
                    <a:pt x="24052" y="13908"/>
                  </a:lnTo>
                  <a:lnTo>
                    <a:pt x="24064" y="13289"/>
                  </a:lnTo>
                  <a:lnTo>
                    <a:pt x="24064" y="12753"/>
                  </a:lnTo>
                  <a:lnTo>
                    <a:pt x="23981" y="11705"/>
                  </a:lnTo>
                  <a:lnTo>
                    <a:pt x="23885" y="11181"/>
                  </a:lnTo>
                  <a:lnTo>
                    <a:pt x="12526" y="11181"/>
                  </a:lnTo>
                  <a:lnTo>
                    <a:pt x="12526" y="14574"/>
                  </a:lnTo>
                  <a:lnTo>
                    <a:pt x="20599" y="14574"/>
                  </a:lnTo>
                  <a:lnTo>
                    <a:pt x="20480" y="15265"/>
                  </a:lnTo>
                  <a:lnTo>
                    <a:pt x="20159" y="16491"/>
                  </a:lnTo>
                  <a:lnTo>
                    <a:pt x="19694" y="17563"/>
                  </a:lnTo>
                  <a:lnTo>
                    <a:pt x="19099" y="18456"/>
                  </a:lnTo>
                  <a:lnTo>
                    <a:pt x="18754" y="18825"/>
                  </a:lnTo>
                  <a:lnTo>
                    <a:pt x="18420" y="19135"/>
                  </a:lnTo>
                  <a:lnTo>
                    <a:pt x="17706" y="19682"/>
                  </a:lnTo>
                  <a:lnTo>
                    <a:pt x="16968" y="20147"/>
                  </a:lnTo>
                  <a:lnTo>
                    <a:pt x="16194" y="20540"/>
                  </a:lnTo>
                  <a:lnTo>
                    <a:pt x="15384" y="20849"/>
                  </a:lnTo>
                  <a:lnTo>
                    <a:pt x="14562" y="21075"/>
                  </a:lnTo>
                  <a:lnTo>
                    <a:pt x="13729" y="21230"/>
                  </a:lnTo>
                  <a:lnTo>
                    <a:pt x="12884" y="21302"/>
                  </a:lnTo>
                  <a:lnTo>
                    <a:pt x="12038" y="21290"/>
                  </a:lnTo>
                  <a:lnTo>
                    <a:pt x="11193" y="21195"/>
                  </a:lnTo>
                  <a:lnTo>
                    <a:pt x="10359" y="21028"/>
                  </a:lnTo>
                  <a:lnTo>
                    <a:pt x="9538" y="20778"/>
                  </a:lnTo>
                  <a:lnTo>
                    <a:pt x="8752" y="20456"/>
                  </a:lnTo>
                  <a:lnTo>
                    <a:pt x="7978" y="20052"/>
                  </a:lnTo>
                  <a:lnTo>
                    <a:pt x="7252" y="19563"/>
                  </a:lnTo>
                  <a:lnTo>
                    <a:pt x="6561" y="18992"/>
                  </a:lnTo>
                  <a:lnTo>
                    <a:pt x="6240" y="18682"/>
                  </a:lnTo>
                  <a:lnTo>
                    <a:pt x="5918" y="18349"/>
                  </a:lnTo>
                  <a:lnTo>
                    <a:pt x="5358" y="17634"/>
                  </a:lnTo>
                  <a:lnTo>
                    <a:pt x="4870" y="16884"/>
                  </a:lnTo>
                  <a:lnTo>
                    <a:pt x="4465" y="16099"/>
                  </a:lnTo>
                  <a:lnTo>
                    <a:pt x="4144" y="15289"/>
                  </a:lnTo>
                  <a:lnTo>
                    <a:pt x="3906" y="14455"/>
                  </a:lnTo>
                  <a:lnTo>
                    <a:pt x="3739" y="13610"/>
                  </a:lnTo>
                  <a:lnTo>
                    <a:pt x="3668" y="12753"/>
                  </a:lnTo>
                  <a:lnTo>
                    <a:pt x="3668" y="11895"/>
                  </a:lnTo>
                  <a:lnTo>
                    <a:pt x="3739" y="11038"/>
                  </a:lnTo>
                  <a:lnTo>
                    <a:pt x="3906" y="10193"/>
                  </a:lnTo>
                  <a:lnTo>
                    <a:pt x="4144" y="9359"/>
                  </a:lnTo>
                  <a:lnTo>
                    <a:pt x="4465" y="8550"/>
                  </a:lnTo>
                  <a:lnTo>
                    <a:pt x="4870" y="7764"/>
                  </a:lnTo>
                  <a:lnTo>
                    <a:pt x="5358" y="7014"/>
                  </a:lnTo>
                  <a:lnTo>
                    <a:pt x="5918" y="6299"/>
                  </a:lnTo>
                  <a:lnTo>
                    <a:pt x="6240" y="5966"/>
                  </a:lnTo>
                  <a:lnTo>
                    <a:pt x="6549" y="5656"/>
                  </a:lnTo>
                  <a:lnTo>
                    <a:pt x="7216" y="5085"/>
                  </a:lnTo>
                  <a:lnTo>
                    <a:pt x="7942" y="4585"/>
                  </a:lnTo>
                  <a:lnTo>
                    <a:pt x="8704" y="4180"/>
                  </a:lnTo>
                  <a:lnTo>
                    <a:pt x="9514" y="3835"/>
                  </a:lnTo>
                  <a:lnTo>
                    <a:pt x="10347" y="3585"/>
                  </a:lnTo>
                  <a:lnTo>
                    <a:pt x="11205" y="3430"/>
                  </a:lnTo>
                  <a:lnTo>
                    <a:pt x="12086" y="3347"/>
                  </a:lnTo>
                  <a:lnTo>
                    <a:pt x="12955" y="3347"/>
                  </a:lnTo>
                  <a:lnTo>
                    <a:pt x="13800" y="3418"/>
                  </a:lnTo>
                  <a:lnTo>
                    <a:pt x="14622" y="3573"/>
                  </a:lnTo>
                  <a:lnTo>
                    <a:pt x="15432" y="3811"/>
                  </a:lnTo>
                  <a:lnTo>
                    <a:pt x="16206" y="4120"/>
                  </a:lnTo>
                  <a:lnTo>
                    <a:pt x="16944" y="4501"/>
                  </a:lnTo>
                  <a:lnTo>
                    <a:pt x="17646" y="4966"/>
                  </a:lnTo>
                  <a:lnTo>
                    <a:pt x="18313" y="5490"/>
                  </a:lnTo>
                  <a:lnTo>
                    <a:pt x="18623" y="5775"/>
                  </a:lnTo>
                  <a:lnTo>
                    <a:pt x="21004" y="3394"/>
                  </a:lnTo>
                  <a:lnTo>
                    <a:pt x="20563" y="2989"/>
                  </a:lnTo>
                  <a:lnTo>
                    <a:pt x="19647" y="2251"/>
                  </a:lnTo>
                  <a:lnTo>
                    <a:pt x="18670" y="1608"/>
                  </a:lnTo>
                  <a:lnTo>
                    <a:pt x="17634" y="1072"/>
                  </a:lnTo>
                  <a:lnTo>
                    <a:pt x="16551" y="644"/>
                  </a:lnTo>
                  <a:lnTo>
                    <a:pt x="15432" y="322"/>
                  </a:lnTo>
                  <a:lnTo>
                    <a:pt x="14289" y="108"/>
                  </a:lnTo>
                  <a:lnTo>
                    <a:pt x="13122" y="1"/>
                  </a:lnTo>
                  <a:close/>
                  <a:moveTo>
                    <a:pt x="90111" y="8752"/>
                  </a:moveTo>
                  <a:lnTo>
                    <a:pt x="89372" y="8824"/>
                  </a:lnTo>
                  <a:lnTo>
                    <a:pt x="88646" y="8955"/>
                  </a:lnTo>
                  <a:lnTo>
                    <a:pt x="87932" y="9169"/>
                  </a:lnTo>
                  <a:lnTo>
                    <a:pt x="87253" y="9455"/>
                  </a:lnTo>
                  <a:lnTo>
                    <a:pt x="86598" y="9812"/>
                  </a:lnTo>
                  <a:lnTo>
                    <a:pt x="85991" y="10229"/>
                  </a:lnTo>
                  <a:lnTo>
                    <a:pt x="85419" y="10717"/>
                  </a:lnTo>
                  <a:lnTo>
                    <a:pt x="85157" y="10979"/>
                  </a:lnTo>
                  <a:lnTo>
                    <a:pt x="84884" y="11276"/>
                  </a:lnTo>
                  <a:lnTo>
                    <a:pt x="84407" y="11895"/>
                  </a:lnTo>
                  <a:lnTo>
                    <a:pt x="83979" y="12562"/>
                  </a:lnTo>
                  <a:lnTo>
                    <a:pt x="83633" y="13265"/>
                  </a:lnTo>
                  <a:lnTo>
                    <a:pt x="83348" y="13991"/>
                  </a:lnTo>
                  <a:lnTo>
                    <a:pt x="83145" y="14753"/>
                  </a:lnTo>
                  <a:lnTo>
                    <a:pt x="83014" y="15527"/>
                  </a:lnTo>
                  <a:lnTo>
                    <a:pt x="82967" y="16313"/>
                  </a:lnTo>
                  <a:lnTo>
                    <a:pt x="82979" y="16718"/>
                  </a:lnTo>
                  <a:lnTo>
                    <a:pt x="82967" y="17111"/>
                  </a:lnTo>
                  <a:lnTo>
                    <a:pt x="83038" y="17896"/>
                  </a:lnTo>
                  <a:lnTo>
                    <a:pt x="83169" y="18670"/>
                  </a:lnTo>
                  <a:lnTo>
                    <a:pt x="83383" y="19420"/>
                  </a:lnTo>
                  <a:lnTo>
                    <a:pt x="83669" y="20147"/>
                  </a:lnTo>
                  <a:lnTo>
                    <a:pt x="84026" y="20837"/>
                  </a:lnTo>
                  <a:lnTo>
                    <a:pt x="84467" y="21492"/>
                  </a:lnTo>
                  <a:lnTo>
                    <a:pt x="84955" y="22099"/>
                  </a:lnTo>
                  <a:lnTo>
                    <a:pt x="85241" y="22385"/>
                  </a:lnTo>
                  <a:lnTo>
                    <a:pt x="85515" y="22659"/>
                  </a:lnTo>
                  <a:lnTo>
                    <a:pt x="86122" y="23171"/>
                  </a:lnTo>
                  <a:lnTo>
                    <a:pt x="86765" y="23600"/>
                  </a:lnTo>
                  <a:lnTo>
                    <a:pt x="87444" y="23969"/>
                  </a:lnTo>
                  <a:lnTo>
                    <a:pt x="88158" y="24266"/>
                  </a:lnTo>
                  <a:lnTo>
                    <a:pt x="88908" y="24481"/>
                  </a:lnTo>
                  <a:lnTo>
                    <a:pt x="89670" y="24624"/>
                  </a:lnTo>
                  <a:lnTo>
                    <a:pt x="90456" y="24695"/>
                  </a:lnTo>
                  <a:lnTo>
                    <a:pt x="91385" y="24695"/>
                  </a:lnTo>
                  <a:lnTo>
                    <a:pt x="92444" y="24564"/>
                  </a:lnTo>
                  <a:lnTo>
                    <a:pt x="93468" y="24290"/>
                  </a:lnTo>
                  <a:lnTo>
                    <a:pt x="94445" y="23862"/>
                  </a:lnTo>
                  <a:lnTo>
                    <a:pt x="94909" y="23588"/>
                  </a:lnTo>
                  <a:lnTo>
                    <a:pt x="95278" y="23350"/>
                  </a:lnTo>
                  <a:lnTo>
                    <a:pt x="95981" y="22802"/>
                  </a:lnTo>
                  <a:lnTo>
                    <a:pt x="96624" y="22195"/>
                  </a:lnTo>
                  <a:lnTo>
                    <a:pt x="97207" y="21528"/>
                  </a:lnTo>
                  <a:lnTo>
                    <a:pt x="97469" y="21171"/>
                  </a:lnTo>
                  <a:lnTo>
                    <a:pt x="94766" y="19349"/>
                  </a:lnTo>
                  <a:lnTo>
                    <a:pt x="94600" y="19599"/>
                  </a:lnTo>
                  <a:lnTo>
                    <a:pt x="94242" y="20052"/>
                  </a:lnTo>
                  <a:lnTo>
                    <a:pt x="93814" y="20456"/>
                  </a:lnTo>
                  <a:lnTo>
                    <a:pt x="93361" y="20802"/>
                  </a:lnTo>
                  <a:lnTo>
                    <a:pt x="92849" y="21087"/>
                  </a:lnTo>
                  <a:lnTo>
                    <a:pt x="92313" y="21302"/>
                  </a:lnTo>
                  <a:lnTo>
                    <a:pt x="91754" y="21457"/>
                  </a:lnTo>
                  <a:lnTo>
                    <a:pt x="91170" y="21528"/>
                  </a:lnTo>
                  <a:lnTo>
                    <a:pt x="90873" y="21540"/>
                  </a:lnTo>
                  <a:lnTo>
                    <a:pt x="90563" y="21540"/>
                  </a:lnTo>
                  <a:lnTo>
                    <a:pt x="89956" y="21468"/>
                  </a:lnTo>
                  <a:lnTo>
                    <a:pt x="89372" y="21314"/>
                  </a:lnTo>
                  <a:lnTo>
                    <a:pt x="88825" y="21064"/>
                  </a:lnTo>
                  <a:lnTo>
                    <a:pt x="88313" y="20754"/>
                  </a:lnTo>
                  <a:lnTo>
                    <a:pt x="87860" y="20361"/>
                  </a:lnTo>
                  <a:lnTo>
                    <a:pt x="87467" y="19909"/>
                  </a:lnTo>
                  <a:lnTo>
                    <a:pt x="87134" y="19397"/>
                  </a:lnTo>
                  <a:lnTo>
                    <a:pt x="87003" y="19111"/>
                  </a:lnTo>
                  <a:lnTo>
                    <a:pt x="97660" y="14705"/>
                  </a:lnTo>
                  <a:lnTo>
                    <a:pt x="97302" y="13801"/>
                  </a:lnTo>
                  <a:lnTo>
                    <a:pt x="97136" y="13396"/>
                  </a:lnTo>
                  <a:lnTo>
                    <a:pt x="96743" y="12610"/>
                  </a:lnTo>
                  <a:lnTo>
                    <a:pt x="96517" y="12241"/>
                  </a:lnTo>
                  <a:lnTo>
                    <a:pt x="96231" y="11800"/>
                  </a:lnTo>
                  <a:lnTo>
                    <a:pt x="95588" y="11002"/>
                  </a:lnTo>
                  <a:lnTo>
                    <a:pt x="95219" y="10621"/>
                  </a:lnTo>
                  <a:lnTo>
                    <a:pt x="94992" y="10419"/>
                  </a:lnTo>
                  <a:lnTo>
                    <a:pt x="94516" y="10026"/>
                  </a:lnTo>
                  <a:lnTo>
                    <a:pt x="93992" y="9681"/>
                  </a:lnTo>
                  <a:lnTo>
                    <a:pt x="93456" y="9395"/>
                  </a:lnTo>
                  <a:lnTo>
                    <a:pt x="93171" y="9276"/>
                  </a:lnTo>
                  <a:lnTo>
                    <a:pt x="92849" y="9145"/>
                  </a:lnTo>
                  <a:lnTo>
                    <a:pt x="92194" y="8955"/>
                  </a:lnTo>
                  <a:lnTo>
                    <a:pt x="91516" y="8812"/>
                  </a:lnTo>
                  <a:lnTo>
                    <a:pt x="90837" y="8752"/>
                  </a:lnTo>
                  <a:close/>
                  <a:moveTo>
                    <a:pt x="67750" y="8764"/>
                  </a:moveTo>
                  <a:lnTo>
                    <a:pt x="67369" y="8776"/>
                  </a:lnTo>
                  <a:lnTo>
                    <a:pt x="66619" y="8847"/>
                  </a:lnTo>
                  <a:lnTo>
                    <a:pt x="65892" y="9002"/>
                  </a:lnTo>
                  <a:lnTo>
                    <a:pt x="65178" y="9228"/>
                  </a:lnTo>
                  <a:lnTo>
                    <a:pt x="64499" y="9538"/>
                  </a:lnTo>
                  <a:lnTo>
                    <a:pt x="63856" y="9895"/>
                  </a:lnTo>
                  <a:lnTo>
                    <a:pt x="63249" y="10336"/>
                  </a:lnTo>
                  <a:lnTo>
                    <a:pt x="62678" y="10824"/>
                  </a:lnTo>
                  <a:lnTo>
                    <a:pt x="62416" y="11098"/>
                  </a:lnTo>
                  <a:lnTo>
                    <a:pt x="62142" y="11395"/>
                  </a:lnTo>
                  <a:lnTo>
                    <a:pt x="61642" y="12003"/>
                  </a:lnTo>
                  <a:lnTo>
                    <a:pt x="61213" y="12657"/>
                  </a:lnTo>
                  <a:lnTo>
                    <a:pt x="60844" y="13348"/>
                  </a:lnTo>
                  <a:lnTo>
                    <a:pt x="60546" y="14062"/>
                  </a:lnTo>
                  <a:lnTo>
                    <a:pt x="60332" y="14813"/>
                  </a:lnTo>
                  <a:lnTo>
                    <a:pt x="60189" y="15587"/>
                  </a:lnTo>
                  <a:lnTo>
                    <a:pt x="60130" y="16360"/>
                  </a:lnTo>
                  <a:lnTo>
                    <a:pt x="60130" y="16753"/>
                  </a:lnTo>
                  <a:lnTo>
                    <a:pt x="60130" y="17158"/>
                  </a:lnTo>
                  <a:lnTo>
                    <a:pt x="60189" y="17932"/>
                  </a:lnTo>
                  <a:lnTo>
                    <a:pt x="60344" y="18706"/>
                  </a:lnTo>
                  <a:lnTo>
                    <a:pt x="60558" y="19444"/>
                  </a:lnTo>
                  <a:lnTo>
                    <a:pt x="60844" y="20159"/>
                  </a:lnTo>
                  <a:lnTo>
                    <a:pt x="61213" y="20849"/>
                  </a:lnTo>
                  <a:lnTo>
                    <a:pt x="61642" y="21492"/>
                  </a:lnTo>
                  <a:lnTo>
                    <a:pt x="62142" y="22088"/>
                  </a:lnTo>
                  <a:lnTo>
                    <a:pt x="62416" y="22373"/>
                  </a:lnTo>
                  <a:lnTo>
                    <a:pt x="62678" y="22647"/>
                  </a:lnTo>
                  <a:lnTo>
                    <a:pt x="63249" y="23135"/>
                  </a:lnTo>
                  <a:lnTo>
                    <a:pt x="63856" y="23576"/>
                  </a:lnTo>
                  <a:lnTo>
                    <a:pt x="64511" y="23933"/>
                  </a:lnTo>
                  <a:lnTo>
                    <a:pt x="65190" y="24231"/>
                  </a:lnTo>
                  <a:lnTo>
                    <a:pt x="65892" y="24457"/>
                  </a:lnTo>
                  <a:lnTo>
                    <a:pt x="66619" y="24612"/>
                  </a:lnTo>
                  <a:lnTo>
                    <a:pt x="67369" y="24683"/>
                  </a:lnTo>
                  <a:lnTo>
                    <a:pt x="67750" y="24695"/>
                  </a:lnTo>
                  <a:lnTo>
                    <a:pt x="68083" y="24683"/>
                  </a:lnTo>
                  <a:lnTo>
                    <a:pt x="68714" y="24636"/>
                  </a:lnTo>
                  <a:lnTo>
                    <a:pt x="69322" y="24517"/>
                  </a:lnTo>
                  <a:lnTo>
                    <a:pt x="69881" y="24350"/>
                  </a:lnTo>
                  <a:lnTo>
                    <a:pt x="70405" y="24124"/>
                  </a:lnTo>
                  <a:lnTo>
                    <a:pt x="70893" y="23838"/>
                  </a:lnTo>
                  <a:lnTo>
                    <a:pt x="71334" y="23493"/>
                  </a:lnTo>
                  <a:lnTo>
                    <a:pt x="71739" y="23100"/>
                  </a:lnTo>
                  <a:lnTo>
                    <a:pt x="71929" y="22873"/>
                  </a:lnTo>
                  <a:lnTo>
                    <a:pt x="72048" y="22873"/>
                  </a:lnTo>
                  <a:lnTo>
                    <a:pt x="72048" y="24016"/>
                  </a:lnTo>
                  <a:lnTo>
                    <a:pt x="72036" y="24576"/>
                  </a:lnTo>
                  <a:lnTo>
                    <a:pt x="71893" y="25576"/>
                  </a:lnTo>
                  <a:lnTo>
                    <a:pt x="71620" y="26445"/>
                  </a:lnTo>
                  <a:lnTo>
                    <a:pt x="71191" y="27172"/>
                  </a:lnTo>
                  <a:lnTo>
                    <a:pt x="70917" y="27493"/>
                  </a:lnTo>
                  <a:lnTo>
                    <a:pt x="70596" y="27791"/>
                  </a:lnTo>
                  <a:lnTo>
                    <a:pt x="69881" y="28255"/>
                  </a:lnTo>
                  <a:lnTo>
                    <a:pt x="69083" y="28565"/>
                  </a:lnTo>
                  <a:lnTo>
                    <a:pt x="68238" y="28708"/>
                  </a:lnTo>
                  <a:lnTo>
                    <a:pt x="67809" y="28696"/>
                  </a:lnTo>
                  <a:lnTo>
                    <a:pt x="67464" y="28696"/>
                  </a:lnTo>
                  <a:lnTo>
                    <a:pt x="66809" y="28589"/>
                  </a:lnTo>
                  <a:lnTo>
                    <a:pt x="66166" y="28374"/>
                  </a:lnTo>
                  <a:lnTo>
                    <a:pt x="65583" y="28053"/>
                  </a:lnTo>
                  <a:lnTo>
                    <a:pt x="65309" y="27850"/>
                  </a:lnTo>
                  <a:lnTo>
                    <a:pt x="65059" y="27636"/>
                  </a:lnTo>
                  <a:lnTo>
                    <a:pt x="64630" y="27184"/>
                  </a:lnTo>
                  <a:lnTo>
                    <a:pt x="64249" y="26684"/>
                  </a:lnTo>
                  <a:lnTo>
                    <a:pt x="63928" y="26136"/>
                  </a:lnTo>
                  <a:lnTo>
                    <a:pt x="63809" y="25850"/>
                  </a:lnTo>
                  <a:lnTo>
                    <a:pt x="60749" y="27112"/>
                  </a:lnTo>
                  <a:lnTo>
                    <a:pt x="60975" y="27600"/>
                  </a:lnTo>
                  <a:lnTo>
                    <a:pt x="61523" y="28517"/>
                  </a:lnTo>
                  <a:lnTo>
                    <a:pt x="62166" y="29339"/>
                  </a:lnTo>
                  <a:lnTo>
                    <a:pt x="62928" y="30077"/>
                  </a:lnTo>
                  <a:lnTo>
                    <a:pt x="63344" y="30410"/>
                  </a:lnTo>
                  <a:lnTo>
                    <a:pt x="63833" y="30756"/>
                  </a:lnTo>
                  <a:lnTo>
                    <a:pt x="64892" y="31303"/>
                  </a:lnTo>
                  <a:lnTo>
                    <a:pt x="66023" y="31660"/>
                  </a:lnTo>
                  <a:lnTo>
                    <a:pt x="67202" y="31827"/>
                  </a:lnTo>
                  <a:lnTo>
                    <a:pt x="68178" y="31827"/>
                  </a:lnTo>
                  <a:lnTo>
                    <a:pt x="68929" y="31780"/>
                  </a:lnTo>
                  <a:lnTo>
                    <a:pt x="69667" y="31660"/>
                  </a:lnTo>
                  <a:lnTo>
                    <a:pt x="70381" y="31470"/>
                  </a:lnTo>
                  <a:lnTo>
                    <a:pt x="71072" y="31196"/>
                  </a:lnTo>
                  <a:lnTo>
                    <a:pt x="71739" y="30875"/>
                  </a:lnTo>
                  <a:lnTo>
                    <a:pt x="72370" y="30470"/>
                  </a:lnTo>
                  <a:lnTo>
                    <a:pt x="72965" y="30005"/>
                  </a:lnTo>
                  <a:lnTo>
                    <a:pt x="73239" y="29755"/>
                  </a:lnTo>
                  <a:lnTo>
                    <a:pt x="73501" y="29493"/>
                  </a:lnTo>
                  <a:lnTo>
                    <a:pt x="73965" y="28910"/>
                  </a:lnTo>
                  <a:lnTo>
                    <a:pt x="74358" y="28267"/>
                  </a:lnTo>
                  <a:lnTo>
                    <a:pt x="74691" y="27553"/>
                  </a:lnTo>
                  <a:lnTo>
                    <a:pt x="74965" y="26767"/>
                  </a:lnTo>
                  <a:lnTo>
                    <a:pt x="75156" y="25933"/>
                  </a:lnTo>
                  <a:lnTo>
                    <a:pt x="75299" y="25017"/>
                  </a:lnTo>
                  <a:lnTo>
                    <a:pt x="75358" y="24040"/>
                  </a:lnTo>
                  <a:lnTo>
                    <a:pt x="75370" y="23528"/>
                  </a:lnTo>
                  <a:lnTo>
                    <a:pt x="75370" y="9240"/>
                  </a:lnTo>
                  <a:lnTo>
                    <a:pt x="72048" y="9240"/>
                  </a:lnTo>
                  <a:lnTo>
                    <a:pt x="72048" y="10538"/>
                  </a:lnTo>
                  <a:lnTo>
                    <a:pt x="71929" y="10538"/>
                  </a:lnTo>
                  <a:lnTo>
                    <a:pt x="71750" y="10336"/>
                  </a:lnTo>
                  <a:lnTo>
                    <a:pt x="71358" y="9967"/>
                  </a:lnTo>
                  <a:lnTo>
                    <a:pt x="70917" y="9645"/>
                  </a:lnTo>
                  <a:lnTo>
                    <a:pt x="70453" y="9383"/>
                  </a:lnTo>
                  <a:lnTo>
                    <a:pt x="70203" y="9276"/>
                  </a:lnTo>
                  <a:lnTo>
                    <a:pt x="69905" y="9145"/>
                  </a:lnTo>
                  <a:lnTo>
                    <a:pt x="69310" y="8955"/>
                  </a:lnTo>
                  <a:lnTo>
                    <a:pt x="68690" y="8824"/>
                  </a:lnTo>
                  <a:lnTo>
                    <a:pt x="68059" y="8764"/>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p:nvPr/>
          </p:nvSpPr>
          <p:spPr>
            <a:xfrm>
              <a:off x="1683736" y="4617610"/>
              <a:ext cx="130752" cy="149188"/>
            </a:xfrm>
            <a:custGeom>
              <a:rect b="b" l="l" r="r" t="t"/>
              <a:pathLst>
                <a:path extrusionOk="0" h="22553" w="19766">
                  <a:moveTo>
                    <a:pt x="10765" y="1"/>
                  </a:moveTo>
                  <a:lnTo>
                    <a:pt x="10193" y="25"/>
                  </a:lnTo>
                  <a:lnTo>
                    <a:pt x="9086" y="156"/>
                  </a:lnTo>
                  <a:lnTo>
                    <a:pt x="8014" y="406"/>
                  </a:lnTo>
                  <a:lnTo>
                    <a:pt x="6978" y="751"/>
                  </a:lnTo>
                  <a:lnTo>
                    <a:pt x="6002" y="1192"/>
                  </a:lnTo>
                  <a:lnTo>
                    <a:pt x="5085" y="1715"/>
                  </a:lnTo>
                  <a:lnTo>
                    <a:pt x="4216" y="2335"/>
                  </a:lnTo>
                  <a:lnTo>
                    <a:pt x="3418" y="3025"/>
                  </a:lnTo>
                  <a:lnTo>
                    <a:pt x="2692" y="3787"/>
                  </a:lnTo>
                  <a:lnTo>
                    <a:pt x="2037" y="4621"/>
                  </a:lnTo>
                  <a:lnTo>
                    <a:pt x="1453" y="5514"/>
                  </a:lnTo>
                  <a:lnTo>
                    <a:pt x="977" y="6466"/>
                  </a:lnTo>
                  <a:lnTo>
                    <a:pt x="572" y="7466"/>
                  </a:lnTo>
                  <a:lnTo>
                    <a:pt x="275" y="8502"/>
                  </a:lnTo>
                  <a:lnTo>
                    <a:pt x="84" y="9586"/>
                  </a:lnTo>
                  <a:lnTo>
                    <a:pt x="1" y="10693"/>
                  </a:lnTo>
                  <a:lnTo>
                    <a:pt x="1" y="11265"/>
                  </a:lnTo>
                  <a:lnTo>
                    <a:pt x="1" y="11729"/>
                  </a:lnTo>
                  <a:lnTo>
                    <a:pt x="13" y="12300"/>
                  </a:lnTo>
                  <a:lnTo>
                    <a:pt x="144" y="13408"/>
                  </a:lnTo>
                  <a:lnTo>
                    <a:pt x="382" y="14479"/>
                  </a:lnTo>
                  <a:lnTo>
                    <a:pt x="727" y="15503"/>
                  </a:lnTo>
                  <a:lnTo>
                    <a:pt x="1168" y="16480"/>
                  </a:lnTo>
                  <a:lnTo>
                    <a:pt x="1692" y="17408"/>
                  </a:lnTo>
                  <a:lnTo>
                    <a:pt x="2299" y="18278"/>
                  </a:lnTo>
                  <a:lnTo>
                    <a:pt x="2977" y="19087"/>
                  </a:lnTo>
                  <a:lnTo>
                    <a:pt x="3740" y="19814"/>
                  </a:lnTo>
                  <a:lnTo>
                    <a:pt x="4573" y="20480"/>
                  </a:lnTo>
                  <a:lnTo>
                    <a:pt x="5466" y="21052"/>
                  </a:lnTo>
                  <a:lnTo>
                    <a:pt x="6407" y="21552"/>
                  </a:lnTo>
                  <a:lnTo>
                    <a:pt x="7407" y="21945"/>
                  </a:lnTo>
                  <a:lnTo>
                    <a:pt x="8443" y="22254"/>
                  </a:lnTo>
                  <a:lnTo>
                    <a:pt x="9526" y="22457"/>
                  </a:lnTo>
                  <a:lnTo>
                    <a:pt x="10634" y="22552"/>
                  </a:lnTo>
                  <a:lnTo>
                    <a:pt x="11205" y="22552"/>
                  </a:lnTo>
                  <a:lnTo>
                    <a:pt x="11836" y="22540"/>
                  </a:lnTo>
                  <a:lnTo>
                    <a:pt x="13074" y="22409"/>
                  </a:lnTo>
                  <a:lnTo>
                    <a:pt x="14301" y="22147"/>
                  </a:lnTo>
                  <a:lnTo>
                    <a:pt x="15480" y="21742"/>
                  </a:lnTo>
                  <a:lnTo>
                    <a:pt x="16063" y="21492"/>
                  </a:lnTo>
                  <a:lnTo>
                    <a:pt x="16587" y="21242"/>
                  </a:lnTo>
                  <a:lnTo>
                    <a:pt x="17599" y="20647"/>
                  </a:lnTo>
                  <a:lnTo>
                    <a:pt x="18528" y="19933"/>
                  </a:lnTo>
                  <a:lnTo>
                    <a:pt x="19373" y="19123"/>
                  </a:lnTo>
                  <a:lnTo>
                    <a:pt x="19766" y="18682"/>
                  </a:lnTo>
                  <a:lnTo>
                    <a:pt x="17825" y="16742"/>
                  </a:lnTo>
                  <a:lnTo>
                    <a:pt x="17516" y="17111"/>
                  </a:lnTo>
                  <a:lnTo>
                    <a:pt x="16837" y="17789"/>
                  </a:lnTo>
                  <a:lnTo>
                    <a:pt x="16087" y="18373"/>
                  </a:lnTo>
                  <a:lnTo>
                    <a:pt x="15289" y="18873"/>
                  </a:lnTo>
                  <a:lnTo>
                    <a:pt x="14432" y="19278"/>
                  </a:lnTo>
                  <a:lnTo>
                    <a:pt x="13551" y="19587"/>
                  </a:lnTo>
                  <a:lnTo>
                    <a:pt x="12622" y="19790"/>
                  </a:lnTo>
                  <a:lnTo>
                    <a:pt x="11669" y="19897"/>
                  </a:lnTo>
                  <a:lnTo>
                    <a:pt x="10776" y="19897"/>
                  </a:lnTo>
                  <a:lnTo>
                    <a:pt x="9943" y="19837"/>
                  </a:lnTo>
                  <a:lnTo>
                    <a:pt x="9133" y="19683"/>
                  </a:lnTo>
                  <a:lnTo>
                    <a:pt x="8347" y="19468"/>
                  </a:lnTo>
                  <a:lnTo>
                    <a:pt x="7585" y="19159"/>
                  </a:lnTo>
                  <a:lnTo>
                    <a:pt x="6871" y="18778"/>
                  </a:lnTo>
                  <a:lnTo>
                    <a:pt x="6180" y="18325"/>
                  </a:lnTo>
                  <a:lnTo>
                    <a:pt x="5537" y="17813"/>
                  </a:lnTo>
                  <a:lnTo>
                    <a:pt x="5240" y="17516"/>
                  </a:lnTo>
                  <a:lnTo>
                    <a:pt x="4942" y="17218"/>
                  </a:lnTo>
                  <a:lnTo>
                    <a:pt x="4406" y="16575"/>
                  </a:lnTo>
                  <a:lnTo>
                    <a:pt x="3954" y="15884"/>
                  </a:lnTo>
                  <a:lnTo>
                    <a:pt x="3573" y="15158"/>
                  </a:lnTo>
                  <a:lnTo>
                    <a:pt x="3275" y="14372"/>
                  </a:lnTo>
                  <a:lnTo>
                    <a:pt x="3049" y="13551"/>
                  </a:lnTo>
                  <a:lnTo>
                    <a:pt x="2894" y="12682"/>
                  </a:lnTo>
                  <a:lnTo>
                    <a:pt x="2823" y="11765"/>
                  </a:lnTo>
                  <a:lnTo>
                    <a:pt x="2811" y="11288"/>
                  </a:lnTo>
                  <a:lnTo>
                    <a:pt x="2823" y="10800"/>
                  </a:lnTo>
                  <a:lnTo>
                    <a:pt x="2894" y="9883"/>
                  </a:lnTo>
                  <a:lnTo>
                    <a:pt x="3049" y="9014"/>
                  </a:lnTo>
                  <a:lnTo>
                    <a:pt x="3275" y="8193"/>
                  </a:lnTo>
                  <a:lnTo>
                    <a:pt x="3585" y="7407"/>
                  </a:lnTo>
                  <a:lnTo>
                    <a:pt x="3954" y="6681"/>
                  </a:lnTo>
                  <a:lnTo>
                    <a:pt x="4418" y="5990"/>
                  </a:lnTo>
                  <a:lnTo>
                    <a:pt x="4942" y="5347"/>
                  </a:lnTo>
                  <a:lnTo>
                    <a:pt x="5240" y="5049"/>
                  </a:lnTo>
                  <a:lnTo>
                    <a:pt x="5537" y="4752"/>
                  </a:lnTo>
                  <a:lnTo>
                    <a:pt x="6180" y="4240"/>
                  </a:lnTo>
                  <a:lnTo>
                    <a:pt x="6871" y="3787"/>
                  </a:lnTo>
                  <a:lnTo>
                    <a:pt x="7597" y="3406"/>
                  </a:lnTo>
                  <a:lnTo>
                    <a:pt x="8359" y="3097"/>
                  </a:lnTo>
                  <a:lnTo>
                    <a:pt x="9145" y="2882"/>
                  </a:lnTo>
                  <a:lnTo>
                    <a:pt x="9955" y="2728"/>
                  </a:lnTo>
                  <a:lnTo>
                    <a:pt x="10776" y="2668"/>
                  </a:lnTo>
                  <a:lnTo>
                    <a:pt x="11193" y="2668"/>
                  </a:lnTo>
                  <a:lnTo>
                    <a:pt x="11622" y="2656"/>
                  </a:lnTo>
                  <a:lnTo>
                    <a:pt x="12479" y="2716"/>
                  </a:lnTo>
                  <a:lnTo>
                    <a:pt x="13324" y="2882"/>
                  </a:lnTo>
                  <a:lnTo>
                    <a:pt x="14134" y="3144"/>
                  </a:lnTo>
                  <a:lnTo>
                    <a:pt x="14896" y="3501"/>
                  </a:lnTo>
                  <a:lnTo>
                    <a:pt x="15622" y="3942"/>
                  </a:lnTo>
                  <a:lnTo>
                    <a:pt x="16301" y="4466"/>
                  </a:lnTo>
                  <a:lnTo>
                    <a:pt x="16908" y="5073"/>
                  </a:lnTo>
                  <a:lnTo>
                    <a:pt x="17194" y="5407"/>
                  </a:lnTo>
                  <a:lnTo>
                    <a:pt x="19123" y="3525"/>
                  </a:lnTo>
                  <a:lnTo>
                    <a:pt x="18742" y="3097"/>
                  </a:lnTo>
                  <a:lnTo>
                    <a:pt x="17920" y="2323"/>
                  </a:lnTo>
                  <a:lnTo>
                    <a:pt x="17027" y="1656"/>
                  </a:lnTo>
                  <a:lnTo>
                    <a:pt x="16075" y="1096"/>
                  </a:lnTo>
                  <a:lnTo>
                    <a:pt x="15051" y="644"/>
                  </a:lnTo>
                  <a:lnTo>
                    <a:pt x="13991" y="311"/>
                  </a:lnTo>
                  <a:lnTo>
                    <a:pt x="12896" y="84"/>
                  </a:lnTo>
                  <a:lnTo>
                    <a:pt x="117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1830708" y="4620765"/>
              <a:ext cx="18363" cy="142798"/>
            </a:xfrm>
            <a:custGeom>
              <a:rect b="b" l="l" r="r" t="t"/>
              <a:pathLst>
                <a:path extrusionOk="0" h="21587" w="2776">
                  <a:moveTo>
                    <a:pt x="1" y="0"/>
                  </a:moveTo>
                  <a:lnTo>
                    <a:pt x="1" y="21587"/>
                  </a:lnTo>
                  <a:lnTo>
                    <a:pt x="2775" y="21587"/>
                  </a:lnTo>
                  <a:lnTo>
                    <a:pt x="277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a:off x="1864815" y="4662664"/>
              <a:ext cx="100588" cy="104054"/>
            </a:xfrm>
            <a:custGeom>
              <a:rect b="b" l="l" r="r" t="t"/>
              <a:pathLst>
                <a:path extrusionOk="0" h="15730" w="15206">
                  <a:moveTo>
                    <a:pt x="7287" y="2537"/>
                  </a:moveTo>
                  <a:lnTo>
                    <a:pt x="8180" y="2560"/>
                  </a:lnTo>
                  <a:lnTo>
                    <a:pt x="9061" y="2763"/>
                  </a:lnTo>
                  <a:lnTo>
                    <a:pt x="9895" y="3120"/>
                  </a:lnTo>
                  <a:lnTo>
                    <a:pt x="10657" y="3656"/>
                  </a:lnTo>
                  <a:lnTo>
                    <a:pt x="10990" y="4001"/>
                  </a:lnTo>
                  <a:lnTo>
                    <a:pt x="11348" y="4394"/>
                  </a:lnTo>
                  <a:lnTo>
                    <a:pt x="11919" y="5299"/>
                  </a:lnTo>
                  <a:lnTo>
                    <a:pt x="12288" y="6287"/>
                  </a:lnTo>
                  <a:lnTo>
                    <a:pt x="12455" y="7335"/>
                  </a:lnTo>
                  <a:lnTo>
                    <a:pt x="12455" y="7871"/>
                  </a:lnTo>
                  <a:lnTo>
                    <a:pt x="12455" y="8395"/>
                  </a:lnTo>
                  <a:lnTo>
                    <a:pt x="12288" y="9442"/>
                  </a:lnTo>
                  <a:lnTo>
                    <a:pt x="11907" y="10431"/>
                  </a:lnTo>
                  <a:lnTo>
                    <a:pt x="11348" y="11336"/>
                  </a:lnTo>
                  <a:lnTo>
                    <a:pt x="10990" y="11740"/>
                  </a:lnTo>
                  <a:lnTo>
                    <a:pt x="10895" y="11836"/>
                  </a:lnTo>
                  <a:lnTo>
                    <a:pt x="10800" y="11931"/>
                  </a:lnTo>
                  <a:lnTo>
                    <a:pt x="10443" y="12241"/>
                  </a:lnTo>
                  <a:lnTo>
                    <a:pt x="9645" y="12729"/>
                  </a:lnTo>
                  <a:lnTo>
                    <a:pt x="8800" y="13050"/>
                  </a:lnTo>
                  <a:lnTo>
                    <a:pt x="7907" y="13193"/>
                  </a:lnTo>
                  <a:lnTo>
                    <a:pt x="7013" y="13169"/>
                  </a:lnTo>
                  <a:lnTo>
                    <a:pt x="6144" y="12967"/>
                  </a:lnTo>
                  <a:lnTo>
                    <a:pt x="5311" y="12610"/>
                  </a:lnTo>
                  <a:lnTo>
                    <a:pt x="4549" y="12074"/>
                  </a:lnTo>
                  <a:lnTo>
                    <a:pt x="4204" y="11740"/>
                  </a:lnTo>
                  <a:lnTo>
                    <a:pt x="3858" y="11336"/>
                  </a:lnTo>
                  <a:lnTo>
                    <a:pt x="3299" y="10431"/>
                  </a:lnTo>
                  <a:lnTo>
                    <a:pt x="2918" y="9442"/>
                  </a:lnTo>
                  <a:lnTo>
                    <a:pt x="2751" y="8395"/>
                  </a:lnTo>
                  <a:lnTo>
                    <a:pt x="2751" y="7871"/>
                  </a:lnTo>
                  <a:lnTo>
                    <a:pt x="2739" y="7335"/>
                  </a:lnTo>
                  <a:lnTo>
                    <a:pt x="2918" y="6287"/>
                  </a:lnTo>
                  <a:lnTo>
                    <a:pt x="3287" y="5299"/>
                  </a:lnTo>
                  <a:lnTo>
                    <a:pt x="3846" y="4394"/>
                  </a:lnTo>
                  <a:lnTo>
                    <a:pt x="4204" y="4001"/>
                  </a:lnTo>
                  <a:lnTo>
                    <a:pt x="4299" y="3894"/>
                  </a:lnTo>
                  <a:lnTo>
                    <a:pt x="4406" y="3799"/>
                  </a:lnTo>
                  <a:lnTo>
                    <a:pt x="4763" y="3489"/>
                  </a:lnTo>
                  <a:lnTo>
                    <a:pt x="5549" y="3001"/>
                  </a:lnTo>
                  <a:lnTo>
                    <a:pt x="6406" y="2680"/>
                  </a:lnTo>
                  <a:lnTo>
                    <a:pt x="7287" y="2537"/>
                  </a:lnTo>
                  <a:close/>
                  <a:moveTo>
                    <a:pt x="7240" y="1"/>
                  </a:moveTo>
                  <a:lnTo>
                    <a:pt x="6502" y="72"/>
                  </a:lnTo>
                  <a:lnTo>
                    <a:pt x="5775" y="215"/>
                  </a:lnTo>
                  <a:lnTo>
                    <a:pt x="5061" y="417"/>
                  </a:lnTo>
                  <a:lnTo>
                    <a:pt x="4358" y="703"/>
                  </a:lnTo>
                  <a:lnTo>
                    <a:pt x="3692" y="1048"/>
                  </a:lnTo>
                  <a:lnTo>
                    <a:pt x="3049" y="1477"/>
                  </a:lnTo>
                  <a:lnTo>
                    <a:pt x="2441" y="1965"/>
                  </a:lnTo>
                  <a:lnTo>
                    <a:pt x="2156" y="2239"/>
                  </a:lnTo>
                  <a:lnTo>
                    <a:pt x="1882" y="2525"/>
                  </a:lnTo>
                  <a:lnTo>
                    <a:pt x="1405" y="3144"/>
                  </a:lnTo>
                  <a:lnTo>
                    <a:pt x="1001" y="3799"/>
                  </a:lnTo>
                  <a:lnTo>
                    <a:pt x="655" y="4489"/>
                  </a:lnTo>
                  <a:lnTo>
                    <a:pt x="381" y="5204"/>
                  </a:lnTo>
                  <a:lnTo>
                    <a:pt x="191" y="5942"/>
                  </a:lnTo>
                  <a:lnTo>
                    <a:pt x="60" y="6704"/>
                  </a:lnTo>
                  <a:lnTo>
                    <a:pt x="0" y="7478"/>
                  </a:lnTo>
                  <a:lnTo>
                    <a:pt x="12" y="7871"/>
                  </a:lnTo>
                  <a:lnTo>
                    <a:pt x="0" y="8252"/>
                  </a:lnTo>
                  <a:lnTo>
                    <a:pt x="60" y="9026"/>
                  </a:lnTo>
                  <a:lnTo>
                    <a:pt x="191" y="9788"/>
                  </a:lnTo>
                  <a:lnTo>
                    <a:pt x="393" y="10526"/>
                  </a:lnTo>
                  <a:lnTo>
                    <a:pt x="667" y="11240"/>
                  </a:lnTo>
                  <a:lnTo>
                    <a:pt x="1012" y="11931"/>
                  </a:lnTo>
                  <a:lnTo>
                    <a:pt x="1417" y="12586"/>
                  </a:lnTo>
                  <a:lnTo>
                    <a:pt x="1894" y="13205"/>
                  </a:lnTo>
                  <a:lnTo>
                    <a:pt x="2156" y="13491"/>
                  </a:lnTo>
                  <a:lnTo>
                    <a:pt x="2441" y="13765"/>
                  </a:lnTo>
                  <a:lnTo>
                    <a:pt x="3049" y="14253"/>
                  </a:lnTo>
                  <a:lnTo>
                    <a:pt x="3692" y="14681"/>
                  </a:lnTo>
                  <a:lnTo>
                    <a:pt x="4358" y="15027"/>
                  </a:lnTo>
                  <a:lnTo>
                    <a:pt x="5061" y="15312"/>
                  </a:lnTo>
                  <a:lnTo>
                    <a:pt x="5775" y="15515"/>
                  </a:lnTo>
                  <a:lnTo>
                    <a:pt x="6502" y="15658"/>
                  </a:lnTo>
                  <a:lnTo>
                    <a:pt x="7240" y="15729"/>
                  </a:lnTo>
                  <a:lnTo>
                    <a:pt x="7978" y="15729"/>
                  </a:lnTo>
                  <a:lnTo>
                    <a:pt x="8716" y="15658"/>
                  </a:lnTo>
                  <a:lnTo>
                    <a:pt x="9442" y="15515"/>
                  </a:lnTo>
                  <a:lnTo>
                    <a:pt x="10157" y="15312"/>
                  </a:lnTo>
                  <a:lnTo>
                    <a:pt x="10859" y="15027"/>
                  </a:lnTo>
                  <a:lnTo>
                    <a:pt x="11526" y="14681"/>
                  </a:lnTo>
                  <a:lnTo>
                    <a:pt x="12169" y="14253"/>
                  </a:lnTo>
                  <a:lnTo>
                    <a:pt x="12776" y="13765"/>
                  </a:lnTo>
                  <a:lnTo>
                    <a:pt x="13062" y="13491"/>
                  </a:lnTo>
                  <a:lnTo>
                    <a:pt x="13324" y="13205"/>
                  </a:lnTo>
                  <a:lnTo>
                    <a:pt x="13800" y="12586"/>
                  </a:lnTo>
                  <a:lnTo>
                    <a:pt x="14217" y="11931"/>
                  </a:lnTo>
                  <a:lnTo>
                    <a:pt x="14550" y="11240"/>
                  </a:lnTo>
                  <a:lnTo>
                    <a:pt x="14824" y="10526"/>
                  </a:lnTo>
                  <a:lnTo>
                    <a:pt x="15027" y="9788"/>
                  </a:lnTo>
                  <a:lnTo>
                    <a:pt x="15158" y="9026"/>
                  </a:lnTo>
                  <a:lnTo>
                    <a:pt x="15205" y="8252"/>
                  </a:lnTo>
                  <a:lnTo>
                    <a:pt x="15205" y="7871"/>
                  </a:lnTo>
                  <a:lnTo>
                    <a:pt x="15205" y="7478"/>
                  </a:lnTo>
                  <a:lnTo>
                    <a:pt x="15158" y="6704"/>
                  </a:lnTo>
                  <a:lnTo>
                    <a:pt x="15027" y="5942"/>
                  </a:lnTo>
                  <a:lnTo>
                    <a:pt x="14824" y="5204"/>
                  </a:lnTo>
                  <a:lnTo>
                    <a:pt x="14550" y="4489"/>
                  </a:lnTo>
                  <a:lnTo>
                    <a:pt x="14205" y="3799"/>
                  </a:lnTo>
                  <a:lnTo>
                    <a:pt x="13800" y="3144"/>
                  </a:lnTo>
                  <a:lnTo>
                    <a:pt x="13324" y="2525"/>
                  </a:lnTo>
                  <a:lnTo>
                    <a:pt x="13062" y="2239"/>
                  </a:lnTo>
                  <a:lnTo>
                    <a:pt x="12776" y="1965"/>
                  </a:lnTo>
                  <a:lnTo>
                    <a:pt x="12169" y="1477"/>
                  </a:lnTo>
                  <a:lnTo>
                    <a:pt x="11526" y="1048"/>
                  </a:lnTo>
                  <a:lnTo>
                    <a:pt x="10859" y="703"/>
                  </a:lnTo>
                  <a:lnTo>
                    <a:pt x="10157" y="417"/>
                  </a:lnTo>
                  <a:lnTo>
                    <a:pt x="9442" y="215"/>
                  </a:lnTo>
                  <a:lnTo>
                    <a:pt x="8716" y="72"/>
                  </a:lnTo>
                  <a:lnTo>
                    <a:pt x="79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a:off x="1980201" y="4665893"/>
              <a:ext cx="86650" cy="100826"/>
            </a:xfrm>
            <a:custGeom>
              <a:rect b="b" l="l" r="r" t="t"/>
              <a:pathLst>
                <a:path extrusionOk="0" h="15242" w="13099">
                  <a:moveTo>
                    <a:pt x="1" y="1"/>
                  </a:moveTo>
                  <a:lnTo>
                    <a:pt x="1" y="9014"/>
                  </a:lnTo>
                  <a:lnTo>
                    <a:pt x="25" y="9717"/>
                  </a:lnTo>
                  <a:lnTo>
                    <a:pt x="215" y="10979"/>
                  </a:lnTo>
                  <a:lnTo>
                    <a:pt x="572" y="12110"/>
                  </a:lnTo>
                  <a:lnTo>
                    <a:pt x="965" y="12860"/>
                  </a:lnTo>
                  <a:lnTo>
                    <a:pt x="1275" y="13324"/>
                  </a:lnTo>
                  <a:lnTo>
                    <a:pt x="1453" y="13539"/>
                  </a:lnTo>
                  <a:lnTo>
                    <a:pt x="1632" y="13741"/>
                  </a:lnTo>
                  <a:lnTo>
                    <a:pt x="2037" y="14122"/>
                  </a:lnTo>
                  <a:lnTo>
                    <a:pt x="2477" y="14432"/>
                  </a:lnTo>
                  <a:lnTo>
                    <a:pt x="2954" y="14705"/>
                  </a:lnTo>
                  <a:lnTo>
                    <a:pt x="3478" y="14908"/>
                  </a:lnTo>
                  <a:lnTo>
                    <a:pt x="4049" y="15075"/>
                  </a:lnTo>
                  <a:lnTo>
                    <a:pt x="4656" y="15182"/>
                  </a:lnTo>
                  <a:lnTo>
                    <a:pt x="5311" y="15229"/>
                  </a:lnTo>
                  <a:lnTo>
                    <a:pt x="5657" y="15241"/>
                  </a:lnTo>
                  <a:lnTo>
                    <a:pt x="6014" y="15229"/>
                  </a:lnTo>
                  <a:lnTo>
                    <a:pt x="6728" y="15134"/>
                  </a:lnTo>
                  <a:lnTo>
                    <a:pt x="7407" y="14944"/>
                  </a:lnTo>
                  <a:lnTo>
                    <a:pt x="8074" y="14670"/>
                  </a:lnTo>
                  <a:lnTo>
                    <a:pt x="8395" y="14491"/>
                  </a:lnTo>
                  <a:lnTo>
                    <a:pt x="8681" y="14324"/>
                  </a:lnTo>
                  <a:lnTo>
                    <a:pt x="9229" y="13943"/>
                  </a:lnTo>
                  <a:lnTo>
                    <a:pt x="9717" y="13491"/>
                  </a:lnTo>
                  <a:lnTo>
                    <a:pt x="10133" y="12991"/>
                  </a:lnTo>
                  <a:lnTo>
                    <a:pt x="10324" y="12705"/>
                  </a:lnTo>
                  <a:lnTo>
                    <a:pt x="10443" y="12705"/>
                  </a:lnTo>
                  <a:lnTo>
                    <a:pt x="10443" y="14765"/>
                  </a:lnTo>
                  <a:lnTo>
                    <a:pt x="13098" y="14765"/>
                  </a:lnTo>
                  <a:lnTo>
                    <a:pt x="13098" y="1"/>
                  </a:lnTo>
                  <a:lnTo>
                    <a:pt x="10312" y="1"/>
                  </a:lnTo>
                  <a:lnTo>
                    <a:pt x="10312" y="8121"/>
                  </a:lnTo>
                  <a:lnTo>
                    <a:pt x="10300" y="8550"/>
                  </a:lnTo>
                  <a:lnTo>
                    <a:pt x="10169" y="9407"/>
                  </a:lnTo>
                  <a:lnTo>
                    <a:pt x="9895" y="10217"/>
                  </a:lnTo>
                  <a:lnTo>
                    <a:pt x="9479" y="10979"/>
                  </a:lnTo>
                  <a:lnTo>
                    <a:pt x="9229" y="11324"/>
                  </a:lnTo>
                  <a:lnTo>
                    <a:pt x="8967" y="11645"/>
                  </a:lnTo>
                  <a:lnTo>
                    <a:pt x="8336" y="12169"/>
                  </a:lnTo>
                  <a:lnTo>
                    <a:pt x="7609" y="12526"/>
                  </a:lnTo>
                  <a:lnTo>
                    <a:pt x="6823" y="12693"/>
                  </a:lnTo>
                  <a:lnTo>
                    <a:pt x="6407" y="12705"/>
                  </a:lnTo>
                  <a:lnTo>
                    <a:pt x="5966" y="12693"/>
                  </a:lnTo>
                  <a:lnTo>
                    <a:pt x="5168" y="12562"/>
                  </a:lnTo>
                  <a:lnTo>
                    <a:pt x="4490" y="12312"/>
                  </a:lnTo>
                  <a:lnTo>
                    <a:pt x="3918" y="11919"/>
                  </a:lnTo>
                  <a:lnTo>
                    <a:pt x="3454" y="11407"/>
                  </a:lnTo>
                  <a:lnTo>
                    <a:pt x="3120" y="10764"/>
                  </a:lnTo>
                  <a:lnTo>
                    <a:pt x="2882" y="9990"/>
                  </a:lnTo>
                  <a:lnTo>
                    <a:pt x="2775" y="9085"/>
                  </a:lnTo>
                  <a:lnTo>
                    <a:pt x="2763" y="8585"/>
                  </a:lnTo>
                  <a:lnTo>
                    <a:pt x="276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a:off x="2082515" y="4620765"/>
              <a:ext cx="98226" cy="146033"/>
            </a:xfrm>
            <a:custGeom>
              <a:rect b="b" l="l" r="r" t="t"/>
              <a:pathLst>
                <a:path extrusionOk="0" h="22076" w="14849">
                  <a:moveTo>
                    <a:pt x="7240" y="8894"/>
                  </a:moveTo>
                  <a:lnTo>
                    <a:pt x="8097" y="8930"/>
                  </a:lnTo>
                  <a:lnTo>
                    <a:pt x="8955" y="9121"/>
                  </a:lnTo>
                  <a:lnTo>
                    <a:pt x="9752" y="9490"/>
                  </a:lnTo>
                  <a:lnTo>
                    <a:pt x="10491" y="10014"/>
                  </a:lnTo>
                  <a:lnTo>
                    <a:pt x="10812" y="10347"/>
                  </a:lnTo>
                  <a:lnTo>
                    <a:pt x="11157" y="10752"/>
                  </a:lnTo>
                  <a:lnTo>
                    <a:pt x="11693" y="11657"/>
                  </a:lnTo>
                  <a:lnTo>
                    <a:pt x="12038" y="12645"/>
                  </a:lnTo>
                  <a:lnTo>
                    <a:pt x="12193" y="13681"/>
                  </a:lnTo>
                  <a:lnTo>
                    <a:pt x="12181" y="14217"/>
                  </a:lnTo>
                  <a:lnTo>
                    <a:pt x="12193" y="14741"/>
                  </a:lnTo>
                  <a:lnTo>
                    <a:pt x="12038" y="15788"/>
                  </a:lnTo>
                  <a:lnTo>
                    <a:pt x="11693" y="16777"/>
                  </a:lnTo>
                  <a:lnTo>
                    <a:pt x="11157" y="17682"/>
                  </a:lnTo>
                  <a:lnTo>
                    <a:pt x="10812" y="18086"/>
                  </a:lnTo>
                  <a:lnTo>
                    <a:pt x="10479" y="18432"/>
                  </a:lnTo>
                  <a:lnTo>
                    <a:pt x="9717" y="18979"/>
                  </a:lnTo>
                  <a:lnTo>
                    <a:pt x="8871" y="19348"/>
                  </a:lnTo>
                  <a:lnTo>
                    <a:pt x="7954" y="19527"/>
                  </a:lnTo>
                  <a:lnTo>
                    <a:pt x="7478" y="19539"/>
                  </a:lnTo>
                  <a:lnTo>
                    <a:pt x="7014" y="19527"/>
                  </a:lnTo>
                  <a:lnTo>
                    <a:pt x="6097" y="19337"/>
                  </a:lnTo>
                  <a:lnTo>
                    <a:pt x="5252" y="18967"/>
                  </a:lnTo>
                  <a:lnTo>
                    <a:pt x="4501" y="18420"/>
                  </a:lnTo>
                  <a:lnTo>
                    <a:pt x="4180" y="18086"/>
                  </a:lnTo>
                  <a:lnTo>
                    <a:pt x="3835" y="17682"/>
                  </a:lnTo>
                  <a:lnTo>
                    <a:pt x="3287" y="16777"/>
                  </a:lnTo>
                  <a:lnTo>
                    <a:pt x="2930" y="15788"/>
                  </a:lnTo>
                  <a:lnTo>
                    <a:pt x="2775" y="14753"/>
                  </a:lnTo>
                  <a:lnTo>
                    <a:pt x="2787" y="14217"/>
                  </a:lnTo>
                  <a:lnTo>
                    <a:pt x="2775" y="13681"/>
                  </a:lnTo>
                  <a:lnTo>
                    <a:pt x="2930" y="12645"/>
                  </a:lnTo>
                  <a:lnTo>
                    <a:pt x="3287" y="11657"/>
                  </a:lnTo>
                  <a:lnTo>
                    <a:pt x="3835" y="10752"/>
                  </a:lnTo>
                  <a:lnTo>
                    <a:pt x="4180" y="10347"/>
                  </a:lnTo>
                  <a:lnTo>
                    <a:pt x="4299" y="10216"/>
                  </a:lnTo>
                  <a:lnTo>
                    <a:pt x="4430" y="10097"/>
                  </a:lnTo>
                  <a:lnTo>
                    <a:pt x="4775" y="9787"/>
                  </a:lnTo>
                  <a:lnTo>
                    <a:pt x="5549" y="9323"/>
                  </a:lnTo>
                  <a:lnTo>
                    <a:pt x="6371" y="9025"/>
                  </a:lnTo>
                  <a:lnTo>
                    <a:pt x="7240" y="8894"/>
                  </a:lnTo>
                  <a:close/>
                  <a:moveTo>
                    <a:pt x="12074" y="0"/>
                  </a:moveTo>
                  <a:lnTo>
                    <a:pt x="12074" y="6823"/>
                  </a:lnTo>
                  <a:lnTo>
                    <a:pt x="12193" y="8871"/>
                  </a:lnTo>
                  <a:lnTo>
                    <a:pt x="12074" y="8871"/>
                  </a:lnTo>
                  <a:lnTo>
                    <a:pt x="11884" y="8585"/>
                  </a:lnTo>
                  <a:lnTo>
                    <a:pt x="11443" y="8061"/>
                  </a:lnTo>
                  <a:lnTo>
                    <a:pt x="10931" y="7609"/>
                  </a:lnTo>
                  <a:lnTo>
                    <a:pt x="10371" y="7216"/>
                  </a:lnTo>
                  <a:lnTo>
                    <a:pt x="10074" y="7061"/>
                  </a:lnTo>
                  <a:lnTo>
                    <a:pt x="9717" y="6882"/>
                  </a:lnTo>
                  <a:lnTo>
                    <a:pt x="8978" y="6596"/>
                  </a:lnTo>
                  <a:lnTo>
                    <a:pt x="8204" y="6418"/>
                  </a:lnTo>
                  <a:lnTo>
                    <a:pt x="7430" y="6323"/>
                  </a:lnTo>
                  <a:lnTo>
                    <a:pt x="7038" y="6323"/>
                  </a:lnTo>
                  <a:lnTo>
                    <a:pt x="6680" y="6335"/>
                  </a:lnTo>
                  <a:lnTo>
                    <a:pt x="5978" y="6406"/>
                  </a:lnTo>
                  <a:lnTo>
                    <a:pt x="5299" y="6561"/>
                  </a:lnTo>
                  <a:lnTo>
                    <a:pt x="4632" y="6775"/>
                  </a:lnTo>
                  <a:lnTo>
                    <a:pt x="4001" y="7061"/>
                  </a:lnTo>
                  <a:lnTo>
                    <a:pt x="3406" y="7418"/>
                  </a:lnTo>
                  <a:lnTo>
                    <a:pt x="2846" y="7835"/>
                  </a:lnTo>
                  <a:lnTo>
                    <a:pt x="2322" y="8323"/>
                  </a:lnTo>
                  <a:lnTo>
                    <a:pt x="2096" y="8585"/>
                  </a:lnTo>
                  <a:lnTo>
                    <a:pt x="1834" y="8883"/>
                  </a:lnTo>
                  <a:lnTo>
                    <a:pt x="1370" y="9502"/>
                  </a:lnTo>
                  <a:lnTo>
                    <a:pt x="977" y="10145"/>
                  </a:lnTo>
                  <a:lnTo>
                    <a:pt x="644" y="10835"/>
                  </a:lnTo>
                  <a:lnTo>
                    <a:pt x="370" y="11550"/>
                  </a:lnTo>
                  <a:lnTo>
                    <a:pt x="179" y="12288"/>
                  </a:lnTo>
                  <a:lnTo>
                    <a:pt x="48" y="13038"/>
                  </a:lnTo>
                  <a:lnTo>
                    <a:pt x="1" y="13812"/>
                  </a:lnTo>
                  <a:lnTo>
                    <a:pt x="13" y="14205"/>
                  </a:lnTo>
                  <a:lnTo>
                    <a:pt x="1" y="14586"/>
                  </a:lnTo>
                  <a:lnTo>
                    <a:pt x="48" y="15360"/>
                  </a:lnTo>
                  <a:lnTo>
                    <a:pt x="179" y="16110"/>
                  </a:lnTo>
                  <a:lnTo>
                    <a:pt x="370" y="16848"/>
                  </a:lnTo>
                  <a:lnTo>
                    <a:pt x="644" y="17562"/>
                  </a:lnTo>
                  <a:lnTo>
                    <a:pt x="977" y="18253"/>
                  </a:lnTo>
                  <a:lnTo>
                    <a:pt x="1370" y="18896"/>
                  </a:lnTo>
                  <a:lnTo>
                    <a:pt x="1834" y="19515"/>
                  </a:lnTo>
                  <a:lnTo>
                    <a:pt x="2096" y="19813"/>
                  </a:lnTo>
                  <a:lnTo>
                    <a:pt x="2322" y="20075"/>
                  </a:lnTo>
                  <a:lnTo>
                    <a:pt x="2834" y="20563"/>
                  </a:lnTo>
                  <a:lnTo>
                    <a:pt x="3394" y="20980"/>
                  </a:lnTo>
                  <a:lnTo>
                    <a:pt x="4001" y="21337"/>
                  </a:lnTo>
                  <a:lnTo>
                    <a:pt x="4632" y="21623"/>
                  </a:lnTo>
                  <a:lnTo>
                    <a:pt x="5287" y="21837"/>
                  </a:lnTo>
                  <a:lnTo>
                    <a:pt x="5978" y="21992"/>
                  </a:lnTo>
                  <a:lnTo>
                    <a:pt x="6680" y="22063"/>
                  </a:lnTo>
                  <a:lnTo>
                    <a:pt x="7038" y="22075"/>
                  </a:lnTo>
                  <a:lnTo>
                    <a:pt x="7430" y="22075"/>
                  </a:lnTo>
                  <a:lnTo>
                    <a:pt x="8204" y="21980"/>
                  </a:lnTo>
                  <a:lnTo>
                    <a:pt x="8978" y="21801"/>
                  </a:lnTo>
                  <a:lnTo>
                    <a:pt x="9717" y="21515"/>
                  </a:lnTo>
                  <a:lnTo>
                    <a:pt x="10074" y="21349"/>
                  </a:lnTo>
                  <a:lnTo>
                    <a:pt x="10371" y="21182"/>
                  </a:lnTo>
                  <a:lnTo>
                    <a:pt x="10931" y="20789"/>
                  </a:lnTo>
                  <a:lnTo>
                    <a:pt x="11443" y="20337"/>
                  </a:lnTo>
                  <a:lnTo>
                    <a:pt x="11884" y="19813"/>
                  </a:lnTo>
                  <a:lnTo>
                    <a:pt x="12074" y="19527"/>
                  </a:lnTo>
                  <a:lnTo>
                    <a:pt x="12193" y="19527"/>
                  </a:lnTo>
                  <a:lnTo>
                    <a:pt x="12193" y="21587"/>
                  </a:lnTo>
                  <a:lnTo>
                    <a:pt x="14848" y="21587"/>
                  </a:lnTo>
                  <a:lnTo>
                    <a:pt x="148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 name="Google Shape;22;p3"/>
          <p:cNvSpPr txBox="1"/>
          <p:nvPr>
            <p:ph idx="1" type="body"/>
          </p:nvPr>
        </p:nvSpPr>
        <p:spPr>
          <a:xfrm>
            <a:off x="5207050" y="1514350"/>
            <a:ext cx="1904700" cy="1057500"/>
          </a:xfrm>
          <a:prstGeom prst="rect">
            <a:avLst/>
          </a:prstGeom>
        </p:spPr>
        <p:txBody>
          <a:bodyPr anchorCtr="0" anchor="t" bIns="0" lIns="0" spcFirstLastPara="1" rIns="228600" wrap="square" tIns="0">
            <a:noAutofit/>
          </a:bodyPr>
          <a:lstStyle>
            <a:lvl1pPr indent="-298450" lvl="0" marL="457200" rtl="0">
              <a:spcBef>
                <a:spcPts val="0"/>
              </a:spcBef>
              <a:spcAft>
                <a:spcPts val="0"/>
              </a:spcAft>
              <a:buSzPts val="11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23" name="Google Shape;23;p3"/>
          <p:cNvSpPr txBox="1"/>
          <p:nvPr>
            <p:ph type="title"/>
          </p:nvPr>
        </p:nvSpPr>
        <p:spPr>
          <a:xfrm>
            <a:off x="761950" y="2219400"/>
            <a:ext cx="4445100" cy="2114400"/>
          </a:xfrm>
          <a:prstGeom prst="rect">
            <a:avLst/>
          </a:prstGeom>
        </p:spPr>
        <p:txBody>
          <a:bodyPr anchorCtr="0" anchor="t" bIns="0" lIns="0" spcFirstLastPara="1" rIns="228600" wrap="square" tIns="0">
            <a:noAutofit/>
          </a:bodyPr>
          <a:lstStyle>
            <a:lvl1pPr lvl="0" rtl="0">
              <a:spcBef>
                <a:spcPts val="0"/>
              </a:spcBef>
              <a:spcAft>
                <a:spcPts val="0"/>
              </a:spcAft>
              <a:buNone/>
              <a:defRPr sz="3600"/>
            </a:lvl1pPr>
            <a:lvl2pPr lvl="1" rtl="0">
              <a:spcBef>
                <a:spcPts val="0"/>
              </a:spcBef>
              <a:spcAft>
                <a:spcPts val="0"/>
              </a:spcAft>
              <a:buNone/>
              <a:defRPr sz="3600"/>
            </a:lvl2pPr>
            <a:lvl3pPr lvl="2" rtl="0">
              <a:spcBef>
                <a:spcPts val="0"/>
              </a:spcBef>
              <a:spcAft>
                <a:spcPts val="0"/>
              </a:spcAft>
              <a:buNone/>
              <a:defRPr sz="3600"/>
            </a:lvl3pPr>
            <a:lvl4pPr lvl="3" rtl="0">
              <a:spcBef>
                <a:spcPts val="0"/>
              </a:spcBef>
              <a:spcAft>
                <a:spcPts val="0"/>
              </a:spcAft>
              <a:buNone/>
              <a:defRPr sz="3600"/>
            </a:lvl4pPr>
            <a:lvl5pPr lvl="4" rtl="0">
              <a:spcBef>
                <a:spcPts val="0"/>
              </a:spcBef>
              <a:spcAft>
                <a:spcPts val="0"/>
              </a:spcAft>
              <a:buNone/>
              <a:defRPr sz="3600"/>
            </a:lvl5pPr>
            <a:lvl6pPr lvl="5" rtl="0">
              <a:spcBef>
                <a:spcPts val="0"/>
              </a:spcBef>
              <a:spcAft>
                <a:spcPts val="0"/>
              </a:spcAft>
              <a:buNone/>
              <a:defRPr sz="3600"/>
            </a:lvl6pPr>
            <a:lvl7pPr lvl="6" rtl="0">
              <a:spcBef>
                <a:spcPts val="0"/>
              </a:spcBef>
              <a:spcAft>
                <a:spcPts val="0"/>
              </a:spcAft>
              <a:buNone/>
              <a:defRPr sz="3600"/>
            </a:lvl7pPr>
            <a:lvl8pPr lvl="7" rtl="0">
              <a:spcBef>
                <a:spcPts val="0"/>
              </a:spcBef>
              <a:spcAft>
                <a:spcPts val="0"/>
              </a:spcAft>
              <a:buNone/>
              <a:defRPr sz="3600"/>
            </a:lvl8pPr>
            <a:lvl9pPr lvl="8" rtl="0">
              <a:spcBef>
                <a:spcPts val="0"/>
              </a:spcBef>
              <a:spcAft>
                <a:spcPts val="0"/>
              </a:spcAft>
              <a:buNone/>
              <a:defRPr sz="3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0_One image">
  <p:cSld name="CUSTOM_3_1_1_1_1">
    <p:spTree>
      <p:nvGrpSpPr>
        <p:cNvPr id="161" name="Shape 161"/>
        <p:cNvGrpSpPr/>
        <p:nvPr/>
      </p:nvGrpSpPr>
      <p:grpSpPr>
        <a:xfrm>
          <a:off x="0" y="0"/>
          <a:ext cx="0" cy="0"/>
          <a:chOff x="0" y="0"/>
          <a:chExt cx="0" cy="0"/>
        </a:xfrm>
      </p:grpSpPr>
      <p:sp>
        <p:nvSpPr>
          <p:cNvPr id="162" name="Google Shape;162;p12"/>
          <p:cNvSpPr txBox="1"/>
          <p:nvPr>
            <p:ph type="title"/>
          </p:nvPr>
        </p:nvSpPr>
        <p:spPr>
          <a:xfrm>
            <a:off x="761950" y="809425"/>
            <a:ext cx="3174900" cy="1409700"/>
          </a:xfrm>
          <a:prstGeom prst="rect">
            <a:avLst/>
          </a:prstGeom>
        </p:spPr>
        <p:txBody>
          <a:bodyPr anchorCtr="0" anchor="b" bIns="0" lIns="0" spcFirstLastPara="1" rIns="228600" wrap="square" tIns="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grpSp>
        <p:nvGrpSpPr>
          <p:cNvPr id="163" name="Google Shape;163;p12"/>
          <p:cNvGrpSpPr/>
          <p:nvPr/>
        </p:nvGrpSpPr>
        <p:grpSpPr>
          <a:xfrm>
            <a:off x="614120" y="4568626"/>
            <a:ext cx="1565658" cy="245350"/>
            <a:chOff x="614120" y="4568626"/>
            <a:chExt cx="1565658" cy="245350"/>
          </a:xfrm>
        </p:grpSpPr>
        <p:grpSp>
          <p:nvGrpSpPr>
            <p:cNvPr id="164" name="Google Shape;164;p12"/>
            <p:cNvGrpSpPr/>
            <p:nvPr/>
          </p:nvGrpSpPr>
          <p:grpSpPr>
            <a:xfrm>
              <a:off x="614120" y="4568626"/>
              <a:ext cx="290167" cy="233377"/>
              <a:chOff x="614120" y="4568626"/>
              <a:chExt cx="290167" cy="233377"/>
            </a:xfrm>
          </p:grpSpPr>
          <p:sp>
            <p:nvSpPr>
              <p:cNvPr id="165" name="Google Shape;165;p12"/>
              <p:cNvSpPr/>
              <p:nvPr/>
            </p:nvSpPr>
            <p:spPr>
              <a:xfrm>
                <a:off x="649563" y="4568626"/>
                <a:ext cx="184863" cy="83805"/>
              </a:xfrm>
              <a:custGeom>
                <a:rect b="b" l="l" r="r" t="t"/>
                <a:pathLst>
                  <a:path extrusionOk="0" h="12669" w="27946">
                    <a:moveTo>
                      <a:pt x="16372" y="0"/>
                    </a:moveTo>
                    <a:lnTo>
                      <a:pt x="14729" y="95"/>
                    </a:lnTo>
                    <a:lnTo>
                      <a:pt x="13098" y="345"/>
                    </a:lnTo>
                    <a:lnTo>
                      <a:pt x="11502" y="762"/>
                    </a:lnTo>
                    <a:lnTo>
                      <a:pt x="9942" y="1322"/>
                    </a:lnTo>
                    <a:lnTo>
                      <a:pt x="8430" y="2036"/>
                    </a:lnTo>
                    <a:lnTo>
                      <a:pt x="6989" y="2905"/>
                    </a:lnTo>
                    <a:lnTo>
                      <a:pt x="5620" y="3929"/>
                    </a:lnTo>
                    <a:lnTo>
                      <a:pt x="4334" y="5108"/>
                    </a:lnTo>
                    <a:lnTo>
                      <a:pt x="3739" y="5751"/>
                    </a:lnTo>
                    <a:lnTo>
                      <a:pt x="3405" y="6132"/>
                    </a:lnTo>
                    <a:lnTo>
                      <a:pt x="2798" y="6906"/>
                    </a:lnTo>
                    <a:lnTo>
                      <a:pt x="2227" y="7716"/>
                    </a:lnTo>
                    <a:lnTo>
                      <a:pt x="1703" y="8561"/>
                    </a:lnTo>
                    <a:lnTo>
                      <a:pt x="1238" y="9430"/>
                    </a:lnTo>
                    <a:lnTo>
                      <a:pt x="810" y="10335"/>
                    </a:lnTo>
                    <a:lnTo>
                      <a:pt x="453" y="11252"/>
                    </a:lnTo>
                    <a:lnTo>
                      <a:pt x="131" y="12192"/>
                    </a:lnTo>
                    <a:lnTo>
                      <a:pt x="0" y="12669"/>
                    </a:lnTo>
                    <a:lnTo>
                      <a:pt x="179" y="12573"/>
                    </a:lnTo>
                    <a:lnTo>
                      <a:pt x="595" y="12514"/>
                    </a:lnTo>
                    <a:lnTo>
                      <a:pt x="1203" y="12573"/>
                    </a:lnTo>
                    <a:lnTo>
                      <a:pt x="1310" y="12597"/>
                    </a:lnTo>
                    <a:lnTo>
                      <a:pt x="8930" y="11347"/>
                    </a:lnTo>
                    <a:lnTo>
                      <a:pt x="8978" y="11264"/>
                    </a:lnTo>
                    <a:lnTo>
                      <a:pt x="9252" y="10906"/>
                    </a:lnTo>
                    <a:lnTo>
                      <a:pt x="9442" y="10740"/>
                    </a:lnTo>
                    <a:lnTo>
                      <a:pt x="9526" y="10740"/>
                    </a:lnTo>
                    <a:lnTo>
                      <a:pt x="9847" y="10395"/>
                    </a:lnTo>
                    <a:lnTo>
                      <a:pt x="10538" y="9775"/>
                    </a:lnTo>
                    <a:lnTo>
                      <a:pt x="11276" y="9240"/>
                    </a:lnTo>
                    <a:lnTo>
                      <a:pt x="12050" y="8775"/>
                    </a:lnTo>
                    <a:lnTo>
                      <a:pt x="12847" y="8382"/>
                    </a:lnTo>
                    <a:lnTo>
                      <a:pt x="13681" y="8085"/>
                    </a:lnTo>
                    <a:lnTo>
                      <a:pt x="14538" y="7846"/>
                    </a:lnTo>
                    <a:lnTo>
                      <a:pt x="15407" y="7704"/>
                    </a:lnTo>
                    <a:lnTo>
                      <a:pt x="16289" y="7644"/>
                    </a:lnTo>
                    <a:lnTo>
                      <a:pt x="17170" y="7656"/>
                    </a:lnTo>
                    <a:lnTo>
                      <a:pt x="18039" y="7751"/>
                    </a:lnTo>
                    <a:lnTo>
                      <a:pt x="18908" y="7930"/>
                    </a:lnTo>
                    <a:lnTo>
                      <a:pt x="19765" y="8192"/>
                    </a:lnTo>
                    <a:lnTo>
                      <a:pt x="20599" y="8537"/>
                    </a:lnTo>
                    <a:lnTo>
                      <a:pt x="21408" y="8966"/>
                    </a:lnTo>
                    <a:lnTo>
                      <a:pt x="22182" y="9478"/>
                    </a:lnTo>
                    <a:lnTo>
                      <a:pt x="22551" y="9775"/>
                    </a:lnTo>
                    <a:lnTo>
                      <a:pt x="22551" y="9740"/>
                    </a:lnTo>
                    <a:lnTo>
                      <a:pt x="23956" y="9775"/>
                    </a:lnTo>
                    <a:lnTo>
                      <a:pt x="27767" y="5965"/>
                    </a:lnTo>
                    <a:lnTo>
                      <a:pt x="27945" y="4334"/>
                    </a:lnTo>
                    <a:lnTo>
                      <a:pt x="27267" y="3763"/>
                    </a:lnTo>
                    <a:lnTo>
                      <a:pt x="25862" y="2750"/>
                    </a:lnTo>
                    <a:lnTo>
                      <a:pt x="24385" y="1893"/>
                    </a:lnTo>
                    <a:lnTo>
                      <a:pt x="22849" y="1191"/>
                    </a:lnTo>
                    <a:lnTo>
                      <a:pt x="21266" y="655"/>
                    </a:lnTo>
                    <a:lnTo>
                      <a:pt x="19646" y="274"/>
                    </a:lnTo>
                    <a:lnTo>
                      <a:pt x="18015" y="60"/>
                    </a:lnTo>
                    <a:lnTo>
                      <a:pt x="1637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2"/>
              <p:cNvSpPr/>
              <p:nvPr/>
            </p:nvSpPr>
            <p:spPr>
              <a:xfrm>
                <a:off x="752817" y="4597368"/>
                <a:ext cx="151470" cy="204556"/>
              </a:xfrm>
              <a:custGeom>
                <a:rect b="b" l="l" r="r" t="t"/>
                <a:pathLst>
                  <a:path extrusionOk="0" h="30923" w="22898">
                    <a:moveTo>
                      <a:pt x="12348" y="1"/>
                    </a:moveTo>
                    <a:lnTo>
                      <a:pt x="6942" y="5395"/>
                    </a:lnTo>
                    <a:lnTo>
                      <a:pt x="7359" y="5740"/>
                    </a:lnTo>
                    <a:lnTo>
                      <a:pt x="8109" y="6502"/>
                    </a:lnTo>
                    <a:lnTo>
                      <a:pt x="8764" y="7335"/>
                    </a:lnTo>
                    <a:lnTo>
                      <a:pt x="9324" y="8228"/>
                    </a:lnTo>
                    <a:lnTo>
                      <a:pt x="9788" y="9181"/>
                    </a:lnTo>
                    <a:lnTo>
                      <a:pt x="10133" y="10169"/>
                    </a:lnTo>
                    <a:lnTo>
                      <a:pt x="10372" y="11205"/>
                    </a:lnTo>
                    <a:lnTo>
                      <a:pt x="10491" y="12265"/>
                    </a:lnTo>
                    <a:lnTo>
                      <a:pt x="10503" y="12812"/>
                    </a:lnTo>
                    <a:lnTo>
                      <a:pt x="10503" y="13777"/>
                    </a:lnTo>
                    <a:lnTo>
                      <a:pt x="10991" y="13789"/>
                    </a:lnTo>
                    <a:lnTo>
                      <a:pt x="11920" y="13979"/>
                    </a:lnTo>
                    <a:lnTo>
                      <a:pt x="12777" y="14348"/>
                    </a:lnTo>
                    <a:lnTo>
                      <a:pt x="13539" y="14860"/>
                    </a:lnTo>
                    <a:lnTo>
                      <a:pt x="14182" y="15503"/>
                    </a:lnTo>
                    <a:lnTo>
                      <a:pt x="14694" y="16265"/>
                    </a:lnTo>
                    <a:lnTo>
                      <a:pt x="15051" y="17123"/>
                    </a:lnTo>
                    <a:lnTo>
                      <a:pt x="15241" y="18051"/>
                    </a:lnTo>
                    <a:lnTo>
                      <a:pt x="15265" y="18540"/>
                    </a:lnTo>
                    <a:lnTo>
                      <a:pt x="15241" y="19028"/>
                    </a:lnTo>
                    <a:lnTo>
                      <a:pt x="15051" y="19956"/>
                    </a:lnTo>
                    <a:lnTo>
                      <a:pt x="14694" y="20814"/>
                    </a:lnTo>
                    <a:lnTo>
                      <a:pt x="14182" y="21576"/>
                    </a:lnTo>
                    <a:lnTo>
                      <a:pt x="13539" y="22219"/>
                    </a:lnTo>
                    <a:lnTo>
                      <a:pt x="12777" y="22731"/>
                    </a:lnTo>
                    <a:lnTo>
                      <a:pt x="11920" y="23100"/>
                    </a:lnTo>
                    <a:lnTo>
                      <a:pt x="10991" y="23290"/>
                    </a:lnTo>
                    <a:lnTo>
                      <a:pt x="10503" y="23302"/>
                    </a:lnTo>
                    <a:lnTo>
                      <a:pt x="977" y="23302"/>
                    </a:lnTo>
                    <a:lnTo>
                      <a:pt x="1" y="24267"/>
                    </a:lnTo>
                    <a:lnTo>
                      <a:pt x="1" y="29958"/>
                    </a:lnTo>
                    <a:lnTo>
                      <a:pt x="977" y="30922"/>
                    </a:lnTo>
                    <a:lnTo>
                      <a:pt x="10503" y="30922"/>
                    </a:lnTo>
                    <a:lnTo>
                      <a:pt x="11134" y="30911"/>
                    </a:lnTo>
                    <a:lnTo>
                      <a:pt x="12384" y="30780"/>
                    </a:lnTo>
                    <a:lnTo>
                      <a:pt x="13598" y="30541"/>
                    </a:lnTo>
                    <a:lnTo>
                      <a:pt x="14765" y="30172"/>
                    </a:lnTo>
                    <a:lnTo>
                      <a:pt x="15873" y="29708"/>
                    </a:lnTo>
                    <a:lnTo>
                      <a:pt x="16932" y="29136"/>
                    </a:lnTo>
                    <a:lnTo>
                      <a:pt x="17921" y="28470"/>
                    </a:lnTo>
                    <a:lnTo>
                      <a:pt x="18837" y="27708"/>
                    </a:lnTo>
                    <a:lnTo>
                      <a:pt x="19671" y="26874"/>
                    </a:lnTo>
                    <a:lnTo>
                      <a:pt x="20433" y="25957"/>
                    </a:lnTo>
                    <a:lnTo>
                      <a:pt x="21100" y="24969"/>
                    </a:lnTo>
                    <a:lnTo>
                      <a:pt x="21671" y="23909"/>
                    </a:lnTo>
                    <a:lnTo>
                      <a:pt x="22147" y="22802"/>
                    </a:lnTo>
                    <a:lnTo>
                      <a:pt x="22505" y="21635"/>
                    </a:lnTo>
                    <a:lnTo>
                      <a:pt x="22755" y="20433"/>
                    </a:lnTo>
                    <a:lnTo>
                      <a:pt x="22886" y="19183"/>
                    </a:lnTo>
                    <a:lnTo>
                      <a:pt x="22898" y="18540"/>
                    </a:lnTo>
                    <a:lnTo>
                      <a:pt x="22886" y="17778"/>
                    </a:lnTo>
                    <a:lnTo>
                      <a:pt x="22695" y="16289"/>
                    </a:lnTo>
                    <a:lnTo>
                      <a:pt x="22338" y="14837"/>
                    </a:lnTo>
                    <a:lnTo>
                      <a:pt x="21802" y="13455"/>
                    </a:lnTo>
                    <a:lnTo>
                      <a:pt x="21112" y="12134"/>
                    </a:lnTo>
                    <a:lnTo>
                      <a:pt x="20266" y="10907"/>
                    </a:lnTo>
                    <a:lnTo>
                      <a:pt x="19278" y="9788"/>
                    </a:lnTo>
                    <a:lnTo>
                      <a:pt x="18147" y="8776"/>
                    </a:lnTo>
                    <a:lnTo>
                      <a:pt x="17528" y="8336"/>
                    </a:lnTo>
                    <a:lnTo>
                      <a:pt x="17349" y="7728"/>
                    </a:lnTo>
                    <a:lnTo>
                      <a:pt x="16944" y="6550"/>
                    </a:lnTo>
                    <a:lnTo>
                      <a:pt x="16444" y="5407"/>
                    </a:lnTo>
                    <a:lnTo>
                      <a:pt x="15861" y="4311"/>
                    </a:lnTo>
                    <a:lnTo>
                      <a:pt x="15206" y="3263"/>
                    </a:lnTo>
                    <a:lnTo>
                      <a:pt x="14479" y="2263"/>
                    </a:lnTo>
                    <a:lnTo>
                      <a:pt x="13682" y="1311"/>
                    </a:lnTo>
                    <a:lnTo>
                      <a:pt x="12813" y="418"/>
                    </a:lnTo>
                    <a:lnTo>
                      <a:pt x="123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2"/>
              <p:cNvSpPr/>
              <p:nvPr/>
            </p:nvSpPr>
            <p:spPr>
              <a:xfrm>
                <a:off x="646726" y="4748673"/>
                <a:ext cx="112561" cy="53330"/>
              </a:xfrm>
              <a:custGeom>
                <a:rect b="b" l="l" r="r" t="t"/>
                <a:pathLst>
                  <a:path extrusionOk="0" h="8062" w="17016">
                    <a:moveTo>
                      <a:pt x="5513" y="1"/>
                    </a:moveTo>
                    <a:lnTo>
                      <a:pt x="4144" y="417"/>
                    </a:lnTo>
                    <a:lnTo>
                      <a:pt x="334" y="4227"/>
                    </a:lnTo>
                    <a:lnTo>
                      <a:pt x="0" y="5525"/>
                    </a:lnTo>
                    <a:lnTo>
                      <a:pt x="405" y="5823"/>
                    </a:lnTo>
                    <a:lnTo>
                      <a:pt x="1251" y="6359"/>
                    </a:lnTo>
                    <a:lnTo>
                      <a:pt x="2144" y="6835"/>
                    </a:lnTo>
                    <a:lnTo>
                      <a:pt x="3061" y="7228"/>
                    </a:lnTo>
                    <a:lnTo>
                      <a:pt x="4001" y="7549"/>
                    </a:lnTo>
                    <a:lnTo>
                      <a:pt x="4977" y="7799"/>
                    </a:lnTo>
                    <a:lnTo>
                      <a:pt x="5966" y="7966"/>
                    </a:lnTo>
                    <a:lnTo>
                      <a:pt x="6966" y="8049"/>
                    </a:lnTo>
                    <a:lnTo>
                      <a:pt x="7478" y="8061"/>
                    </a:lnTo>
                    <a:lnTo>
                      <a:pt x="17015" y="8061"/>
                    </a:lnTo>
                    <a:lnTo>
                      <a:pt x="17015" y="429"/>
                    </a:lnTo>
                    <a:lnTo>
                      <a:pt x="7478" y="429"/>
                    </a:lnTo>
                    <a:lnTo>
                      <a:pt x="6966" y="405"/>
                    </a:lnTo>
                    <a:lnTo>
                      <a:pt x="5978" y="191"/>
                    </a:lnTo>
                    <a:lnTo>
                      <a:pt x="55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2"/>
              <p:cNvSpPr/>
              <p:nvPr/>
            </p:nvSpPr>
            <p:spPr>
              <a:xfrm>
                <a:off x="614120" y="4638010"/>
                <a:ext cx="147290" cy="147376"/>
              </a:xfrm>
              <a:custGeom>
                <a:rect b="b" l="l" r="r" t="t"/>
                <a:pathLst>
                  <a:path extrusionOk="0" h="22279" w="22266">
                    <a:moveTo>
                      <a:pt x="12407" y="1"/>
                    </a:moveTo>
                    <a:lnTo>
                      <a:pt x="11764" y="13"/>
                    </a:lnTo>
                    <a:lnTo>
                      <a:pt x="10514" y="132"/>
                    </a:lnTo>
                    <a:lnTo>
                      <a:pt x="9299" y="382"/>
                    </a:lnTo>
                    <a:lnTo>
                      <a:pt x="8132" y="739"/>
                    </a:lnTo>
                    <a:lnTo>
                      <a:pt x="7025" y="1203"/>
                    </a:lnTo>
                    <a:lnTo>
                      <a:pt x="5965" y="1775"/>
                    </a:lnTo>
                    <a:lnTo>
                      <a:pt x="4977" y="2442"/>
                    </a:lnTo>
                    <a:lnTo>
                      <a:pt x="4060" y="3192"/>
                    </a:lnTo>
                    <a:lnTo>
                      <a:pt x="3215" y="4037"/>
                    </a:lnTo>
                    <a:lnTo>
                      <a:pt x="2465" y="4954"/>
                    </a:lnTo>
                    <a:lnTo>
                      <a:pt x="1798" y="5942"/>
                    </a:lnTo>
                    <a:lnTo>
                      <a:pt x="1226" y="6990"/>
                    </a:lnTo>
                    <a:lnTo>
                      <a:pt x="750" y="8097"/>
                    </a:lnTo>
                    <a:lnTo>
                      <a:pt x="393" y="9264"/>
                    </a:lnTo>
                    <a:lnTo>
                      <a:pt x="143" y="10479"/>
                    </a:lnTo>
                    <a:lnTo>
                      <a:pt x="12" y="11729"/>
                    </a:lnTo>
                    <a:lnTo>
                      <a:pt x="0" y="12360"/>
                    </a:lnTo>
                    <a:lnTo>
                      <a:pt x="12" y="13098"/>
                    </a:lnTo>
                    <a:lnTo>
                      <a:pt x="179" y="14527"/>
                    </a:lnTo>
                    <a:lnTo>
                      <a:pt x="512" y="15920"/>
                    </a:lnTo>
                    <a:lnTo>
                      <a:pt x="1000" y="17265"/>
                    </a:lnTo>
                    <a:lnTo>
                      <a:pt x="1631" y="18527"/>
                    </a:lnTo>
                    <a:lnTo>
                      <a:pt x="2405" y="19730"/>
                    </a:lnTo>
                    <a:lnTo>
                      <a:pt x="3310" y="20825"/>
                    </a:lnTo>
                    <a:lnTo>
                      <a:pt x="4358" y="21826"/>
                    </a:lnTo>
                    <a:lnTo>
                      <a:pt x="4929" y="22278"/>
                    </a:lnTo>
                    <a:lnTo>
                      <a:pt x="10454" y="16741"/>
                    </a:lnTo>
                    <a:lnTo>
                      <a:pt x="10014" y="16527"/>
                    </a:lnTo>
                    <a:lnTo>
                      <a:pt x="9240" y="15979"/>
                    </a:lnTo>
                    <a:lnTo>
                      <a:pt x="8609" y="15301"/>
                    </a:lnTo>
                    <a:lnTo>
                      <a:pt x="8120" y="14515"/>
                    </a:lnTo>
                    <a:lnTo>
                      <a:pt x="7799" y="13670"/>
                    </a:lnTo>
                    <a:lnTo>
                      <a:pt x="7644" y="12765"/>
                    </a:lnTo>
                    <a:lnTo>
                      <a:pt x="7656" y="11836"/>
                    </a:lnTo>
                    <a:lnTo>
                      <a:pt x="7870" y="10895"/>
                    </a:lnTo>
                    <a:lnTo>
                      <a:pt x="8061" y="10443"/>
                    </a:lnTo>
                    <a:lnTo>
                      <a:pt x="8275" y="10002"/>
                    </a:lnTo>
                    <a:lnTo>
                      <a:pt x="8823" y="9240"/>
                    </a:lnTo>
                    <a:lnTo>
                      <a:pt x="9502" y="8597"/>
                    </a:lnTo>
                    <a:lnTo>
                      <a:pt x="10276" y="8121"/>
                    </a:lnTo>
                    <a:lnTo>
                      <a:pt x="11133" y="7788"/>
                    </a:lnTo>
                    <a:lnTo>
                      <a:pt x="12038" y="7633"/>
                    </a:lnTo>
                    <a:lnTo>
                      <a:pt x="12967" y="7657"/>
                    </a:lnTo>
                    <a:lnTo>
                      <a:pt x="13895" y="7859"/>
                    </a:lnTo>
                    <a:lnTo>
                      <a:pt x="14348" y="8050"/>
                    </a:lnTo>
                    <a:lnTo>
                      <a:pt x="14741" y="8240"/>
                    </a:lnTo>
                    <a:lnTo>
                      <a:pt x="15455" y="8728"/>
                    </a:lnTo>
                    <a:lnTo>
                      <a:pt x="16062" y="9347"/>
                    </a:lnTo>
                    <a:lnTo>
                      <a:pt x="16562" y="10050"/>
                    </a:lnTo>
                    <a:lnTo>
                      <a:pt x="16753" y="10443"/>
                    </a:lnTo>
                    <a:lnTo>
                      <a:pt x="22266" y="4930"/>
                    </a:lnTo>
                    <a:lnTo>
                      <a:pt x="21825" y="4347"/>
                    </a:lnTo>
                    <a:lnTo>
                      <a:pt x="20825" y="3311"/>
                    </a:lnTo>
                    <a:lnTo>
                      <a:pt x="19730" y="2394"/>
                    </a:lnTo>
                    <a:lnTo>
                      <a:pt x="18539" y="1620"/>
                    </a:lnTo>
                    <a:lnTo>
                      <a:pt x="17277" y="989"/>
                    </a:lnTo>
                    <a:lnTo>
                      <a:pt x="15943" y="513"/>
                    </a:lnTo>
                    <a:lnTo>
                      <a:pt x="14550" y="179"/>
                    </a:lnTo>
                    <a:lnTo>
                      <a:pt x="13133" y="13"/>
                    </a:lnTo>
                    <a:lnTo>
                      <a:pt x="124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2"/>
            <p:cNvGrpSpPr/>
            <p:nvPr/>
          </p:nvGrpSpPr>
          <p:grpSpPr>
            <a:xfrm>
              <a:off x="989660" y="4603434"/>
              <a:ext cx="1190118" cy="210542"/>
              <a:chOff x="989660" y="4603434"/>
              <a:chExt cx="1190118" cy="210542"/>
            </a:xfrm>
          </p:grpSpPr>
          <p:sp>
            <p:nvSpPr>
              <p:cNvPr id="170" name="Google Shape;170;p12"/>
              <p:cNvSpPr/>
              <p:nvPr/>
            </p:nvSpPr>
            <p:spPr>
              <a:xfrm>
                <a:off x="989660" y="4603434"/>
                <a:ext cx="646021" cy="210542"/>
              </a:xfrm>
              <a:custGeom>
                <a:rect b="b" l="l" r="r" t="t"/>
                <a:pathLst>
                  <a:path extrusionOk="0" h="31828" w="97660">
                    <a:moveTo>
                      <a:pt x="90813" y="11848"/>
                    </a:moveTo>
                    <a:lnTo>
                      <a:pt x="91289" y="11919"/>
                    </a:lnTo>
                    <a:lnTo>
                      <a:pt x="91754" y="12038"/>
                    </a:lnTo>
                    <a:lnTo>
                      <a:pt x="92194" y="12217"/>
                    </a:lnTo>
                    <a:lnTo>
                      <a:pt x="92409" y="12336"/>
                    </a:lnTo>
                    <a:lnTo>
                      <a:pt x="92599" y="12443"/>
                    </a:lnTo>
                    <a:lnTo>
                      <a:pt x="92933" y="12705"/>
                    </a:lnTo>
                    <a:lnTo>
                      <a:pt x="93206" y="13015"/>
                    </a:lnTo>
                    <a:lnTo>
                      <a:pt x="93433" y="13372"/>
                    </a:lnTo>
                    <a:lnTo>
                      <a:pt x="93528" y="13562"/>
                    </a:lnTo>
                    <a:lnTo>
                      <a:pt x="86408" y="16491"/>
                    </a:lnTo>
                    <a:lnTo>
                      <a:pt x="86396" y="16015"/>
                    </a:lnTo>
                    <a:lnTo>
                      <a:pt x="86539" y="15098"/>
                    </a:lnTo>
                    <a:lnTo>
                      <a:pt x="86860" y="14229"/>
                    </a:lnTo>
                    <a:lnTo>
                      <a:pt x="87372" y="13455"/>
                    </a:lnTo>
                    <a:lnTo>
                      <a:pt x="87694" y="13110"/>
                    </a:lnTo>
                    <a:lnTo>
                      <a:pt x="87979" y="12824"/>
                    </a:lnTo>
                    <a:lnTo>
                      <a:pt x="88646" y="12372"/>
                    </a:lnTo>
                    <a:lnTo>
                      <a:pt x="89372" y="12050"/>
                    </a:lnTo>
                    <a:lnTo>
                      <a:pt x="90158" y="11872"/>
                    </a:lnTo>
                    <a:lnTo>
                      <a:pt x="90563" y="11848"/>
                    </a:lnTo>
                    <a:close/>
                    <a:moveTo>
                      <a:pt x="32899" y="11907"/>
                    </a:moveTo>
                    <a:lnTo>
                      <a:pt x="33756" y="11931"/>
                    </a:lnTo>
                    <a:lnTo>
                      <a:pt x="34578" y="12110"/>
                    </a:lnTo>
                    <a:lnTo>
                      <a:pt x="35375" y="12443"/>
                    </a:lnTo>
                    <a:lnTo>
                      <a:pt x="36090" y="12943"/>
                    </a:lnTo>
                    <a:lnTo>
                      <a:pt x="36423" y="13265"/>
                    </a:lnTo>
                    <a:lnTo>
                      <a:pt x="36733" y="13646"/>
                    </a:lnTo>
                    <a:lnTo>
                      <a:pt x="37221" y="14467"/>
                    </a:lnTo>
                    <a:lnTo>
                      <a:pt x="37554" y="15348"/>
                    </a:lnTo>
                    <a:lnTo>
                      <a:pt x="37721" y="16265"/>
                    </a:lnTo>
                    <a:lnTo>
                      <a:pt x="37721" y="17194"/>
                    </a:lnTo>
                    <a:lnTo>
                      <a:pt x="37554" y="18111"/>
                    </a:lnTo>
                    <a:lnTo>
                      <a:pt x="37221" y="18992"/>
                    </a:lnTo>
                    <a:lnTo>
                      <a:pt x="36733" y="19801"/>
                    </a:lnTo>
                    <a:lnTo>
                      <a:pt x="36423" y="20182"/>
                    </a:lnTo>
                    <a:lnTo>
                      <a:pt x="36340" y="20266"/>
                    </a:lnTo>
                    <a:lnTo>
                      <a:pt x="36256" y="20349"/>
                    </a:lnTo>
                    <a:lnTo>
                      <a:pt x="35911" y="20647"/>
                    </a:lnTo>
                    <a:lnTo>
                      <a:pt x="35173" y="21099"/>
                    </a:lnTo>
                    <a:lnTo>
                      <a:pt x="34375" y="21397"/>
                    </a:lnTo>
                    <a:lnTo>
                      <a:pt x="33554" y="21540"/>
                    </a:lnTo>
                    <a:lnTo>
                      <a:pt x="32720" y="21516"/>
                    </a:lnTo>
                    <a:lnTo>
                      <a:pt x="31899" y="21326"/>
                    </a:lnTo>
                    <a:lnTo>
                      <a:pt x="31125" y="20992"/>
                    </a:lnTo>
                    <a:lnTo>
                      <a:pt x="30410" y="20492"/>
                    </a:lnTo>
                    <a:lnTo>
                      <a:pt x="30089" y="20182"/>
                    </a:lnTo>
                    <a:lnTo>
                      <a:pt x="30053" y="20182"/>
                    </a:lnTo>
                    <a:lnTo>
                      <a:pt x="29732" y="19801"/>
                    </a:lnTo>
                    <a:lnTo>
                      <a:pt x="29243" y="18980"/>
                    </a:lnTo>
                    <a:lnTo>
                      <a:pt x="28910" y="18099"/>
                    </a:lnTo>
                    <a:lnTo>
                      <a:pt x="28743" y="17182"/>
                    </a:lnTo>
                    <a:lnTo>
                      <a:pt x="28743" y="16253"/>
                    </a:lnTo>
                    <a:lnTo>
                      <a:pt x="28910" y="15336"/>
                    </a:lnTo>
                    <a:lnTo>
                      <a:pt x="29243" y="14455"/>
                    </a:lnTo>
                    <a:lnTo>
                      <a:pt x="29732" y="13634"/>
                    </a:lnTo>
                    <a:lnTo>
                      <a:pt x="30053" y="13265"/>
                    </a:lnTo>
                    <a:lnTo>
                      <a:pt x="30184" y="13134"/>
                    </a:lnTo>
                    <a:lnTo>
                      <a:pt x="30517" y="12824"/>
                    </a:lnTo>
                    <a:lnTo>
                      <a:pt x="31268" y="12360"/>
                    </a:lnTo>
                    <a:lnTo>
                      <a:pt x="32065" y="12050"/>
                    </a:lnTo>
                    <a:lnTo>
                      <a:pt x="32899" y="11907"/>
                    </a:lnTo>
                    <a:close/>
                    <a:moveTo>
                      <a:pt x="50318" y="11907"/>
                    </a:moveTo>
                    <a:lnTo>
                      <a:pt x="51164" y="11931"/>
                    </a:lnTo>
                    <a:lnTo>
                      <a:pt x="51997" y="12110"/>
                    </a:lnTo>
                    <a:lnTo>
                      <a:pt x="52783" y="12443"/>
                    </a:lnTo>
                    <a:lnTo>
                      <a:pt x="53509" y="12943"/>
                    </a:lnTo>
                    <a:lnTo>
                      <a:pt x="53831" y="13265"/>
                    </a:lnTo>
                    <a:lnTo>
                      <a:pt x="54152" y="13646"/>
                    </a:lnTo>
                    <a:lnTo>
                      <a:pt x="54641" y="14467"/>
                    </a:lnTo>
                    <a:lnTo>
                      <a:pt x="54974" y="15348"/>
                    </a:lnTo>
                    <a:lnTo>
                      <a:pt x="55129" y="16265"/>
                    </a:lnTo>
                    <a:lnTo>
                      <a:pt x="55129" y="17194"/>
                    </a:lnTo>
                    <a:lnTo>
                      <a:pt x="54974" y="18111"/>
                    </a:lnTo>
                    <a:lnTo>
                      <a:pt x="54641" y="18992"/>
                    </a:lnTo>
                    <a:lnTo>
                      <a:pt x="54152" y="19801"/>
                    </a:lnTo>
                    <a:lnTo>
                      <a:pt x="53831" y="20182"/>
                    </a:lnTo>
                    <a:lnTo>
                      <a:pt x="53759" y="20266"/>
                    </a:lnTo>
                    <a:lnTo>
                      <a:pt x="53664" y="20349"/>
                    </a:lnTo>
                    <a:lnTo>
                      <a:pt x="53331" y="20647"/>
                    </a:lnTo>
                    <a:lnTo>
                      <a:pt x="52593" y="21099"/>
                    </a:lnTo>
                    <a:lnTo>
                      <a:pt x="51795" y="21397"/>
                    </a:lnTo>
                    <a:lnTo>
                      <a:pt x="50961" y="21540"/>
                    </a:lnTo>
                    <a:lnTo>
                      <a:pt x="50128" y="21516"/>
                    </a:lnTo>
                    <a:lnTo>
                      <a:pt x="49306" y="21326"/>
                    </a:lnTo>
                    <a:lnTo>
                      <a:pt x="48532" y="20992"/>
                    </a:lnTo>
                    <a:lnTo>
                      <a:pt x="47818" y="20492"/>
                    </a:lnTo>
                    <a:lnTo>
                      <a:pt x="47508" y="20182"/>
                    </a:lnTo>
                    <a:lnTo>
                      <a:pt x="47461" y="20182"/>
                    </a:lnTo>
                    <a:lnTo>
                      <a:pt x="47139" y="19801"/>
                    </a:lnTo>
                    <a:lnTo>
                      <a:pt x="46651" y="18980"/>
                    </a:lnTo>
                    <a:lnTo>
                      <a:pt x="46318" y="18099"/>
                    </a:lnTo>
                    <a:lnTo>
                      <a:pt x="46163" y="17182"/>
                    </a:lnTo>
                    <a:lnTo>
                      <a:pt x="46163" y="16253"/>
                    </a:lnTo>
                    <a:lnTo>
                      <a:pt x="46318" y="15336"/>
                    </a:lnTo>
                    <a:lnTo>
                      <a:pt x="46651" y="14455"/>
                    </a:lnTo>
                    <a:lnTo>
                      <a:pt x="47139" y="13634"/>
                    </a:lnTo>
                    <a:lnTo>
                      <a:pt x="47461" y="13265"/>
                    </a:lnTo>
                    <a:lnTo>
                      <a:pt x="47592" y="13134"/>
                    </a:lnTo>
                    <a:lnTo>
                      <a:pt x="47937" y="12824"/>
                    </a:lnTo>
                    <a:lnTo>
                      <a:pt x="48675" y="12360"/>
                    </a:lnTo>
                    <a:lnTo>
                      <a:pt x="49485" y="12050"/>
                    </a:lnTo>
                    <a:lnTo>
                      <a:pt x="50318" y="11907"/>
                    </a:lnTo>
                    <a:close/>
                    <a:moveTo>
                      <a:pt x="68048" y="11907"/>
                    </a:moveTo>
                    <a:lnTo>
                      <a:pt x="68488" y="11919"/>
                    </a:lnTo>
                    <a:lnTo>
                      <a:pt x="69333" y="12098"/>
                    </a:lnTo>
                    <a:lnTo>
                      <a:pt x="70107" y="12455"/>
                    </a:lnTo>
                    <a:lnTo>
                      <a:pt x="70786" y="12967"/>
                    </a:lnTo>
                    <a:lnTo>
                      <a:pt x="71084" y="13289"/>
                    </a:lnTo>
                    <a:lnTo>
                      <a:pt x="71381" y="13658"/>
                    </a:lnTo>
                    <a:lnTo>
                      <a:pt x="71846" y="14479"/>
                    </a:lnTo>
                    <a:lnTo>
                      <a:pt x="72167" y="15360"/>
                    </a:lnTo>
                    <a:lnTo>
                      <a:pt x="72298" y="16289"/>
                    </a:lnTo>
                    <a:lnTo>
                      <a:pt x="72298" y="16765"/>
                    </a:lnTo>
                    <a:lnTo>
                      <a:pt x="72298" y="17230"/>
                    </a:lnTo>
                    <a:lnTo>
                      <a:pt x="72155" y="18146"/>
                    </a:lnTo>
                    <a:lnTo>
                      <a:pt x="71846" y="19016"/>
                    </a:lnTo>
                    <a:lnTo>
                      <a:pt x="71381" y="19813"/>
                    </a:lnTo>
                    <a:lnTo>
                      <a:pt x="71084" y="20182"/>
                    </a:lnTo>
                    <a:lnTo>
                      <a:pt x="70786" y="20504"/>
                    </a:lnTo>
                    <a:lnTo>
                      <a:pt x="70095" y="21028"/>
                    </a:lnTo>
                    <a:lnTo>
                      <a:pt x="69322" y="21373"/>
                    </a:lnTo>
                    <a:lnTo>
                      <a:pt x="68476" y="21552"/>
                    </a:lnTo>
                    <a:lnTo>
                      <a:pt x="68048" y="21552"/>
                    </a:lnTo>
                    <a:lnTo>
                      <a:pt x="67595" y="21540"/>
                    </a:lnTo>
                    <a:lnTo>
                      <a:pt x="66726" y="21361"/>
                    </a:lnTo>
                    <a:lnTo>
                      <a:pt x="65928" y="21016"/>
                    </a:lnTo>
                    <a:lnTo>
                      <a:pt x="65214" y="20504"/>
                    </a:lnTo>
                    <a:lnTo>
                      <a:pt x="64904" y="20182"/>
                    </a:lnTo>
                    <a:lnTo>
                      <a:pt x="64595" y="19825"/>
                    </a:lnTo>
                    <a:lnTo>
                      <a:pt x="64094" y="19028"/>
                    </a:lnTo>
                    <a:lnTo>
                      <a:pt x="63761" y="18158"/>
                    </a:lnTo>
                    <a:lnTo>
                      <a:pt x="63606" y="17230"/>
                    </a:lnTo>
                    <a:lnTo>
                      <a:pt x="63606" y="16765"/>
                    </a:lnTo>
                    <a:lnTo>
                      <a:pt x="63606" y="16277"/>
                    </a:lnTo>
                    <a:lnTo>
                      <a:pt x="63761" y="15348"/>
                    </a:lnTo>
                    <a:lnTo>
                      <a:pt x="64094" y="14455"/>
                    </a:lnTo>
                    <a:lnTo>
                      <a:pt x="64583" y="13658"/>
                    </a:lnTo>
                    <a:lnTo>
                      <a:pt x="64904" y="13289"/>
                    </a:lnTo>
                    <a:lnTo>
                      <a:pt x="65214" y="12967"/>
                    </a:lnTo>
                    <a:lnTo>
                      <a:pt x="65928" y="12455"/>
                    </a:lnTo>
                    <a:lnTo>
                      <a:pt x="66726" y="12098"/>
                    </a:lnTo>
                    <a:lnTo>
                      <a:pt x="67595" y="11919"/>
                    </a:lnTo>
                    <a:lnTo>
                      <a:pt x="68048" y="11907"/>
                    </a:lnTo>
                    <a:close/>
                    <a:moveTo>
                      <a:pt x="77763" y="822"/>
                    </a:moveTo>
                    <a:lnTo>
                      <a:pt x="77763" y="24219"/>
                    </a:lnTo>
                    <a:lnTo>
                      <a:pt x="81264" y="24219"/>
                    </a:lnTo>
                    <a:lnTo>
                      <a:pt x="81264" y="822"/>
                    </a:lnTo>
                    <a:close/>
                    <a:moveTo>
                      <a:pt x="32875" y="8788"/>
                    </a:moveTo>
                    <a:lnTo>
                      <a:pt x="32113" y="8859"/>
                    </a:lnTo>
                    <a:lnTo>
                      <a:pt x="31363" y="9002"/>
                    </a:lnTo>
                    <a:lnTo>
                      <a:pt x="30613" y="9216"/>
                    </a:lnTo>
                    <a:lnTo>
                      <a:pt x="29898" y="9502"/>
                    </a:lnTo>
                    <a:lnTo>
                      <a:pt x="29196" y="9859"/>
                    </a:lnTo>
                    <a:lnTo>
                      <a:pt x="28529" y="10288"/>
                    </a:lnTo>
                    <a:lnTo>
                      <a:pt x="27898" y="10776"/>
                    </a:lnTo>
                    <a:lnTo>
                      <a:pt x="27588" y="11062"/>
                    </a:lnTo>
                    <a:lnTo>
                      <a:pt x="27303" y="11360"/>
                    </a:lnTo>
                    <a:lnTo>
                      <a:pt x="26803" y="11991"/>
                    </a:lnTo>
                    <a:lnTo>
                      <a:pt x="26362" y="12657"/>
                    </a:lnTo>
                    <a:lnTo>
                      <a:pt x="26005" y="13360"/>
                    </a:lnTo>
                    <a:lnTo>
                      <a:pt x="25707" y="14086"/>
                    </a:lnTo>
                    <a:lnTo>
                      <a:pt x="25493" y="14825"/>
                    </a:lnTo>
                    <a:lnTo>
                      <a:pt x="25350" y="15587"/>
                    </a:lnTo>
                    <a:lnTo>
                      <a:pt x="25278" y="16349"/>
                    </a:lnTo>
                    <a:lnTo>
                      <a:pt x="25278" y="17122"/>
                    </a:lnTo>
                    <a:lnTo>
                      <a:pt x="25350" y="17885"/>
                    </a:lnTo>
                    <a:lnTo>
                      <a:pt x="25493" y="18647"/>
                    </a:lnTo>
                    <a:lnTo>
                      <a:pt x="25707" y="19385"/>
                    </a:lnTo>
                    <a:lnTo>
                      <a:pt x="26005" y="20111"/>
                    </a:lnTo>
                    <a:lnTo>
                      <a:pt x="26362" y="20814"/>
                    </a:lnTo>
                    <a:lnTo>
                      <a:pt x="26803" y="21480"/>
                    </a:lnTo>
                    <a:lnTo>
                      <a:pt x="27303" y="22111"/>
                    </a:lnTo>
                    <a:lnTo>
                      <a:pt x="27588" y="22421"/>
                    </a:lnTo>
                    <a:lnTo>
                      <a:pt x="27886" y="22695"/>
                    </a:lnTo>
                    <a:lnTo>
                      <a:pt x="28517" y="23195"/>
                    </a:lnTo>
                    <a:lnTo>
                      <a:pt x="29196" y="23624"/>
                    </a:lnTo>
                    <a:lnTo>
                      <a:pt x="29886" y="23969"/>
                    </a:lnTo>
                    <a:lnTo>
                      <a:pt x="30613" y="24255"/>
                    </a:lnTo>
                    <a:lnTo>
                      <a:pt x="31351" y="24469"/>
                    </a:lnTo>
                    <a:lnTo>
                      <a:pt x="32101" y="24612"/>
                    </a:lnTo>
                    <a:lnTo>
                      <a:pt x="32863" y="24683"/>
                    </a:lnTo>
                    <a:lnTo>
                      <a:pt x="33637" y="24683"/>
                    </a:lnTo>
                    <a:lnTo>
                      <a:pt x="34399" y="24612"/>
                    </a:lnTo>
                    <a:lnTo>
                      <a:pt x="35149" y="24469"/>
                    </a:lnTo>
                    <a:lnTo>
                      <a:pt x="35887" y="24255"/>
                    </a:lnTo>
                    <a:lnTo>
                      <a:pt x="36614" y="23969"/>
                    </a:lnTo>
                    <a:lnTo>
                      <a:pt x="37316" y="23624"/>
                    </a:lnTo>
                    <a:lnTo>
                      <a:pt x="37983" y="23195"/>
                    </a:lnTo>
                    <a:lnTo>
                      <a:pt x="38614" y="22695"/>
                    </a:lnTo>
                    <a:lnTo>
                      <a:pt x="38924" y="22421"/>
                    </a:lnTo>
                    <a:lnTo>
                      <a:pt x="39197" y="22111"/>
                    </a:lnTo>
                    <a:lnTo>
                      <a:pt x="39709" y="21480"/>
                    </a:lnTo>
                    <a:lnTo>
                      <a:pt x="40150" y="20814"/>
                    </a:lnTo>
                    <a:lnTo>
                      <a:pt x="40507" y="20111"/>
                    </a:lnTo>
                    <a:lnTo>
                      <a:pt x="40793" y="19385"/>
                    </a:lnTo>
                    <a:lnTo>
                      <a:pt x="41019" y="18647"/>
                    </a:lnTo>
                    <a:lnTo>
                      <a:pt x="41162" y="17885"/>
                    </a:lnTo>
                    <a:lnTo>
                      <a:pt x="41234" y="17122"/>
                    </a:lnTo>
                    <a:lnTo>
                      <a:pt x="41234" y="16349"/>
                    </a:lnTo>
                    <a:lnTo>
                      <a:pt x="41162" y="15587"/>
                    </a:lnTo>
                    <a:lnTo>
                      <a:pt x="41019" y="14825"/>
                    </a:lnTo>
                    <a:lnTo>
                      <a:pt x="40793" y="14086"/>
                    </a:lnTo>
                    <a:lnTo>
                      <a:pt x="40507" y="13360"/>
                    </a:lnTo>
                    <a:lnTo>
                      <a:pt x="40150" y="12657"/>
                    </a:lnTo>
                    <a:lnTo>
                      <a:pt x="39709" y="11991"/>
                    </a:lnTo>
                    <a:lnTo>
                      <a:pt x="39197" y="11360"/>
                    </a:lnTo>
                    <a:lnTo>
                      <a:pt x="38924" y="11062"/>
                    </a:lnTo>
                    <a:lnTo>
                      <a:pt x="38614" y="10776"/>
                    </a:lnTo>
                    <a:lnTo>
                      <a:pt x="37983" y="10288"/>
                    </a:lnTo>
                    <a:lnTo>
                      <a:pt x="37316" y="9859"/>
                    </a:lnTo>
                    <a:lnTo>
                      <a:pt x="36626" y="9502"/>
                    </a:lnTo>
                    <a:lnTo>
                      <a:pt x="35899" y="9216"/>
                    </a:lnTo>
                    <a:lnTo>
                      <a:pt x="35161" y="9002"/>
                    </a:lnTo>
                    <a:lnTo>
                      <a:pt x="34411" y="8859"/>
                    </a:lnTo>
                    <a:lnTo>
                      <a:pt x="33637" y="8788"/>
                    </a:lnTo>
                    <a:close/>
                    <a:moveTo>
                      <a:pt x="50306" y="8788"/>
                    </a:moveTo>
                    <a:lnTo>
                      <a:pt x="49544" y="8859"/>
                    </a:lnTo>
                    <a:lnTo>
                      <a:pt x="48782" y="9002"/>
                    </a:lnTo>
                    <a:lnTo>
                      <a:pt x="48044" y="9216"/>
                    </a:lnTo>
                    <a:lnTo>
                      <a:pt x="47318" y="9502"/>
                    </a:lnTo>
                    <a:lnTo>
                      <a:pt x="46627" y="9859"/>
                    </a:lnTo>
                    <a:lnTo>
                      <a:pt x="45960" y="10288"/>
                    </a:lnTo>
                    <a:lnTo>
                      <a:pt x="45318" y="10776"/>
                    </a:lnTo>
                    <a:lnTo>
                      <a:pt x="45020" y="11062"/>
                    </a:lnTo>
                    <a:lnTo>
                      <a:pt x="44734" y="11360"/>
                    </a:lnTo>
                    <a:lnTo>
                      <a:pt x="44222" y="11991"/>
                    </a:lnTo>
                    <a:lnTo>
                      <a:pt x="43793" y="12657"/>
                    </a:lnTo>
                    <a:lnTo>
                      <a:pt x="43424" y="13360"/>
                    </a:lnTo>
                    <a:lnTo>
                      <a:pt x="43139" y="14086"/>
                    </a:lnTo>
                    <a:lnTo>
                      <a:pt x="42924" y="14825"/>
                    </a:lnTo>
                    <a:lnTo>
                      <a:pt x="42781" y="15587"/>
                    </a:lnTo>
                    <a:lnTo>
                      <a:pt x="42710" y="16349"/>
                    </a:lnTo>
                    <a:lnTo>
                      <a:pt x="42710" y="17122"/>
                    </a:lnTo>
                    <a:lnTo>
                      <a:pt x="42781" y="17885"/>
                    </a:lnTo>
                    <a:lnTo>
                      <a:pt x="42924" y="18647"/>
                    </a:lnTo>
                    <a:lnTo>
                      <a:pt x="43139" y="19385"/>
                    </a:lnTo>
                    <a:lnTo>
                      <a:pt x="43424" y="20111"/>
                    </a:lnTo>
                    <a:lnTo>
                      <a:pt x="43793" y="20814"/>
                    </a:lnTo>
                    <a:lnTo>
                      <a:pt x="44222" y="21480"/>
                    </a:lnTo>
                    <a:lnTo>
                      <a:pt x="44734" y="22111"/>
                    </a:lnTo>
                    <a:lnTo>
                      <a:pt x="45020" y="22421"/>
                    </a:lnTo>
                    <a:lnTo>
                      <a:pt x="45318" y="22695"/>
                    </a:lnTo>
                    <a:lnTo>
                      <a:pt x="45949" y="23195"/>
                    </a:lnTo>
                    <a:lnTo>
                      <a:pt x="46615" y="23624"/>
                    </a:lnTo>
                    <a:lnTo>
                      <a:pt x="47318" y="23969"/>
                    </a:lnTo>
                    <a:lnTo>
                      <a:pt x="48032" y="24255"/>
                    </a:lnTo>
                    <a:lnTo>
                      <a:pt x="48782" y="24469"/>
                    </a:lnTo>
                    <a:lnTo>
                      <a:pt x="49533" y="24612"/>
                    </a:lnTo>
                    <a:lnTo>
                      <a:pt x="50295" y="24683"/>
                    </a:lnTo>
                    <a:lnTo>
                      <a:pt x="51057" y="24683"/>
                    </a:lnTo>
                    <a:lnTo>
                      <a:pt x="51819" y="24612"/>
                    </a:lnTo>
                    <a:lnTo>
                      <a:pt x="52581" y="24469"/>
                    </a:lnTo>
                    <a:lnTo>
                      <a:pt x="53319" y="24255"/>
                    </a:lnTo>
                    <a:lnTo>
                      <a:pt x="54045" y="23969"/>
                    </a:lnTo>
                    <a:lnTo>
                      <a:pt x="54736" y="23624"/>
                    </a:lnTo>
                    <a:lnTo>
                      <a:pt x="55414" y="23195"/>
                    </a:lnTo>
                    <a:lnTo>
                      <a:pt x="56046" y="22695"/>
                    </a:lnTo>
                    <a:lnTo>
                      <a:pt x="56343" y="22421"/>
                    </a:lnTo>
                    <a:lnTo>
                      <a:pt x="56629" y="22111"/>
                    </a:lnTo>
                    <a:lnTo>
                      <a:pt x="57129" y="21480"/>
                    </a:lnTo>
                    <a:lnTo>
                      <a:pt x="57570" y="20814"/>
                    </a:lnTo>
                    <a:lnTo>
                      <a:pt x="57927" y="20111"/>
                    </a:lnTo>
                    <a:lnTo>
                      <a:pt x="58213" y="19385"/>
                    </a:lnTo>
                    <a:lnTo>
                      <a:pt x="58439" y="18647"/>
                    </a:lnTo>
                    <a:lnTo>
                      <a:pt x="58582" y="17885"/>
                    </a:lnTo>
                    <a:lnTo>
                      <a:pt x="58653" y="17111"/>
                    </a:lnTo>
                    <a:lnTo>
                      <a:pt x="58653" y="16349"/>
                    </a:lnTo>
                    <a:lnTo>
                      <a:pt x="58582" y="15575"/>
                    </a:lnTo>
                    <a:lnTo>
                      <a:pt x="58439" y="14825"/>
                    </a:lnTo>
                    <a:lnTo>
                      <a:pt x="58213" y="14074"/>
                    </a:lnTo>
                    <a:lnTo>
                      <a:pt x="57927" y="13360"/>
                    </a:lnTo>
                    <a:lnTo>
                      <a:pt x="57570" y="12657"/>
                    </a:lnTo>
                    <a:lnTo>
                      <a:pt x="57129" y="11991"/>
                    </a:lnTo>
                    <a:lnTo>
                      <a:pt x="56629" y="11360"/>
                    </a:lnTo>
                    <a:lnTo>
                      <a:pt x="56343" y="11062"/>
                    </a:lnTo>
                    <a:lnTo>
                      <a:pt x="56046" y="10776"/>
                    </a:lnTo>
                    <a:lnTo>
                      <a:pt x="55414" y="10288"/>
                    </a:lnTo>
                    <a:lnTo>
                      <a:pt x="54748" y="9859"/>
                    </a:lnTo>
                    <a:lnTo>
                      <a:pt x="54045" y="9502"/>
                    </a:lnTo>
                    <a:lnTo>
                      <a:pt x="53331" y="9216"/>
                    </a:lnTo>
                    <a:lnTo>
                      <a:pt x="52593" y="9002"/>
                    </a:lnTo>
                    <a:lnTo>
                      <a:pt x="51831" y="8859"/>
                    </a:lnTo>
                    <a:lnTo>
                      <a:pt x="51068" y="8788"/>
                    </a:lnTo>
                    <a:close/>
                    <a:moveTo>
                      <a:pt x="11907" y="1"/>
                    </a:moveTo>
                    <a:lnTo>
                      <a:pt x="10681" y="108"/>
                    </a:lnTo>
                    <a:lnTo>
                      <a:pt x="9490" y="346"/>
                    </a:lnTo>
                    <a:lnTo>
                      <a:pt x="8311" y="691"/>
                    </a:lnTo>
                    <a:lnTo>
                      <a:pt x="7192" y="1156"/>
                    </a:lnTo>
                    <a:lnTo>
                      <a:pt x="6109" y="1727"/>
                    </a:lnTo>
                    <a:lnTo>
                      <a:pt x="5097" y="2406"/>
                    </a:lnTo>
                    <a:lnTo>
                      <a:pt x="4144" y="3192"/>
                    </a:lnTo>
                    <a:lnTo>
                      <a:pt x="3703" y="3632"/>
                    </a:lnTo>
                    <a:lnTo>
                      <a:pt x="3394" y="3942"/>
                    </a:lnTo>
                    <a:lnTo>
                      <a:pt x="2965" y="4406"/>
                    </a:lnTo>
                    <a:lnTo>
                      <a:pt x="2203" y="5371"/>
                    </a:lnTo>
                    <a:lnTo>
                      <a:pt x="1560" y="6383"/>
                    </a:lnTo>
                    <a:lnTo>
                      <a:pt x="1024" y="7454"/>
                    </a:lnTo>
                    <a:lnTo>
                      <a:pt x="608" y="8550"/>
                    </a:lnTo>
                    <a:lnTo>
                      <a:pt x="286" y="9681"/>
                    </a:lnTo>
                    <a:lnTo>
                      <a:pt x="96" y="10836"/>
                    </a:lnTo>
                    <a:lnTo>
                      <a:pt x="0" y="11991"/>
                    </a:lnTo>
                    <a:lnTo>
                      <a:pt x="24" y="13146"/>
                    </a:lnTo>
                    <a:lnTo>
                      <a:pt x="155" y="14301"/>
                    </a:lnTo>
                    <a:lnTo>
                      <a:pt x="393" y="15444"/>
                    </a:lnTo>
                    <a:lnTo>
                      <a:pt x="751" y="16563"/>
                    </a:lnTo>
                    <a:lnTo>
                      <a:pt x="1215" y="17646"/>
                    </a:lnTo>
                    <a:lnTo>
                      <a:pt x="1786" y="18682"/>
                    </a:lnTo>
                    <a:lnTo>
                      <a:pt x="2465" y="19682"/>
                    </a:lnTo>
                    <a:lnTo>
                      <a:pt x="3263" y="20623"/>
                    </a:lnTo>
                    <a:lnTo>
                      <a:pt x="3703" y="21064"/>
                    </a:lnTo>
                    <a:lnTo>
                      <a:pt x="4144" y="21492"/>
                    </a:lnTo>
                    <a:lnTo>
                      <a:pt x="5097" y="22278"/>
                    </a:lnTo>
                    <a:lnTo>
                      <a:pt x="6109" y="22969"/>
                    </a:lnTo>
                    <a:lnTo>
                      <a:pt x="7180" y="23540"/>
                    </a:lnTo>
                    <a:lnTo>
                      <a:pt x="8311" y="24005"/>
                    </a:lnTo>
                    <a:lnTo>
                      <a:pt x="9478" y="24350"/>
                    </a:lnTo>
                    <a:lnTo>
                      <a:pt x="10681" y="24576"/>
                    </a:lnTo>
                    <a:lnTo>
                      <a:pt x="11907" y="24695"/>
                    </a:lnTo>
                    <a:lnTo>
                      <a:pt x="12526" y="24695"/>
                    </a:lnTo>
                    <a:lnTo>
                      <a:pt x="13181" y="24683"/>
                    </a:lnTo>
                    <a:lnTo>
                      <a:pt x="14443" y="24576"/>
                    </a:lnTo>
                    <a:lnTo>
                      <a:pt x="15646" y="24362"/>
                    </a:lnTo>
                    <a:lnTo>
                      <a:pt x="16789" y="24028"/>
                    </a:lnTo>
                    <a:lnTo>
                      <a:pt x="17861" y="23588"/>
                    </a:lnTo>
                    <a:lnTo>
                      <a:pt x="18885" y="23040"/>
                    </a:lnTo>
                    <a:lnTo>
                      <a:pt x="19837" y="22385"/>
                    </a:lnTo>
                    <a:lnTo>
                      <a:pt x="20742" y="21623"/>
                    </a:lnTo>
                    <a:lnTo>
                      <a:pt x="21159" y="21195"/>
                    </a:lnTo>
                    <a:lnTo>
                      <a:pt x="21516" y="20825"/>
                    </a:lnTo>
                    <a:lnTo>
                      <a:pt x="22147" y="20028"/>
                    </a:lnTo>
                    <a:lnTo>
                      <a:pt x="22695" y="19170"/>
                    </a:lnTo>
                    <a:lnTo>
                      <a:pt x="23147" y="18242"/>
                    </a:lnTo>
                    <a:lnTo>
                      <a:pt x="23516" y="17253"/>
                    </a:lnTo>
                    <a:lnTo>
                      <a:pt x="23790" y="16206"/>
                    </a:lnTo>
                    <a:lnTo>
                      <a:pt x="23969" y="15086"/>
                    </a:lnTo>
                    <a:lnTo>
                      <a:pt x="24052" y="13908"/>
                    </a:lnTo>
                    <a:lnTo>
                      <a:pt x="24064" y="13289"/>
                    </a:lnTo>
                    <a:lnTo>
                      <a:pt x="24064" y="12753"/>
                    </a:lnTo>
                    <a:lnTo>
                      <a:pt x="23981" y="11705"/>
                    </a:lnTo>
                    <a:lnTo>
                      <a:pt x="23885" y="11181"/>
                    </a:lnTo>
                    <a:lnTo>
                      <a:pt x="12526" y="11181"/>
                    </a:lnTo>
                    <a:lnTo>
                      <a:pt x="12526" y="14574"/>
                    </a:lnTo>
                    <a:lnTo>
                      <a:pt x="20599" y="14574"/>
                    </a:lnTo>
                    <a:lnTo>
                      <a:pt x="20480" y="15265"/>
                    </a:lnTo>
                    <a:lnTo>
                      <a:pt x="20159" y="16491"/>
                    </a:lnTo>
                    <a:lnTo>
                      <a:pt x="19694" y="17563"/>
                    </a:lnTo>
                    <a:lnTo>
                      <a:pt x="19099" y="18456"/>
                    </a:lnTo>
                    <a:lnTo>
                      <a:pt x="18754" y="18825"/>
                    </a:lnTo>
                    <a:lnTo>
                      <a:pt x="18420" y="19135"/>
                    </a:lnTo>
                    <a:lnTo>
                      <a:pt x="17706" y="19682"/>
                    </a:lnTo>
                    <a:lnTo>
                      <a:pt x="16968" y="20147"/>
                    </a:lnTo>
                    <a:lnTo>
                      <a:pt x="16194" y="20540"/>
                    </a:lnTo>
                    <a:lnTo>
                      <a:pt x="15384" y="20849"/>
                    </a:lnTo>
                    <a:lnTo>
                      <a:pt x="14562" y="21075"/>
                    </a:lnTo>
                    <a:lnTo>
                      <a:pt x="13729" y="21230"/>
                    </a:lnTo>
                    <a:lnTo>
                      <a:pt x="12884" y="21302"/>
                    </a:lnTo>
                    <a:lnTo>
                      <a:pt x="12038" y="21290"/>
                    </a:lnTo>
                    <a:lnTo>
                      <a:pt x="11193" y="21195"/>
                    </a:lnTo>
                    <a:lnTo>
                      <a:pt x="10359" y="21028"/>
                    </a:lnTo>
                    <a:lnTo>
                      <a:pt x="9538" y="20778"/>
                    </a:lnTo>
                    <a:lnTo>
                      <a:pt x="8752" y="20456"/>
                    </a:lnTo>
                    <a:lnTo>
                      <a:pt x="7978" y="20052"/>
                    </a:lnTo>
                    <a:lnTo>
                      <a:pt x="7252" y="19563"/>
                    </a:lnTo>
                    <a:lnTo>
                      <a:pt x="6561" y="18992"/>
                    </a:lnTo>
                    <a:lnTo>
                      <a:pt x="6240" y="18682"/>
                    </a:lnTo>
                    <a:lnTo>
                      <a:pt x="5918" y="18349"/>
                    </a:lnTo>
                    <a:lnTo>
                      <a:pt x="5358" y="17634"/>
                    </a:lnTo>
                    <a:lnTo>
                      <a:pt x="4870" y="16884"/>
                    </a:lnTo>
                    <a:lnTo>
                      <a:pt x="4465" y="16099"/>
                    </a:lnTo>
                    <a:lnTo>
                      <a:pt x="4144" y="15289"/>
                    </a:lnTo>
                    <a:lnTo>
                      <a:pt x="3906" y="14455"/>
                    </a:lnTo>
                    <a:lnTo>
                      <a:pt x="3739" y="13610"/>
                    </a:lnTo>
                    <a:lnTo>
                      <a:pt x="3668" y="12753"/>
                    </a:lnTo>
                    <a:lnTo>
                      <a:pt x="3668" y="11895"/>
                    </a:lnTo>
                    <a:lnTo>
                      <a:pt x="3739" y="11038"/>
                    </a:lnTo>
                    <a:lnTo>
                      <a:pt x="3906" y="10193"/>
                    </a:lnTo>
                    <a:lnTo>
                      <a:pt x="4144" y="9359"/>
                    </a:lnTo>
                    <a:lnTo>
                      <a:pt x="4465" y="8550"/>
                    </a:lnTo>
                    <a:lnTo>
                      <a:pt x="4870" y="7764"/>
                    </a:lnTo>
                    <a:lnTo>
                      <a:pt x="5358" y="7014"/>
                    </a:lnTo>
                    <a:lnTo>
                      <a:pt x="5918" y="6299"/>
                    </a:lnTo>
                    <a:lnTo>
                      <a:pt x="6240" y="5966"/>
                    </a:lnTo>
                    <a:lnTo>
                      <a:pt x="6549" y="5656"/>
                    </a:lnTo>
                    <a:lnTo>
                      <a:pt x="7216" y="5085"/>
                    </a:lnTo>
                    <a:lnTo>
                      <a:pt x="7942" y="4585"/>
                    </a:lnTo>
                    <a:lnTo>
                      <a:pt x="8704" y="4180"/>
                    </a:lnTo>
                    <a:lnTo>
                      <a:pt x="9514" y="3835"/>
                    </a:lnTo>
                    <a:lnTo>
                      <a:pt x="10347" y="3585"/>
                    </a:lnTo>
                    <a:lnTo>
                      <a:pt x="11205" y="3430"/>
                    </a:lnTo>
                    <a:lnTo>
                      <a:pt x="12086" y="3347"/>
                    </a:lnTo>
                    <a:lnTo>
                      <a:pt x="12955" y="3347"/>
                    </a:lnTo>
                    <a:lnTo>
                      <a:pt x="13800" y="3418"/>
                    </a:lnTo>
                    <a:lnTo>
                      <a:pt x="14622" y="3573"/>
                    </a:lnTo>
                    <a:lnTo>
                      <a:pt x="15432" y="3811"/>
                    </a:lnTo>
                    <a:lnTo>
                      <a:pt x="16206" y="4120"/>
                    </a:lnTo>
                    <a:lnTo>
                      <a:pt x="16944" y="4501"/>
                    </a:lnTo>
                    <a:lnTo>
                      <a:pt x="17646" y="4966"/>
                    </a:lnTo>
                    <a:lnTo>
                      <a:pt x="18313" y="5490"/>
                    </a:lnTo>
                    <a:lnTo>
                      <a:pt x="18623" y="5775"/>
                    </a:lnTo>
                    <a:lnTo>
                      <a:pt x="21004" y="3394"/>
                    </a:lnTo>
                    <a:lnTo>
                      <a:pt x="20563" y="2989"/>
                    </a:lnTo>
                    <a:lnTo>
                      <a:pt x="19647" y="2251"/>
                    </a:lnTo>
                    <a:lnTo>
                      <a:pt x="18670" y="1608"/>
                    </a:lnTo>
                    <a:lnTo>
                      <a:pt x="17634" y="1072"/>
                    </a:lnTo>
                    <a:lnTo>
                      <a:pt x="16551" y="644"/>
                    </a:lnTo>
                    <a:lnTo>
                      <a:pt x="15432" y="322"/>
                    </a:lnTo>
                    <a:lnTo>
                      <a:pt x="14289" y="108"/>
                    </a:lnTo>
                    <a:lnTo>
                      <a:pt x="13122" y="1"/>
                    </a:lnTo>
                    <a:close/>
                    <a:moveTo>
                      <a:pt x="90111" y="8752"/>
                    </a:moveTo>
                    <a:lnTo>
                      <a:pt x="89372" y="8824"/>
                    </a:lnTo>
                    <a:lnTo>
                      <a:pt x="88646" y="8955"/>
                    </a:lnTo>
                    <a:lnTo>
                      <a:pt x="87932" y="9169"/>
                    </a:lnTo>
                    <a:lnTo>
                      <a:pt x="87253" y="9455"/>
                    </a:lnTo>
                    <a:lnTo>
                      <a:pt x="86598" y="9812"/>
                    </a:lnTo>
                    <a:lnTo>
                      <a:pt x="85991" y="10229"/>
                    </a:lnTo>
                    <a:lnTo>
                      <a:pt x="85419" y="10717"/>
                    </a:lnTo>
                    <a:lnTo>
                      <a:pt x="85157" y="10979"/>
                    </a:lnTo>
                    <a:lnTo>
                      <a:pt x="84884" y="11276"/>
                    </a:lnTo>
                    <a:lnTo>
                      <a:pt x="84407" y="11895"/>
                    </a:lnTo>
                    <a:lnTo>
                      <a:pt x="83979" y="12562"/>
                    </a:lnTo>
                    <a:lnTo>
                      <a:pt x="83633" y="13265"/>
                    </a:lnTo>
                    <a:lnTo>
                      <a:pt x="83348" y="13991"/>
                    </a:lnTo>
                    <a:lnTo>
                      <a:pt x="83145" y="14753"/>
                    </a:lnTo>
                    <a:lnTo>
                      <a:pt x="83014" y="15527"/>
                    </a:lnTo>
                    <a:lnTo>
                      <a:pt x="82967" y="16313"/>
                    </a:lnTo>
                    <a:lnTo>
                      <a:pt x="82979" y="16718"/>
                    </a:lnTo>
                    <a:lnTo>
                      <a:pt x="82967" y="17111"/>
                    </a:lnTo>
                    <a:lnTo>
                      <a:pt x="83038" y="17896"/>
                    </a:lnTo>
                    <a:lnTo>
                      <a:pt x="83169" y="18670"/>
                    </a:lnTo>
                    <a:lnTo>
                      <a:pt x="83383" y="19420"/>
                    </a:lnTo>
                    <a:lnTo>
                      <a:pt x="83669" y="20147"/>
                    </a:lnTo>
                    <a:lnTo>
                      <a:pt x="84026" y="20837"/>
                    </a:lnTo>
                    <a:lnTo>
                      <a:pt x="84467" y="21492"/>
                    </a:lnTo>
                    <a:lnTo>
                      <a:pt x="84955" y="22099"/>
                    </a:lnTo>
                    <a:lnTo>
                      <a:pt x="85241" y="22385"/>
                    </a:lnTo>
                    <a:lnTo>
                      <a:pt x="85515" y="22659"/>
                    </a:lnTo>
                    <a:lnTo>
                      <a:pt x="86122" y="23171"/>
                    </a:lnTo>
                    <a:lnTo>
                      <a:pt x="86765" y="23600"/>
                    </a:lnTo>
                    <a:lnTo>
                      <a:pt x="87444" y="23969"/>
                    </a:lnTo>
                    <a:lnTo>
                      <a:pt x="88158" y="24266"/>
                    </a:lnTo>
                    <a:lnTo>
                      <a:pt x="88908" y="24481"/>
                    </a:lnTo>
                    <a:lnTo>
                      <a:pt x="89670" y="24624"/>
                    </a:lnTo>
                    <a:lnTo>
                      <a:pt x="90456" y="24695"/>
                    </a:lnTo>
                    <a:lnTo>
                      <a:pt x="91385" y="24695"/>
                    </a:lnTo>
                    <a:lnTo>
                      <a:pt x="92444" y="24564"/>
                    </a:lnTo>
                    <a:lnTo>
                      <a:pt x="93468" y="24290"/>
                    </a:lnTo>
                    <a:lnTo>
                      <a:pt x="94445" y="23862"/>
                    </a:lnTo>
                    <a:lnTo>
                      <a:pt x="94909" y="23588"/>
                    </a:lnTo>
                    <a:lnTo>
                      <a:pt x="95278" y="23350"/>
                    </a:lnTo>
                    <a:lnTo>
                      <a:pt x="95981" y="22802"/>
                    </a:lnTo>
                    <a:lnTo>
                      <a:pt x="96624" y="22195"/>
                    </a:lnTo>
                    <a:lnTo>
                      <a:pt x="97207" y="21528"/>
                    </a:lnTo>
                    <a:lnTo>
                      <a:pt x="97469" y="21171"/>
                    </a:lnTo>
                    <a:lnTo>
                      <a:pt x="94766" y="19349"/>
                    </a:lnTo>
                    <a:lnTo>
                      <a:pt x="94600" y="19599"/>
                    </a:lnTo>
                    <a:lnTo>
                      <a:pt x="94242" y="20052"/>
                    </a:lnTo>
                    <a:lnTo>
                      <a:pt x="93814" y="20456"/>
                    </a:lnTo>
                    <a:lnTo>
                      <a:pt x="93361" y="20802"/>
                    </a:lnTo>
                    <a:lnTo>
                      <a:pt x="92849" y="21087"/>
                    </a:lnTo>
                    <a:lnTo>
                      <a:pt x="92313" y="21302"/>
                    </a:lnTo>
                    <a:lnTo>
                      <a:pt x="91754" y="21457"/>
                    </a:lnTo>
                    <a:lnTo>
                      <a:pt x="91170" y="21528"/>
                    </a:lnTo>
                    <a:lnTo>
                      <a:pt x="90873" y="21540"/>
                    </a:lnTo>
                    <a:lnTo>
                      <a:pt x="90563" y="21540"/>
                    </a:lnTo>
                    <a:lnTo>
                      <a:pt x="89956" y="21468"/>
                    </a:lnTo>
                    <a:lnTo>
                      <a:pt x="89372" y="21314"/>
                    </a:lnTo>
                    <a:lnTo>
                      <a:pt x="88825" y="21064"/>
                    </a:lnTo>
                    <a:lnTo>
                      <a:pt x="88313" y="20754"/>
                    </a:lnTo>
                    <a:lnTo>
                      <a:pt x="87860" y="20361"/>
                    </a:lnTo>
                    <a:lnTo>
                      <a:pt x="87467" y="19909"/>
                    </a:lnTo>
                    <a:lnTo>
                      <a:pt x="87134" y="19397"/>
                    </a:lnTo>
                    <a:lnTo>
                      <a:pt x="87003" y="19111"/>
                    </a:lnTo>
                    <a:lnTo>
                      <a:pt x="97660" y="14705"/>
                    </a:lnTo>
                    <a:lnTo>
                      <a:pt x="97302" y="13801"/>
                    </a:lnTo>
                    <a:lnTo>
                      <a:pt x="97136" y="13396"/>
                    </a:lnTo>
                    <a:lnTo>
                      <a:pt x="96743" y="12610"/>
                    </a:lnTo>
                    <a:lnTo>
                      <a:pt x="96517" y="12241"/>
                    </a:lnTo>
                    <a:lnTo>
                      <a:pt x="96231" y="11800"/>
                    </a:lnTo>
                    <a:lnTo>
                      <a:pt x="95588" y="11002"/>
                    </a:lnTo>
                    <a:lnTo>
                      <a:pt x="95219" y="10621"/>
                    </a:lnTo>
                    <a:lnTo>
                      <a:pt x="94992" y="10419"/>
                    </a:lnTo>
                    <a:lnTo>
                      <a:pt x="94516" y="10026"/>
                    </a:lnTo>
                    <a:lnTo>
                      <a:pt x="93992" y="9681"/>
                    </a:lnTo>
                    <a:lnTo>
                      <a:pt x="93456" y="9395"/>
                    </a:lnTo>
                    <a:lnTo>
                      <a:pt x="93171" y="9276"/>
                    </a:lnTo>
                    <a:lnTo>
                      <a:pt x="92849" y="9145"/>
                    </a:lnTo>
                    <a:lnTo>
                      <a:pt x="92194" y="8955"/>
                    </a:lnTo>
                    <a:lnTo>
                      <a:pt x="91516" y="8812"/>
                    </a:lnTo>
                    <a:lnTo>
                      <a:pt x="90837" y="8752"/>
                    </a:lnTo>
                    <a:close/>
                    <a:moveTo>
                      <a:pt x="67750" y="8764"/>
                    </a:moveTo>
                    <a:lnTo>
                      <a:pt x="67369" y="8776"/>
                    </a:lnTo>
                    <a:lnTo>
                      <a:pt x="66619" y="8847"/>
                    </a:lnTo>
                    <a:lnTo>
                      <a:pt x="65892" y="9002"/>
                    </a:lnTo>
                    <a:lnTo>
                      <a:pt x="65178" y="9228"/>
                    </a:lnTo>
                    <a:lnTo>
                      <a:pt x="64499" y="9538"/>
                    </a:lnTo>
                    <a:lnTo>
                      <a:pt x="63856" y="9895"/>
                    </a:lnTo>
                    <a:lnTo>
                      <a:pt x="63249" y="10336"/>
                    </a:lnTo>
                    <a:lnTo>
                      <a:pt x="62678" y="10824"/>
                    </a:lnTo>
                    <a:lnTo>
                      <a:pt x="62416" y="11098"/>
                    </a:lnTo>
                    <a:lnTo>
                      <a:pt x="62142" y="11395"/>
                    </a:lnTo>
                    <a:lnTo>
                      <a:pt x="61642" y="12003"/>
                    </a:lnTo>
                    <a:lnTo>
                      <a:pt x="61213" y="12657"/>
                    </a:lnTo>
                    <a:lnTo>
                      <a:pt x="60844" y="13348"/>
                    </a:lnTo>
                    <a:lnTo>
                      <a:pt x="60546" y="14062"/>
                    </a:lnTo>
                    <a:lnTo>
                      <a:pt x="60332" y="14813"/>
                    </a:lnTo>
                    <a:lnTo>
                      <a:pt x="60189" y="15587"/>
                    </a:lnTo>
                    <a:lnTo>
                      <a:pt x="60130" y="16360"/>
                    </a:lnTo>
                    <a:lnTo>
                      <a:pt x="60130" y="16753"/>
                    </a:lnTo>
                    <a:lnTo>
                      <a:pt x="60130" y="17158"/>
                    </a:lnTo>
                    <a:lnTo>
                      <a:pt x="60189" y="17932"/>
                    </a:lnTo>
                    <a:lnTo>
                      <a:pt x="60344" y="18706"/>
                    </a:lnTo>
                    <a:lnTo>
                      <a:pt x="60558" y="19444"/>
                    </a:lnTo>
                    <a:lnTo>
                      <a:pt x="60844" y="20159"/>
                    </a:lnTo>
                    <a:lnTo>
                      <a:pt x="61213" y="20849"/>
                    </a:lnTo>
                    <a:lnTo>
                      <a:pt x="61642" y="21492"/>
                    </a:lnTo>
                    <a:lnTo>
                      <a:pt x="62142" y="22088"/>
                    </a:lnTo>
                    <a:lnTo>
                      <a:pt x="62416" y="22373"/>
                    </a:lnTo>
                    <a:lnTo>
                      <a:pt x="62678" y="22647"/>
                    </a:lnTo>
                    <a:lnTo>
                      <a:pt x="63249" y="23135"/>
                    </a:lnTo>
                    <a:lnTo>
                      <a:pt x="63856" y="23576"/>
                    </a:lnTo>
                    <a:lnTo>
                      <a:pt x="64511" y="23933"/>
                    </a:lnTo>
                    <a:lnTo>
                      <a:pt x="65190" y="24231"/>
                    </a:lnTo>
                    <a:lnTo>
                      <a:pt x="65892" y="24457"/>
                    </a:lnTo>
                    <a:lnTo>
                      <a:pt x="66619" y="24612"/>
                    </a:lnTo>
                    <a:lnTo>
                      <a:pt x="67369" y="24683"/>
                    </a:lnTo>
                    <a:lnTo>
                      <a:pt x="67750" y="24695"/>
                    </a:lnTo>
                    <a:lnTo>
                      <a:pt x="68083" y="24683"/>
                    </a:lnTo>
                    <a:lnTo>
                      <a:pt x="68714" y="24636"/>
                    </a:lnTo>
                    <a:lnTo>
                      <a:pt x="69322" y="24517"/>
                    </a:lnTo>
                    <a:lnTo>
                      <a:pt x="69881" y="24350"/>
                    </a:lnTo>
                    <a:lnTo>
                      <a:pt x="70405" y="24124"/>
                    </a:lnTo>
                    <a:lnTo>
                      <a:pt x="70893" y="23838"/>
                    </a:lnTo>
                    <a:lnTo>
                      <a:pt x="71334" y="23493"/>
                    </a:lnTo>
                    <a:lnTo>
                      <a:pt x="71739" y="23100"/>
                    </a:lnTo>
                    <a:lnTo>
                      <a:pt x="71929" y="22873"/>
                    </a:lnTo>
                    <a:lnTo>
                      <a:pt x="72048" y="22873"/>
                    </a:lnTo>
                    <a:lnTo>
                      <a:pt x="72048" y="24016"/>
                    </a:lnTo>
                    <a:lnTo>
                      <a:pt x="72036" y="24576"/>
                    </a:lnTo>
                    <a:lnTo>
                      <a:pt x="71893" y="25576"/>
                    </a:lnTo>
                    <a:lnTo>
                      <a:pt x="71620" y="26445"/>
                    </a:lnTo>
                    <a:lnTo>
                      <a:pt x="71191" y="27172"/>
                    </a:lnTo>
                    <a:lnTo>
                      <a:pt x="70917" y="27493"/>
                    </a:lnTo>
                    <a:lnTo>
                      <a:pt x="70596" y="27791"/>
                    </a:lnTo>
                    <a:lnTo>
                      <a:pt x="69881" y="28255"/>
                    </a:lnTo>
                    <a:lnTo>
                      <a:pt x="69083" y="28565"/>
                    </a:lnTo>
                    <a:lnTo>
                      <a:pt x="68238" y="28708"/>
                    </a:lnTo>
                    <a:lnTo>
                      <a:pt x="67809" y="28696"/>
                    </a:lnTo>
                    <a:lnTo>
                      <a:pt x="67464" y="28696"/>
                    </a:lnTo>
                    <a:lnTo>
                      <a:pt x="66809" y="28589"/>
                    </a:lnTo>
                    <a:lnTo>
                      <a:pt x="66166" y="28374"/>
                    </a:lnTo>
                    <a:lnTo>
                      <a:pt x="65583" y="28053"/>
                    </a:lnTo>
                    <a:lnTo>
                      <a:pt x="65309" y="27850"/>
                    </a:lnTo>
                    <a:lnTo>
                      <a:pt x="65059" y="27636"/>
                    </a:lnTo>
                    <a:lnTo>
                      <a:pt x="64630" y="27184"/>
                    </a:lnTo>
                    <a:lnTo>
                      <a:pt x="64249" y="26684"/>
                    </a:lnTo>
                    <a:lnTo>
                      <a:pt x="63928" y="26136"/>
                    </a:lnTo>
                    <a:lnTo>
                      <a:pt x="63809" y="25850"/>
                    </a:lnTo>
                    <a:lnTo>
                      <a:pt x="60749" y="27112"/>
                    </a:lnTo>
                    <a:lnTo>
                      <a:pt x="60975" y="27600"/>
                    </a:lnTo>
                    <a:lnTo>
                      <a:pt x="61523" y="28517"/>
                    </a:lnTo>
                    <a:lnTo>
                      <a:pt x="62166" y="29339"/>
                    </a:lnTo>
                    <a:lnTo>
                      <a:pt x="62928" y="30077"/>
                    </a:lnTo>
                    <a:lnTo>
                      <a:pt x="63344" y="30410"/>
                    </a:lnTo>
                    <a:lnTo>
                      <a:pt x="63833" y="30756"/>
                    </a:lnTo>
                    <a:lnTo>
                      <a:pt x="64892" y="31303"/>
                    </a:lnTo>
                    <a:lnTo>
                      <a:pt x="66023" y="31660"/>
                    </a:lnTo>
                    <a:lnTo>
                      <a:pt x="67202" y="31827"/>
                    </a:lnTo>
                    <a:lnTo>
                      <a:pt x="68178" y="31827"/>
                    </a:lnTo>
                    <a:lnTo>
                      <a:pt x="68929" y="31780"/>
                    </a:lnTo>
                    <a:lnTo>
                      <a:pt x="69667" y="31660"/>
                    </a:lnTo>
                    <a:lnTo>
                      <a:pt x="70381" y="31470"/>
                    </a:lnTo>
                    <a:lnTo>
                      <a:pt x="71072" y="31196"/>
                    </a:lnTo>
                    <a:lnTo>
                      <a:pt x="71739" y="30875"/>
                    </a:lnTo>
                    <a:lnTo>
                      <a:pt x="72370" y="30470"/>
                    </a:lnTo>
                    <a:lnTo>
                      <a:pt x="72965" y="30005"/>
                    </a:lnTo>
                    <a:lnTo>
                      <a:pt x="73239" y="29755"/>
                    </a:lnTo>
                    <a:lnTo>
                      <a:pt x="73501" y="29493"/>
                    </a:lnTo>
                    <a:lnTo>
                      <a:pt x="73965" y="28910"/>
                    </a:lnTo>
                    <a:lnTo>
                      <a:pt x="74358" y="28267"/>
                    </a:lnTo>
                    <a:lnTo>
                      <a:pt x="74691" y="27553"/>
                    </a:lnTo>
                    <a:lnTo>
                      <a:pt x="74965" y="26767"/>
                    </a:lnTo>
                    <a:lnTo>
                      <a:pt x="75156" y="25933"/>
                    </a:lnTo>
                    <a:lnTo>
                      <a:pt x="75299" y="25017"/>
                    </a:lnTo>
                    <a:lnTo>
                      <a:pt x="75358" y="24040"/>
                    </a:lnTo>
                    <a:lnTo>
                      <a:pt x="75370" y="23528"/>
                    </a:lnTo>
                    <a:lnTo>
                      <a:pt x="75370" y="9240"/>
                    </a:lnTo>
                    <a:lnTo>
                      <a:pt x="72048" y="9240"/>
                    </a:lnTo>
                    <a:lnTo>
                      <a:pt x="72048" y="10538"/>
                    </a:lnTo>
                    <a:lnTo>
                      <a:pt x="71929" y="10538"/>
                    </a:lnTo>
                    <a:lnTo>
                      <a:pt x="71750" y="10336"/>
                    </a:lnTo>
                    <a:lnTo>
                      <a:pt x="71358" y="9967"/>
                    </a:lnTo>
                    <a:lnTo>
                      <a:pt x="70917" y="9645"/>
                    </a:lnTo>
                    <a:lnTo>
                      <a:pt x="70453" y="9383"/>
                    </a:lnTo>
                    <a:lnTo>
                      <a:pt x="70203" y="9276"/>
                    </a:lnTo>
                    <a:lnTo>
                      <a:pt x="69905" y="9145"/>
                    </a:lnTo>
                    <a:lnTo>
                      <a:pt x="69310" y="8955"/>
                    </a:lnTo>
                    <a:lnTo>
                      <a:pt x="68690" y="8824"/>
                    </a:lnTo>
                    <a:lnTo>
                      <a:pt x="68059" y="8764"/>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1" name="Google Shape;171;p12"/>
              <p:cNvGrpSpPr/>
              <p:nvPr/>
            </p:nvGrpSpPr>
            <p:grpSpPr>
              <a:xfrm>
                <a:off x="1682774" y="4617610"/>
                <a:ext cx="497005" cy="149188"/>
                <a:chOff x="1682774" y="4617610"/>
                <a:chExt cx="497005" cy="149188"/>
              </a:xfrm>
            </p:grpSpPr>
            <p:sp>
              <p:nvSpPr>
                <p:cNvPr id="172" name="Google Shape;172;p12"/>
                <p:cNvSpPr/>
                <p:nvPr/>
              </p:nvSpPr>
              <p:spPr>
                <a:xfrm>
                  <a:off x="1682774" y="4617610"/>
                  <a:ext cx="130752" cy="149188"/>
                </a:xfrm>
                <a:custGeom>
                  <a:rect b="b" l="l" r="r" t="t"/>
                  <a:pathLst>
                    <a:path extrusionOk="0" h="22553" w="19766">
                      <a:moveTo>
                        <a:pt x="10765" y="1"/>
                      </a:moveTo>
                      <a:lnTo>
                        <a:pt x="10193" y="25"/>
                      </a:lnTo>
                      <a:lnTo>
                        <a:pt x="9086" y="156"/>
                      </a:lnTo>
                      <a:lnTo>
                        <a:pt x="8014" y="406"/>
                      </a:lnTo>
                      <a:lnTo>
                        <a:pt x="6978" y="751"/>
                      </a:lnTo>
                      <a:lnTo>
                        <a:pt x="6002" y="1192"/>
                      </a:lnTo>
                      <a:lnTo>
                        <a:pt x="5085" y="1715"/>
                      </a:lnTo>
                      <a:lnTo>
                        <a:pt x="4216" y="2335"/>
                      </a:lnTo>
                      <a:lnTo>
                        <a:pt x="3418" y="3025"/>
                      </a:lnTo>
                      <a:lnTo>
                        <a:pt x="2692" y="3787"/>
                      </a:lnTo>
                      <a:lnTo>
                        <a:pt x="2037" y="4621"/>
                      </a:lnTo>
                      <a:lnTo>
                        <a:pt x="1453" y="5514"/>
                      </a:lnTo>
                      <a:lnTo>
                        <a:pt x="977" y="6466"/>
                      </a:lnTo>
                      <a:lnTo>
                        <a:pt x="572" y="7466"/>
                      </a:lnTo>
                      <a:lnTo>
                        <a:pt x="275" y="8502"/>
                      </a:lnTo>
                      <a:lnTo>
                        <a:pt x="84" y="9586"/>
                      </a:lnTo>
                      <a:lnTo>
                        <a:pt x="1" y="10693"/>
                      </a:lnTo>
                      <a:lnTo>
                        <a:pt x="1" y="11265"/>
                      </a:lnTo>
                      <a:lnTo>
                        <a:pt x="1" y="11729"/>
                      </a:lnTo>
                      <a:lnTo>
                        <a:pt x="13" y="12300"/>
                      </a:lnTo>
                      <a:lnTo>
                        <a:pt x="144" y="13408"/>
                      </a:lnTo>
                      <a:lnTo>
                        <a:pt x="382" y="14479"/>
                      </a:lnTo>
                      <a:lnTo>
                        <a:pt x="727" y="15503"/>
                      </a:lnTo>
                      <a:lnTo>
                        <a:pt x="1168" y="16480"/>
                      </a:lnTo>
                      <a:lnTo>
                        <a:pt x="1692" y="17408"/>
                      </a:lnTo>
                      <a:lnTo>
                        <a:pt x="2299" y="18278"/>
                      </a:lnTo>
                      <a:lnTo>
                        <a:pt x="2977" y="19087"/>
                      </a:lnTo>
                      <a:lnTo>
                        <a:pt x="3740" y="19814"/>
                      </a:lnTo>
                      <a:lnTo>
                        <a:pt x="4573" y="20480"/>
                      </a:lnTo>
                      <a:lnTo>
                        <a:pt x="5466" y="21052"/>
                      </a:lnTo>
                      <a:lnTo>
                        <a:pt x="6407" y="21552"/>
                      </a:lnTo>
                      <a:lnTo>
                        <a:pt x="7407" y="21945"/>
                      </a:lnTo>
                      <a:lnTo>
                        <a:pt x="8443" y="22254"/>
                      </a:lnTo>
                      <a:lnTo>
                        <a:pt x="9526" y="22457"/>
                      </a:lnTo>
                      <a:lnTo>
                        <a:pt x="10634" y="22552"/>
                      </a:lnTo>
                      <a:lnTo>
                        <a:pt x="11205" y="22552"/>
                      </a:lnTo>
                      <a:lnTo>
                        <a:pt x="11836" y="22540"/>
                      </a:lnTo>
                      <a:lnTo>
                        <a:pt x="13074" y="22409"/>
                      </a:lnTo>
                      <a:lnTo>
                        <a:pt x="14301" y="22147"/>
                      </a:lnTo>
                      <a:lnTo>
                        <a:pt x="15480" y="21742"/>
                      </a:lnTo>
                      <a:lnTo>
                        <a:pt x="16063" y="21492"/>
                      </a:lnTo>
                      <a:lnTo>
                        <a:pt x="16587" y="21242"/>
                      </a:lnTo>
                      <a:lnTo>
                        <a:pt x="17599" y="20647"/>
                      </a:lnTo>
                      <a:lnTo>
                        <a:pt x="18528" y="19933"/>
                      </a:lnTo>
                      <a:lnTo>
                        <a:pt x="19373" y="19123"/>
                      </a:lnTo>
                      <a:lnTo>
                        <a:pt x="19766" y="18682"/>
                      </a:lnTo>
                      <a:lnTo>
                        <a:pt x="17825" y="16742"/>
                      </a:lnTo>
                      <a:lnTo>
                        <a:pt x="17516" y="17111"/>
                      </a:lnTo>
                      <a:lnTo>
                        <a:pt x="16837" y="17789"/>
                      </a:lnTo>
                      <a:lnTo>
                        <a:pt x="16087" y="18373"/>
                      </a:lnTo>
                      <a:lnTo>
                        <a:pt x="15289" y="18873"/>
                      </a:lnTo>
                      <a:lnTo>
                        <a:pt x="14432" y="19278"/>
                      </a:lnTo>
                      <a:lnTo>
                        <a:pt x="13551" y="19587"/>
                      </a:lnTo>
                      <a:lnTo>
                        <a:pt x="12622" y="19790"/>
                      </a:lnTo>
                      <a:lnTo>
                        <a:pt x="11669" y="19897"/>
                      </a:lnTo>
                      <a:lnTo>
                        <a:pt x="10776" y="19897"/>
                      </a:lnTo>
                      <a:lnTo>
                        <a:pt x="9943" y="19837"/>
                      </a:lnTo>
                      <a:lnTo>
                        <a:pt x="9133" y="19683"/>
                      </a:lnTo>
                      <a:lnTo>
                        <a:pt x="8347" y="19468"/>
                      </a:lnTo>
                      <a:lnTo>
                        <a:pt x="7585" y="19159"/>
                      </a:lnTo>
                      <a:lnTo>
                        <a:pt x="6871" y="18778"/>
                      </a:lnTo>
                      <a:lnTo>
                        <a:pt x="6180" y="18325"/>
                      </a:lnTo>
                      <a:lnTo>
                        <a:pt x="5537" y="17813"/>
                      </a:lnTo>
                      <a:lnTo>
                        <a:pt x="5240" y="17516"/>
                      </a:lnTo>
                      <a:lnTo>
                        <a:pt x="4942" y="17218"/>
                      </a:lnTo>
                      <a:lnTo>
                        <a:pt x="4406" y="16575"/>
                      </a:lnTo>
                      <a:lnTo>
                        <a:pt x="3954" y="15884"/>
                      </a:lnTo>
                      <a:lnTo>
                        <a:pt x="3573" y="15158"/>
                      </a:lnTo>
                      <a:lnTo>
                        <a:pt x="3275" y="14372"/>
                      </a:lnTo>
                      <a:lnTo>
                        <a:pt x="3049" y="13551"/>
                      </a:lnTo>
                      <a:lnTo>
                        <a:pt x="2894" y="12682"/>
                      </a:lnTo>
                      <a:lnTo>
                        <a:pt x="2823" y="11765"/>
                      </a:lnTo>
                      <a:lnTo>
                        <a:pt x="2811" y="11288"/>
                      </a:lnTo>
                      <a:lnTo>
                        <a:pt x="2823" y="10800"/>
                      </a:lnTo>
                      <a:lnTo>
                        <a:pt x="2894" y="9883"/>
                      </a:lnTo>
                      <a:lnTo>
                        <a:pt x="3049" y="9014"/>
                      </a:lnTo>
                      <a:lnTo>
                        <a:pt x="3275" y="8193"/>
                      </a:lnTo>
                      <a:lnTo>
                        <a:pt x="3585" y="7407"/>
                      </a:lnTo>
                      <a:lnTo>
                        <a:pt x="3954" y="6681"/>
                      </a:lnTo>
                      <a:lnTo>
                        <a:pt x="4418" y="5990"/>
                      </a:lnTo>
                      <a:lnTo>
                        <a:pt x="4942" y="5347"/>
                      </a:lnTo>
                      <a:lnTo>
                        <a:pt x="5240" y="5049"/>
                      </a:lnTo>
                      <a:lnTo>
                        <a:pt x="5537" y="4752"/>
                      </a:lnTo>
                      <a:lnTo>
                        <a:pt x="6180" y="4240"/>
                      </a:lnTo>
                      <a:lnTo>
                        <a:pt x="6871" y="3787"/>
                      </a:lnTo>
                      <a:lnTo>
                        <a:pt x="7597" y="3406"/>
                      </a:lnTo>
                      <a:lnTo>
                        <a:pt x="8359" y="3097"/>
                      </a:lnTo>
                      <a:lnTo>
                        <a:pt x="9145" y="2882"/>
                      </a:lnTo>
                      <a:lnTo>
                        <a:pt x="9955" y="2728"/>
                      </a:lnTo>
                      <a:lnTo>
                        <a:pt x="10776" y="2668"/>
                      </a:lnTo>
                      <a:lnTo>
                        <a:pt x="11193" y="2668"/>
                      </a:lnTo>
                      <a:lnTo>
                        <a:pt x="11622" y="2656"/>
                      </a:lnTo>
                      <a:lnTo>
                        <a:pt x="12479" y="2716"/>
                      </a:lnTo>
                      <a:lnTo>
                        <a:pt x="13324" y="2882"/>
                      </a:lnTo>
                      <a:lnTo>
                        <a:pt x="14134" y="3144"/>
                      </a:lnTo>
                      <a:lnTo>
                        <a:pt x="14896" y="3501"/>
                      </a:lnTo>
                      <a:lnTo>
                        <a:pt x="15622" y="3942"/>
                      </a:lnTo>
                      <a:lnTo>
                        <a:pt x="16301" y="4466"/>
                      </a:lnTo>
                      <a:lnTo>
                        <a:pt x="16908" y="5073"/>
                      </a:lnTo>
                      <a:lnTo>
                        <a:pt x="17194" y="5407"/>
                      </a:lnTo>
                      <a:lnTo>
                        <a:pt x="19123" y="3525"/>
                      </a:lnTo>
                      <a:lnTo>
                        <a:pt x="18742" y="3097"/>
                      </a:lnTo>
                      <a:lnTo>
                        <a:pt x="17920" y="2323"/>
                      </a:lnTo>
                      <a:lnTo>
                        <a:pt x="17027" y="1656"/>
                      </a:lnTo>
                      <a:lnTo>
                        <a:pt x="16075" y="1096"/>
                      </a:lnTo>
                      <a:lnTo>
                        <a:pt x="15051" y="644"/>
                      </a:lnTo>
                      <a:lnTo>
                        <a:pt x="13991" y="311"/>
                      </a:lnTo>
                      <a:lnTo>
                        <a:pt x="12896" y="84"/>
                      </a:lnTo>
                      <a:lnTo>
                        <a:pt x="117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2"/>
                <p:cNvSpPr/>
                <p:nvPr/>
              </p:nvSpPr>
              <p:spPr>
                <a:xfrm>
                  <a:off x="1829746" y="4620765"/>
                  <a:ext cx="18363" cy="142798"/>
                </a:xfrm>
                <a:custGeom>
                  <a:rect b="b" l="l" r="r" t="t"/>
                  <a:pathLst>
                    <a:path extrusionOk="0" h="21587" w="2776">
                      <a:moveTo>
                        <a:pt x="1" y="0"/>
                      </a:moveTo>
                      <a:lnTo>
                        <a:pt x="1" y="21587"/>
                      </a:lnTo>
                      <a:lnTo>
                        <a:pt x="2775" y="21587"/>
                      </a:lnTo>
                      <a:lnTo>
                        <a:pt x="277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2"/>
                <p:cNvSpPr/>
                <p:nvPr/>
              </p:nvSpPr>
              <p:spPr>
                <a:xfrm>
                  <a:off x="1863853" y="4662664"/>
                  <a:ext cx="100588" cy="104054"/>
                </a:xfrm>
                <a:custGeom>
                  <a:rect b="b" l="l" r="r" t="t"/>
                  <a:pathLst>
                    <a:path extrusionOk="0" h="15730" w="15206">
                      <a:moveTo>
                        <a:pt x="7287" y="2537"/>
                      </a:moveTo>
                      <a:lnTo>
                        <a:pt x="8180" y="2560"/>
                      </a:lnTo>
                      <a:lnTo>
                        <a:pt x="9061" y="2763"/>
                      </a:lnTo>
                      <a:lnTo>
                        <a:pt x="9895" y="3120"/>
                      </a:lnTo>
                      <a:lnTo>
                        <a:pt x="10657" y="3656"/>
                      </a:lnTo>
                      <a:lnTo>
                        <a:pt x="10990" y="4001"/>
                      </a:lnTo>
                      <a:lnTo>
                        <a:pt x="11348" y="4394"/>
                      </a:lnTo>
                      <a:lnTo>
                        <a:pt x="11919" y="5299"/>
                      </a:lnTo>
                      <a:lnTo>
                        <a:pt x="12288" y="6287"/>
                      </a:lnTo>
                      <a:lnTo>
                        <a:pt x="12455" y="7335"/>
                      </a:lnTo>
                      <a:lnTo>
                        <a:pt x="12455" y="7871"/>
                      </a:lnTo>
                      <a:lnTo>
                        <a:pt x="12455" y="8395"/>
                      </a:lnTo>
                      <a:lnTo>
                        <a:pt x="12288" y="9442"/>
                      </a:lnTo>
                      <a:lnTo>
                        <a:pt x="11907" y="10431"/>
                      </a:lnTo>
                      <a:lnTo>
                        <a:pt x="11348" y="11336"/>
                      </a:lnTo>
                      <a:lnTo>
                        <a:pt x="10990" y="11740"/>
                      </a:lnTo>
                      <a:lnTo>
                        <a:pt x="10895" y="11836"/>
                      </a:lnTo>
                      <a:lnTo>
                        <a:pt x="10800" y="11931"/>
                      </a:lnTo>
                      <a:lnTo>
                        <a:pt x="10443" y="12241"/>
                      </a:lnTo>
                      <a:lnTo>
                        <a:pt x="9645" y="12729"/>
                      </a:lnTo>
                      <a:lnTo>
                        <a:pt x="8800" y="13050"/>
                      </a:lnTo>
                      <a:lnTo>
                        <a:pt x="7907" y="13193"/>
                      </a:lnTo>
                      <a:lnTo>
                        <a:pt x="7013" y="13169"/>
                      </a:lnTo>
                      <a:lnTo>
                        <a:pt x="6144" y="12967"/>
                      </a:lnTo>
                      <a:lnTo>
                        <a:pt x="5311" y="12610"/>
                      </a:lnTo>
                      <a:lnTo>
                        <a:pt x="4549" y="12074"/>
                      </a:lnTo>
                      <a:lnTo>
                        <a:pt x="4204" y="11740"/>
                      </a:lnTo>
                      <a:lnTo>
                        <a:pt x="3858" y="11336"/>
                      </a:lnTo>
                      <a:lnTo>
                        <a:pt x="3299" y="10431"/>
                      </a:lnTo>
                      <a:lnTo>
                        <a:pt x="2918" y="9442"/>
                      </a:lnTo>
                      <a:lnTo>
                        <a:pt x="2751" y="8395"/>
                      </a:lnTo>
                      <a:lnTo>
                        <a:pt x="2751" y="7871"/>
                      </a:lnTo>
                      <a:lnTo>
                        <a:pt x="2739" y="7335"/>
                      </a:lnTo>
                      <a:lnTo>
                        <a:pt x="2918" y="6287"/>
                      </a:lnTo>
                      <a:lnTo>
                        <a:pt x="3287" y="5299"/>
                      </a:lnTo>
                      <a:lnTo>
                        <a:pt x="3846" y="4394"/>
                      </a:lnTo>
                      <a:lnTo>
                        <a:pt x="4204" y="4001"/>
                      </a:lnTo>
                      <a:lnTo>
                        <a:pt x="4299" y="3894"/>
                      </a:lnTo>
                      <a:lnTo>
                        <a:pt x="4406" y="3799"/>
                      </a:lnTo>
                      <a:lnTo>
                        <a:pt x="4763" y="3489"/>
                      </a:lnTo>
                      <a:lnTo>
                        <a:pt x="5549" y="3001"/>
                      </a:lnTo>
                      <a:lnTo>
                        <a:pt x="6406" y="2680"/>
                      </a:lnTo>
                      <a:lnTo>
                        <a:pt x="7287" y="2537"/>
                      </a:lnTo>
                      <a:close/>
                      <a:moveTo>
                        <a:pt x="7240" y="1"/>
                      </a:moveTo>
                      <a:lnTo>
                        <a:pt x="6502" y="72"/>
                      </a:lnTo>
                      <a:lnTo>
                        <a:pt x="5775" y="215"/>
                      </a:lnTo>
                      <a:lnTo>
                        <a:pt x="5061" y="417"/>
                      </a:lnTo>
                      <a:lnTo>
                        <a:pt x="4358" y="703"/>
                      </a:lnTo>
                      <a:lnTo>
                        <a:pt x="3692" y="1048"/>
                      </a:lnTo>
                      <a:lnTo>
                        <a:pt x="3049" y="1477"/>
                      </a:lnTo>
                      <a:lnTo>
                        <a:pt x="2441" y="1965"/>
                      </a:lnTo>
                      <a:lnTo>
                        <a:pt x="2156" y="2239"/>
                      </a:lnTo>
                      <a:lnTo>
                        <a:pt x="1882" y="2525"/>
                      </a:lnTo>
                      <a:lnTo>
                        <a:pt x="1405" y="3144"/>
                      </a:lnTo>
                      <a:lnTo>
                        <a:pt x="1001" y="3799"/>
                      </a:lnTo>
                      <a:lnTo>
                        <a:pt x="655" y="4489"/>
                      </a:lnTo>
                      <a:lnTo>
                        <a:pt x="381" y="5204"/>
                      </a:lnTo>
                      <a:lnTo>
                        <a:pt x="191" y="5942"/>
                      </a:lnTo>
                      <a:lnTo>
                        <a:pt x="60" y="6704"/>
                      </a:lnTo>
                      <a:lnTo>
                        <a:pt x="0" y="7478"/>
                      </a:lnTo>
                      <a:lnTo>
                        <a:pt x="12" y="7871"/>
                      </a:lnTo>
                      <a:lnTo>
                        <a:pt x="0" y="8252"/>
                      </a:lnTo>
                      <a:lnTo>
                        <a:pt x="60" y="9026"/>
                      </a:lnTo>
                      <a:lnTo>
                        <a:pt x="191" y="9788"/>
                      </a:lnTo>
                      <a:lnTo>
                        <a:pt x="393" y="10526"/>
                      </a:lnTo>
                      <a:lnTo>
                        <a:pt x="667" y="11240"/>
                      </a:lnTo>
                      <a:lnTo>
                        <a:pt x="1012" y="11931"/>
                      </a:lnTo>
                      <a:lnTo>
                        <a:pt x="1417" y="12586"/>
                      </a:lnTo>
                      <a:lnTo>
                        <a:pt x="1894" y="13205"/>
                      </a:lnTo>
                      <a:lnTo>
                        <a:pt x="2156" y="13491"/>
                      </a:lnTo>
                      <a:lnTo>
                        <a:pt x="2441" y="13765"/>
                      </a:lnTo>
                      <a:lnTo>
                        <a:pt x="3049" y="14253"/>
                      </a:lnTo>
                      <a:lnTo>
                        <a:pt x="3692" y="14681"/>
                      </a:lnTo>
                      <a:lnTo>
                        <a:pt x="4358" y="15027"/>
                      </a:lnTo>
                      <a:lnTo>
                        <a:pt x="5061" y="15312"/>
                      </a:lnTo>
                      <a:lnTo>
                        <a:pt x="5775" y="15515"/>
                      </a:lnTo>
                      <a:lnTo>
                        <a:pt x="6502" y="15658"/>
                      </a:lnTo>
                      <a:lnTo>
                        <a:pt x="7240" y="15729"/>
                      </a:lnTo>
                      <a:lnTo>
                        <a:pt x="7978" y="15729"/>
                      </a:lnTo>
                      <a:lnTo>
                        <a:pt x="8716" y="15658"/>
                      </a:lnTo>
                      <a:lnTo>
                        <a:pt x="9442" y="15515"/>
                      </a:lnTo>
                      <a:lnTo>
                        <a:pt x="10157" y="15312"/>
                      </a:lnTo>
                      <a:lnTo>
                        <a:pt x="10859" y="15027"/>
                      </a:lnTo>
                      <a:lnTo>
                        <a:pt x="11526" y="14681"/>
                      </a:lnTo>
                      <a:lnTo>
                        <a:pt x="12169" y="14253"/>
                      </a:lnTo>
                      <a:lnTo>
                        <a:pt x="12776" y="13765"/>
                      </a:lnTo>
                      <a:lnTo>
                        <a:pt x="13062" y="13491"/>
                      </a:lnTo>
                      <a:lnTo>
                        <a:pt x="13324" y="13205"/>
                      </a:lnTo>
                      <a:lnTo>
                        <a:pt x="13800" y="12586"/>
                      </a:lnTo>
                      <a:lnTo>
                        <a:pt x="14217" y="11931"/>
                      </a:lnTo>
                      <a:lnTo>
                        <a:pt x="14550" y="11240"/>
                      </a:lnTo>
                      <a:lnTo>
                        <a:pt x="14824" y="10526"/>
                      </a:lnTo>
                      <a:lnTo>
                        <a:pt x="15027" y="9788"/>
                      </a:lnTo>
                      <a:lnTo>
                        <a:pt x="15158" y="9026"/>
                      </a:lnTo>
                      <a:lnTo>
                        <a:pt x="15205" y="8252"/>
                      </a:lnTo>
                      <a:lnTo>
                        <a:pt x="15205" y="7871"/>
                      </a:lnTo>
                      <a:lnTo>
                        <a:pt x="15205" y="7478"/>
                      </a:lnTo>
                      <a:lnTo>
                        <a:pt x="15158" y="6704"/>
                      </a:lnTo>
                      <a:lnTo>
                        <a:pt x="15027" y="5942"/>
                      </a:lnTo>
                      <a:lnTo>
                        <a:pt x="14824" y="5204"/>
                      </a:lnTo>
                      <a:lnTo>
                        <a:pt x="14550" y="4489"/>
                      </a:lnTo>
                      <a:lnTo>
                        <a:pt x="14205" y="3799"/>
                      </a:lnTo>
                      <a:lnTo>
                        <a:pt x="13800" y="3144"/>
                      </a:lnTo>
                      <a:lnTo>
                        <a:pt x="13324" y="2525"/>
                      </a:lnTo>
                      <a:lnTo>
                        <a:pt x="13062" y="2239"/>
                      </a:lnTo>
                      <a:lnTo>
                        <a:pt x="12776" y="1965"/>
                      </a:lnTo>
                      <a:lnTo>
                        <a:pt x="12169" y="1477"/>
                      </a:lnTo>
                      <a:lnTo>
                        <a:pt x="11526" y="1048"/>
                      </a:lnTo>
                      <a:lnTo>
                        <a:pt x="10859" y="703"/>
                      </a:lnTo>
                      <a:lnTo>
                        <a:pt x="10157" y="417"/>
                      </a:lnTo>
                      <a:lnTo>
                        <a:pt x="9442" y="215"/>
                      </a:lnTo>
                      <a:lnTo>
                        <a:pt x="8716" y="72"/>
                      </a:lnTo>
                      <a:lnTo>
                        <a:pt x="79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2"/>
                <p:cNvSpPr/>
                <p:nvPr/>
              </p:nvSpPr>
              <p:spPr>
                <a:xfrm>
                  <a:off x="1979238" y="4665893"/>
                  <a:ext cx="86650" cy="100826"/>
                </a:xfrm>
                <a:custGeom>
                  <a:rect b="b" l="l" r="r" t="t"/>
                  <a:pathLst>
                    <a:path extrusionOk="0" h="15242" w="13099">
                      <a:moveTo>
                        <a:pt x="1" y="1"/>
                      </a:moveTo>
                      <a:lnTo>
                        <a:pt x="1" y="9014"/>
                      </a:lnTo>
                      <a:lnTo>
                        <a:pt x="25" y="9717"/>
                      </a:lnTo>
                      <a:lnTo>
                        <a:pt x="215" y="10979"/>
                      </a:lnTo>
                      <a:lnTo>
                        <a:pt x="572" y="12110"/>
                      </a:lnTo>
                      <a:lnTo>
                        <a:pt x="965" y="12860"/>
                      </a:lnTo>
                      <a:lnTo>
                        <a:pt x="1275" y="13324"/>
                      </a:lnTo>
                      <a:lnTo>
                        <a:pt x="1453" y="13539"/>
                      </a:lnTo>
                      <a:lnTo>
                        <a:pt x="1632" y="13741"/>
                      </a:lnTo>
                      <a:lnTo>
                        <a:pt x="2037" y="14122"/>
                      </a:lnTo>
                      <a:lnTo>
                        <a:pt x="2477" y="14432"/>
                      </a:lnTo>
                      <a:lnTo>
                        <a:pt x="2954" y="14705"/>
                      </a:lnTo>
                      <a:lnTo>
                        <a:pt x="3478" y="14908"/>
                      </a:lnTo>
                      <a:lnTo>
                        <a:pt x="4049" y="15075"/>
                      </a:lnTo>
                      <a:lnTo>
                        <a:pt x="4656" y="15182"/>
                      </a:lnTo>
                      <a:lnTo>
                        <a:pt x="5311" y="15229"/>
                      </a:lnTo>
                      <a:lnTo>
                        <a:pt x="5657" y="15241"/>
                      </a:lnTo>
                      <a:lnTo>
                        <a:pt x="6014" y="15229"/>
                      </a:lnTo>
                      <a:lnTo>
                        <a:pt x="6728" y="15134"/>
                      </a:lnTo>
                      <a:lnTo>
                        <a:pt x="7407" y="14944"/>
                      </a:lnTo>
                      <a:lnTo>
                        <a:pt x="8074" y="14670"/>
                      </a:lnTo>
                      <a:lnTo>
                        <a:pt x="8395" y="14491"/>
                      </a:lnTo>
                      <a:lnTo>
                        <a:pt x="8681" y="14324"/>
                      </a:lnTo>
                      <a:lnTo>
                        <a:pt x="9229" y="13943"/>
                      </a:lnTo>
                      <a:lnTo>
                        <a:pt x="9717" y="13491"/>
                      </a:lnTo>
                      <a:lnTo>
                        <a:pt x="10133" y="12991"/>
                      </a:lnTo>
                      <a:lnTo>
                        <a:pt x="10324" y="12705"/>
                      </a:lnTo>
                      <a:lnTo>
                        <a:pt x="10443" y="12705"/>
                      </a:lnTo>
                      <a:lnTo>
                        <a:pt x="10443" y="14765"/>
                      </a:lnTo>
                      <a:lnTo>
                        <a:pt x="13098" y="14765"/>
                      </a:lnTo>
                      <a:lnTo>
                        <a:pt x="13098" y="1"/>
                      </a:lnTo>
                      <a:lnTo>
                        <a:pt x="10312" y="1"/>
                      </a:lnTo>
                      <a:lnTo>
                        <a:pt x="10312" y="8121"/>
                      </a:lnTo>
                      <a:lnTo>
                        <a:pt x="10300" y="8550"/>
                      </a:lnTo>
                      <a:lnTo>
                        <a:pt x="10169" y="9407"/>
                      </a:lnTo>
                      <a:lnTo>
                        <a:pt x="9895" y="10217"/>
                      </a:lnTo>
                      <a:lnTo>
                        <a:pt x="9479" y="10979"/>
                      </a:lnTo>
                      <a:lnTo>
                        <a:pt x="9229" y="11324"/>
                      </a:lnTo>
                      <a:lnTo>
                        <a:pt x="8967" y="11645"/>
                      </a:lnTo>
                      <a:lnTo>
                        <a:pt x="8336" y="12169"/>
                      </a:lnTo>
                      <a:lnTo>
                        <a:pt x="7609" y="12526"/>
                      </a:lnTo>
                      <a:lnTo>
                        <a:pt x="6823" y="12693"/>
                      </a:lnTo>
                      <a:lnTo>
                        <a:pt x="6407" y="12705"/>
                      </a:lnTo>
                      <a:lnTo>
                        <a:pt x="5966" y="12693"/>
                      </a:lnTo>
                      <a:lnTo>
                        <a:pt x="5168" y="12562"/>
                      </a:lnTo>
                      <a:lnTo>
                        <a:pt x="4490" y="12312"/>
                      </a:lnTo>
                      <a:lnTo>
                        <a:pt x="3918" y="11919"/>
                      </a:lnTo>
                      <a:lnTo>
                        <a:pt x="3454" y="11407"/>
                      </a:lnTo>
                      <a:lnTo>
                        <a:pt x="3120" y="10764"/>
                      </a:lnTo>
                      <a:lnTo>
                        <a:pt x="2882" y="9990"/>
                      </a:lnTo>
                      <a:lnTo>
                        <a:pt x="2775" y="9085"/>
                      </a:lnTo>
                      <a:lnTo>
                        <a:pt x="2763" y="8585"/>
                      </a:lnTo>
                      <a:lnTo>
                        <a:pt x="276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2"/>
                <p:cNvSpPr/>
                <p:nvPr/>
              </p:nvSpPr>
              <p:spPr>
                <a:xfrm>
                  <a:off x="2081552" y="4620765"/>
                  <a:ext cx="98226" cy="146033"/>
                </a:xfrm>
                <a:custGeom>
                  <a:rect b="b" l="l" r="r" t="t"/>
                  <a:pathLst>
                    <a:path extrusionOk="0" h="22076" w="14849">
                      <a:moveTo>
                        <a:pt x="7240" y="8894"/>
                      </a:moveTo>
                      <a:lnTo>
                        <a:pt x="8097" y="8930"/>
                      </a:lnTo>
                      <a:lnTo>
                        <a:pt x="8955" y="9121"/>
                      </a:lnTo>
                      <a:lnTo>
                        <a:pt x="9752" y="9490"/>
                      </a:lnTo>
                      <a:lnTo>
                        <a:pt x="10491" y="10014"/>
                      </a:lnTo>
                      <a:lnTo>
                        <a:pt x="10812" y="10347"/>
                      </a:lnTo>
                      <a:lnTo>
                        <a:pt x="11157" y="10752"/>
                      </a:lnTo>
                      <a:lnTo>
                        <a:pt x="11693" y="11657"/>
                      </a:lnTo>
                      <a:lnTo>
                        <a:pt x="12038" y="12645"/>
                      </a:lnTo>
                      <a:lnTo>
                        <a:pt x="12193" y="13681"/>
                      </a:lnTo>
                      <a:lnTo>
                        <a:pt x="12181" y="14217"/>
                      </a:lnTo>
                      <a:lnTo>
                        <a:pt x="12193" y="14741"/>
                      </a:lnTo>
                      <a:lnTo>
                        <a:pt x="12038" y="15788"/>
                      </a:lnTo>
                      <a:lnTo>
                        <a:pt x="11693" y="16777"/>
                      </a:lnTo>
                      <a:lnTo>
                        <a:pt x="11157" y="17682"/>
                      </a:lnTo>
                      <a:lnTo>
                        <a:pt x="10812" y="18086"/>
                      </a:lnTo>
                      <a:lnTo>
                        <a:pt x="10479" y="18432"/>
                      </a:lnTo>
                      <a:lnTo>
                        <a:pt x="9717" y="18979"/>
                      </a:lnTo>
                      <a:lnTo>
                        <a:pt x="8871" y="19348"/>
                      </a:lnTo>
                      <a:lnTo>
                        <a:pt x="7954" y="19527"/>
                      </a:lnTo>
                      <a:lnTo>
                        <a:pt x="7478" y="19539"/>
                      </a:lnTo>
                      <a:lnTo>
                        <a:pt x="7014" y="19527"/>
                      </a:lnTo>
                      <a:lnTo>
                        <a:pt x="6097" y="19337"/>
                      </a:lnTo>
                      <a:lnTo>
                        <a:pt x="5252" y="18967"/>
                      </a:lnTo>
                      <a:lnTo>
                        <a:pt x="4501" y="18420"/>
                      </a:lnTo>
                      <a:lnTo>
                        <a:pt x="4180" y="18086"/>
                      </a:lnTo>
                      <a:lnTo>
                        <a:pt x="3835" y="17682"/>
                      </a:lnTo>
                      <a:lnTo>
                        <a:pt x="3287" y="16777"/>
                      </a:lnTo>
                      <a:lnTo>
                        <a:pt x="2930" y="15788"/>
                      </a:lnTo>
                      <a:lnTo>
                        <a:pt x="2775" y="14753"/>
                      </a:lnTo>
                      <a:lnTo>
                        <a:pt x="2787" y="14217"/>
                      </a:lnTo>
                      <a:lnTo>
                        <a:pt x="2775" y="13681"/>
                      </a:lnTo>
                      <a:lnTo>
                        <a:pt x="2930" y="12645"/>
                      </a:lnTo>
                      <a:lnTo>
                        <a:pt x="3287" y="11657"/>
                      </a:lnTo>
                      <a:lnTo>
                        <a:pt x="3835" y="10752"/>
                      </a:lnTo>
                      <a:lnTo>
                        <a:pt x="4180" y="10347"/>
                      </a:lnTo>
                      <a:lnTo>
                        <a:pt x="4299" y="10216"/>
                      </a:lnTo>
                      <a:lnTo>
                        <a:pt x="4430" y="10097"/>
                      </a:lnTo>
                      <a:lnTo>
                        <a:pt x="4775" y="9787"/>
                      </a:lnTo>
                      <a:lnTo>
                        <a:pt x="5549" y="9323"/>
                      </a:lnTo>
                      <a:lnTo>
                        <a:pt x="6371" y="9025"/>
                      </a:lnTo>
                      <a:lnTo>
                        <a:pt x="7240" y="8894"/>
                      </a:lnTo>
                      <a:close/>
                      <a:moveTo>
                        <a:pt x="12074" y="0"/>
                      </a:moveTo>
                      <a:lnTo>
                        <a:pt x="12074" y="6823"/>
                      </a:lnTo>
                      <a:lnTo>
                        <a:pt x="12193" y="8871"/>
                      </a:lnTo>
                      <a:lnTo>
                        <a:pt x="12074" y="8871"/>
                      </a:lnTo>
                      <a:lnTo>
                        <a:pt x="11884" y="8585"/>
                      </a:lnTo>
                      <a:lnTo>
                        <a:pt x="11443" y="8061"/>
                      </a:lnTo>
                      <a:lnTo>
                        <a:pt x="10931" y="7609"/>
                      </a:lnTo>
                      <a:lnTo>
                        <a:pt x="10371" y="7216"/>
                      </a:lnTo>
                      <a:lnTo>
                        <a:pt x="10074" y="7061"/>
                      </a:lnTo>
                      <a:lnTo>
                        <a:pt x="9717" y="6882"/>
                      </a:lnTo>
                      <a:lnTo>
                        <a:pt x="8978" y="6596"/>
                      </a:lnTo>
                      <a:lnTo>
                        <a:pt x="8204" y="6418"/>
                      </a:lnTo>
                      <a:lnTo>
                        <a:pt x="7430" y="6323"/>
                      </a:lnTo>
                      <a:lnTo>
                        <a:pt x="7038" y="6323"/>
                      </a:lnTo>
                      <a:lnTo>
                        <a:pt x="6680" y="6335"/>
                      </a:lnTo>
                      <a:lnTo>
                        <a:pt x="5978" y="6406"/>
                      </a:lnTo>
                      <a:lnTo>
                        <a:pt x="5299" y="6561"/>
                      </a:lnTo>
                      <a:lnTo>
                        <a:pt x="4632" y="6775"/>
                      </a:lnTo>
                      <a:lnTo>
                        <a:pt x="4001" y="7061"/>
                      </a:lnTo>
                      <a:lnTo>
                        <a:pt x="3406" y="7418"/>
                      </a:lnTo>
                      <a:lnTo>
                        <a:pt x="2846" y="7835"/>
                      </a:lnTo>
                      <a:lnTo>
                        <a:pt x="2322" y="8323"/>
                      </a:lnTo>
                      <a:lnTo>
                        <a:pt x="2096" y="8585"/>
                      </a:lnTo>
                      <a:lnTo>
                        <a:pt x="1834" y="8883"/>
                      </a:lnTo>
                      <a:lnTo>
                        <a:pt x="1370" y="9502"/>
                      </a:lnTo>
                      <a:lnTo>
                        <a:pt x="977" y="10145"/>
                      </a:lnTo>
                      <a:lnTo>
                        <a:pt x="644" y="10835"/>
                      </a:lnTo>
                      <a:lnTo>
                        <a:pt x="370" y="11550"/>
                      </a:lnTo>
                      <a:lnTo>
                        <a:pt x="179" y="12288"/>
                      </a:lnTo>
                      <a:lnTo>
                        <a:pt x="48" y="13038"/>
                      </a:lnTo>
                      <a:lnTo>
                        <a:pt x="1" y="13812"/>
                      </a:lnTo>
                      <a:lnTo>
                        <a:pt x="13" y="14205"/>
                      </a:lnTo>
                      <a:lnTo>
                        <a:pt x="1" y="14586"/>
                      </a:lnTo>
                      <a:lnTo>
                        <a:pt x="48" y="15360"/>
                      </a:lnTo>
                      <a:lnTo>
                        <a:pt x="179" y="16110"/>
                      </a:lnTo>
                      <a:lnTo>
                        <a:pt x="370" y="16848"/>
                      </a:lnTo>
                      <a:lnTo>
                        <a:pt x="644" y="17562"/>
                      </a:lnTo>
                      <a:lnTo>
                        <a:pt x="977" y="18253"/>
                      </a:lnTo>
                      <a:lnTo>
                        <a:pt x="1370" y="18896"/>
                      </a:lnTo>
                      <a:lnTo>
                        <a:pt x="1834" y="19515"/>
                      </a:lnTo>
                      <a:lnTo>
                        <a:pt x="2096" y="19813"/>
                      </a:lnTo>
                      <a:lnTo>
                        <a:pt x="2322" y="20075"/>
                      </a:lnTo>
                      <a:lnTo>
                        <a:pt x="2834" y="20563"/>
                      </a:lnTo>
                      <a:lnTo>
                        <a:pt x="3394" y="20980"/>
                      </a:lnTo>
                      <a:lnTo>
                        <a:pt x="4001" y="21337"/>
                      </a:lnTo>
                      <a:lnTo>
                        <a:pt x="4632" y="21623"/>
                      </a:lnTo>
                      <a:lnTo>
                        <a:pt x="5287" y="21837"/>
                      </a:lnTo>
                      <a:lnTo>
                        <a:pt x="5978" y="21992"/>
                      </a:lnTo>
                      <a:lnTo>
                        <a:pt x="6680" y="22063"/>
                      </a:lnTo>
                      <a:lnTo>
                        <a:pt x="7038" y="22075"/>
                      </a:lnTo>
                      <a:lnTo>
                        <a:pt x="7430" y="22075"/>
                      </a:lnTo>
                      <a:lnTo>
                        <a:pt x="8204" y="21980"/>
                      </a:lnTo>
                      <a:lnTo>
                        <a:pt x="8978" y="21801"/>
                      </a:lnTo>
                      <a:lnTo>
                        <a:pt x="9717" y="21515"/>
                      </a:lnTo>
                      <a:lnTo>
                        <a:pt x="10074" y="21349"/>
                      </a:lnTo>
                      <a:lnTo>
                        <a:pt x="10371" y="21182"/>
                      </a:lnTo>
                      <a:lnTo>
                        <a:pt x="10931" y="20789"/>
                      </a:lnTo>
                      <a:lnTo>
                        <a:pt x="11443" y="20337"/>
                      </a:lnTo>
                      <a:lnTo>
                        <a:pt x="11884" y="19813"/>
                      </a:lnTo>
                      <a:lnTo>
                        <a:pt x="12074" y="19527"/>
                      </a:lnTo>
                      <a:lnTo>
                        <a:pt x="12193" y="19527"/>
                      </a:lnTo>
                      <a:lnTo>
                        <a:pt x="12193" y="21587"/>
                      </a:lnTo>
                      <a:lnTo>
                        <a:pt x="14848" y="21587"/>
                      </a:lnTo>
                      <a:lnTo>
                        <a:pt x="148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177" name="Google Shape;177;p12"/>
          <p:cNvSpPr txBox="1"/>
          <p:nvPr>
            <p:ph idx="1" type="body"/>
          </p:nvPr>
        </p:nvSpPr>
        <p:spPr>
          <a:xfrm>
            <a:off x="762002" y="2571750"/>
            <a:ext cx="2540100" cy="1761900"/>
          </a:xfrm>
          <a:prstGeom prst="rect">
            <a:avLst/>
          </a:prstGeom>
        </p:spPr>
        <p:txBody>
          <a:bodyPr anchorCtr="0" anchor="t" bIns="0" lIns="0" spcFirstLastPara="1" rIns="228600" wrap="square" tIns="0">
            <a:noAutofit/>
          </a:bodyPr>
          <a:lstStyle>
            <a:lvl1pPr indent="-298450" lvl="0" marL="457200" rtl="0">
              <a:spcBef>
                <a:spcPts val="0"/>
              </a:spcBef>
              <a:spcAft>
                <a:spcPts val="0"/>
              </a:spcAft>
              <a:buSzPts val="11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1_Two images">
  <p:cSld name="CUSTOM_3_1_1_1_1_1_1_1">
    <p:spTree>
      <p:nvGrpSpPr>
        <p:cNvPr id="178" name="Shape 178"/>
        <p:cNvGrpSpPr/>
        <p:nvPr/>
      </p:nvGrpSpPr>
      <p:grpSpPr>
        <a:xfrm>
          <a:off x="0" y="0"/>
          <a:ext cx="0" cy="0"/>
          <a:chOff x="0" y="0"/>
          <a:chExt cx="0" cy="0"/>
        </a:xfrm>
      </p:grpSpPr>
      <p:sp>
        <p:nvSpPr>
          <p:cNvPr id="179" name="Google Shape;179;p13"/>
          <p:cNvSpPr txBox="1"/>
          <p:nvPr>
            <p:ph type="title"/>
          </p:nvPr>
        </p:nvSpPr>
        <p:spPr>
          <a:xfrm>
            <a:off x="762100" y="809375"/>
            <a:ext cx="5079900" cy="352500"/>
          </a:xfrm>
          <a:prstGeom prst="rect">
            <a:avLst/>
          </a:prstGeom>
        </p:spPr>
        <p:txBody>
          <a:bodyPr anchorCtr="0" anchor="t" bIns="0" lIns="0" spcFirstLastPara="1" rIns="228600" wrap="square" tIns="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grpSp>
        <p:nvGrpSpPr>
          <p:cNvPr id="180" name="Google Shape;180;p13"/>
          <p:cNvGrpSpPr/>
          <p:nvPr/>
        </p:nvGrpSpPr>
        <p:grpSpPr>
          <a:xfrm>
            <a:off x="614120" y="4568626"/>
            <a:ext cx="1565658" cy="245350"/>
            <a:chOff x="614120" y="4568626"/>
            <a:chExt cx="1565658" cy="245350"/>
          </a:xfrm>
        </p:grpSpPr>
        <p:grpSp>
          <p:nvGrpSpPr>
            <p:cNvPr id="181" name="Google Shape;181;p13"/>
            <p:cNvGrpSpPr/>
            <p:nvPr/>
          </p:nvGrpSpPr>
          <p:grpSpPr>
            <a:xfrm>
              <a:off x="614120" y="4568626"/>
              <a:ext cx="290167" cy="233377"/>
              <a:chOff x="614120" y="4568626"/>
              <a:chExt cx="290167" cy="233377"/>
            </a:xfrm>
          </p:grpSpPr>
          <p:sp>
            <p:nvSpPr>
              <p:cNvPr id="182" name="Google Shape;182;p13"/>
              <p:cNvSpPr/>
              <p:nvPr/>
            </p:nvSpPr>
            <p:spPr>
              <a:xfrm>
                <a:off x="649563" y="4568626"/>
                <a:ext cx="184863" cy="83805"/>
              </a:xfrm>
              <a:custGeom>
                <a:rect b="b" l="l" r="r" t="t"/>
                <a:pathLst>
                  <a:path extrusionOk="0" h="12669" w="27946">
                    <a:moveTo>
                      <a:pt x="16372" y="0"/>
                    </a:moveTo>
                    <a:lnTo>
                      <a:pt x="14729" y="95"/>
                    </a:lnTo>
                    <a:lnTo>
                      <a:pt x="13098" y="345"/>
                    </a:lnTo>
                    <a:lnTo>
                      <a:pt x="11502" y="762"/>
                    </a:lnTo>
                    <a:lnTo>
                      <a:pt x="9942" y="1322"/>
                    </a:lnTo>
                    <a:lnTo>
                      <a:pt x="8430" y="2036"/>
                    </a:lnTo>
                    <a:lnTo>
                      <a:pt x="6989" y="2905"/>
                    </a:lnTo>
                    <a:lnTo>
                      <a:pt x="5620" y="3929"/>
                    </a:lnTo>
                    <a:lnTo>
                      <a:pt x="4334" y="5108"/>
                    </a:lnTo>
                    <a:lnTo>
                      <a:pt x="3739" y="5751"/>
                    </a:lnTo>
                    <a:lnTo>
                      <a:pt x="3405" y="6132"/>
                    </a:lnTo>
                    <a:lnTo>
                      <a:pt x="2798" y="6906"/>
                    </a:lnTo>
                    <a:lnTo>
                      <a:pt x="2227" y="7716"/>
                    </a:lnTo>
                    <a:lnTo>
                      <a:pt x="1703" y="8561"/>
                    </a:lnTo>
                    <a:lnTo>
                      <a:pt x="1238" y="9430"/>
                    </a:lnTo>
                    <a:lnTo>
                      <a:pt x="810" y="10335"/>
                    </a:lnTo>
                    <a:lnTo>
                      <a:pt x="453" y="11252"/>
                    </a:lnTo>
                    <a:lnTo>
                      <a:pt x="131" y="12192"/>
                    </a:lnTo>
                    <a:lnTo>
                      <a:pt x="0" y="12669"/>
                    </a:lnTo>
                    <a:lnTo>
                      <a:pt x="179" y="12573"/>
                    </a:lnTo>
                    <a:lnTo>
                      <a:pt x="595" y="12514"/>
                    </a:lnTo>
                    <a:lnTo>
                      <a:pt x="1203" y="12573"/>
                    </a:lnTo>
                    <a:lnTo>
                      <a:pt x="1310" y="12597"/>
                    </a:lnTo>
                    <a:lnTo>
                      <a:pt x="8930" y="11347"/>
                    </a:lnTo>
                    <a:lnTo>
                      <a:pt x="8978" y="11264"/>
                    </a:lnTo>
                    <a:lnTo>
                      <a:pt x="9252" y="10906"/>
                    </a:lnTo>
                    <a:lnTo>
                      <a:pt x="9442" y="10740"/>
                    </a:lnTo>
                    <a:lnTo>
                      <a:pt x="9526" y="10740"/>
                    </a:lnTo>
                    <a:lnTo>
                      <a:pt x="9847" y="10395"/>
                    </a:lnTo>
                    <a:lnTo>
                      <a:pt x="10538" y="9775"/>
                    </a:lnTo>
                    <a:lnTo>
                      <a:pt x="11276" y="9240"/>
                    </a:lnTo>
                    <a:lnTo>
                      <a:pt x="12050" y="8775"/>
                    </a:lnTo>
                    <a:lnTo>
                      <a:pt x="12847" y="8382"/>
                    </a:lnTo>
                    <a:lnTo>
                      <a:pt x="13681" y="8085"/>
                    </a:lnTo>
                    <a:lnTo>
                      <a:pt x="14538" y="7846"/>
                    </a:lnTo>
                    <a:lnTo>
                      <a:pt x="15407" y="7704"/>
                    </a:lnTo>
                    <a:lnTo>
                      <a:pt x="16289" y="7644"/>
                    </a:lnTo>
                    <a:lnTo>
                      <a:pt x="17170" y="7656"/>
                    </a:lnTo>
                    <a:lnTo>
                      <a:pt x="18039" y="7751"/>
                    </a:lnTo>
                    <a:lnTo>
                      <a:pt x="18908" y="7930"/>
                    </a:lnTo>
                    <a:lnTo>
                      <a:pt x="19765" y="8192"/>
                    </a:lnTo>
                    <a:lnTo>
                      <a:pt x="20599" y="8537"/>
                    </a:lnTo>
                    <a:lnTo>
                      <a:pt x="21408" y="8966"/>
                    </a:lnTo>
                    <a:lnTo>
                      <a:pt x="22182" y="9478"/>
                    </a:lnTo>
                    <a:lnTo>
                      <a:pt x="22551" y="9775"/>
                    </a:lnTo>
                    <a:lnTo>
                      <a:pt x="22551" y="9740"/>
                    </a:lnTo>
                    <a:lnTo>
                      <a:pt x="23956" y="9775"/>
                    </a:lnTo>
                    <a:lnTo>
                      <a:pt x="27767" y="5965"/>
                    </a:lnTo>
                    <a:lnTo>
                      <a:pt x="27945" y="4334"/>
                    </a:lnTo>
                    <a:lnTo>
                      <a:pt x="27267" y="3763"/>
                    </a:lnTo>
                    <a:lnTo>
                      <a:pt x="25862" y="2750"/>
                    </a:lnTo>
                    <a:lnTo>
                      <a:pt x="24385" y="1893"/>
                    </a:lnTo>
                    <a:lnTo>
                      <a:pt x="22849" y="1191"/>
                    </a:lnTo>
                    <a:lnTo>
                      <a:pt x="21266" y="655"/>
                    </a:lnTo>
                    <a:lnTo>
                      <a:pt x="19646" y="274"/>
                    </a:lnTo>
                    <a:lnTo>
                      <a:pt x="18015" y="60"/>
                    </a:lnTo>
                    <a:lnTo>
                      <a:pt x="1637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3"/>
              <p:cNvSpPr/>
              <p:nvPr/>
            </p:nvSpPr>
            <p:spPr>
              <a:xfrm>
                <a:off x="752817" y="4597368"/>
                <a:ext cx="151470" cy="204556"/>
              </a:xfrm>
              <a:custGeom>
                <a:rect b="b" l="l" r="r" t="t"/>
                <a:pathLst>
                  <a:path extrusionOk="0" h="30923" w="22898">
                    <a:moveTo>
                      <a:pt x="12348" y="1"/>
                    </a:moveTo>
                    <a:lnTo>
                      <a:pt x="6942" y="5395"/>
                    </a:lnTo>
                    <a:lnTo>
                      <a:pt x="7359" y="5740"/>
                    </a:lnTo>
                    <a:lnTo>
                      <a:pt x="8109" y="6502"/>
                    </a:lnTo>
                    <a:lnTo>
                      <a:pt x="8764" y="7335"/>
                    </a:lnTo>
                    <a:lnTo>
                      <a:pt x="9324" y="8228"/>
                    </a:lnTo>
                    <a:lnTo>
                      <a:pt x="9788" y="9181"/>
                    </a:lnTo>
                    <a:lnTo>
                      <a:pt x="10133" y="10169"/>
                    </a:lnTo>
                    <a:lnTo>
                      <a:pt x="10372" y="11205"/>
                    </a:lnTo>
                    <a:lnTo>
                      <a:pt x="10491" y="12265"/>
                    </a:lnTo>
                    <a:lnTo>
                      <a:pt x="10503" y="12812"/>
                    </a:lnTo>
                    <a:lnTo>
                      <a:pt x="10503" y="13777"/>
                    </a:lnTo>
                    <a:lnTo>
                      <a:pt x="10991" y="13789"/>
                    </a:lnTo>
                    <a:lnTo>
                      <a:pt x="11920" y="13979"/>
                    </a:lnTo>
                    <a:lnTo>
                      <a:pt x="12777" y="14348"/>
                    </a:lnTo>
                    <a:lnTo>
                      <a:pt x="13539" y="14860"/>
                    </a:lnTo>
                    <a:lnTo>
                      <a:pt x="14182" y="15503"/>
                    </a:lnTo>
                    <a:lnTo>
                      <a:pt x="14694" y="16265"/>
                    </a:lnTo>
                    <a:lnTo>
                      <a:pt x="15051" y="17123"/>
                    </a:lnTo>
                    <a:lnTo>
                      <a:pt x="15241" y="18051"/>
                    </a:lnTo>
                    <a:lnTo>
                      <a:pt x="15265" y="18540"/>
                    </a:lnTo>
                    <a:lnTo>
                      <a:pt x="15241" y="19028"/>
                    </a:lnTo>
                    <a:lnTo>
                      <a:pt x="15051" y="19956"/>
                    </a:lnTo>
                    <a:lnTo>
                      <a:pt x="14694" y="20814"/>
                    </a:lnTo>
                    <a:lnTo>
                      <a:pt x="14182" y="21576"/>
                    </a:lnTo>
                    <a:lnTo>
                      <a:pt x="13539" y="22219"/>
                    </a:lnTo>
                    <a:lnTo>
                      <a:pt x="12777" y="22731"/>
                    </a:lnTo>
                    <a:lnTo>
                      <a:pt x="11920" y="23100"/>
                    </a:lnTo>
                    <a:lnTo>
                      <a:pt x="10991" y="23290"/>
                    </a:lnTo>
                    <a:lnTo>
                      <a:pt x="10503" y="23302"/>
                    </a:lnTo>
                    <a:lnTo>
                      <a:pt x="977" y="23302"/>
                    </a:lnTo>
                    <a:lnTo>
                      <a:pt x="1" y="24267"/>
                    </a:lnTo>
                    <a:lnTo>
                      <a:pt x="1" y="29958"/>
                    </a:lnTo>
                    <a:lnTo>
                      <a:pt x="977" y="30922"/>
                    </a:lnTo>
                    <a:lnTo>
                      <a:pt x="10503" y="30922"/>
                    </a:lnTo>
                    <a:lnTo>
                      <a:pt x="11134" y="30911"/>
                    </a:lnTo>
                    <a:lnTo>
                      <a:pt x="12384" y="30780"/>
                    </a:lnTo>
                    <a:lnTo>
                      <a:pt x="13598" y="30541"/>
                    </a:lnTo>
                    <a:lnTo>
                      <a:pt x="14765" y="30172"/>
                    </a:lnTo>
                    <a:lnTo>
                      <a:pt x="15873" y="29708"/>
                    </a:lnTo>
                    <a:lnTo>
                      <a:pt x="16932" y="29136"/>
                    </a:lnTo>
                    <a:lnTo>
                      <a:pt x="17921" y="28470"/>
                    </a:lnTo>
                    <a:lnTo>
                      <a:pt x="18837" y="27708"/>
                    </a:lnTo>
                    <a:lnTo>
                      <a:pt x="19671" y="26874"/>
                    </a:lnTo>
                    <a:lnTo>
                      <a:pt x="20433" y="25957"/>
                    </a:lnTo>
                    <a:lnTo>
                      <a:pt x="21100" y="24969"/>
                    </a:lnTo>
                    <a:lnTo>
                      <a:pt x="21671" y="23909"/>
                    </a:lnTo>
                    <a:lnTo>
                      <a:pt x="22147" y="22802"/>
                    </a:lnTo>
                    <a:lnTo>
                      <a:pt x="22505" y="21635"/>
                    </a:lnTo>
                    <a:lnTo>
                      <a:pt x="22755" y="20433"/>
                    </a:lnTo>
                    <a:lnTo>
                      <a:pt x="22886" y="19183"/>
                    </a:lnTo>
                    <a:lnTo>
                      <a:pt x="22898" y="18540"/>
                    </a:lnTo>
                    <a:lnTo>
                      <a:pt x="22886" y="17778"/>
                    </a:lnTo>
                    <a:lnTo>
                      <a:pt x="22695" y="16289"/>
                    </a:lnTo>
                    <a:lnTo>
                      <a:pt x="22338" y="14837"/>
                    </a:lnTo>
                    <a:lnTo>
                      <a:pt x="21802" y="13455"/>
                    </a:lnTo>
                    <a:lnTo>
                      <a:pt x="21112" y="12134"/>
                    </a:lnTo>
                    <a:lnTo>
                      <a:pt x="20266" y="10907"/>
                    </a:lnTo>
                    <a:lnTo>
                      <a:pt x="19278" y="9788"/>
                    </a:lnTo>
                    <a:lnTo>
                      <a:pt x="18147" y="8776"/>
                    </a:lnTo>
                    <a:lnTo>
                      <a:pt x="17528" y="8336"/>
                    </a:lnTo>
                    <a:lnTo>
                      <a:pt x="17349" y="7728"/>
                    </a:lnTo>
                    <a:lnTo>
                      <a:pt x="16944" y="6550"/>
                    </a:lnTo>
                    <a:lnTo>
                      <a:pt x="16444" y="5407"/>
                    </a:lnTo>
                    <a:lnTo>
                      <a:pt x="15861" y="4311"/>
                    </a:lnTo>
                    <a:lnTo>
                      <a:pt x="15206" y="3263"/>
                    </a:lnTo>
                    <a:lnTo>
                      <a:pt x="14479" y="2263"/>
                    </a:lnTo>
                    <a:lnTo>
                      <a:pt x="13682" y="1311"/>
                    </a:lnTo>
                    <a:lnTo>
                      <a:pt x="12813" y="418"/>
                    </a:lnTo>
                    <a:lnTo>
                      <a:pt x="123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3"/>
              <p:cNvSpPr/>
              <p:nvPr/>
            </p:nvSpPr>
            <p:spPr>
              <a:xfrm>
                <a:off x="646726" y="4748673"/>
                <a:ext cx="112561" cy="53330"/>
              </a:xfrm>
              <a:custGeom>
                <a:rect b="b" l="l" r="r" t="t"/>
                <a:pathLst>
                  <a:path extrusionOk="0" h="8062" w="17016">
                    <a:moveTo>
                      <a:pt x="5513" y="1"/>
                    </a:moveTo>
                    <a:lnTo>
                      <a:pt x="4144" y="417"/>
                    </a:lnTo>
                    <a:lnTo>
                      <a:pt x="334" y="4227"/>
                    </a:lnTo>
                    <a:lnTo>
                      <a:pt x="0" y="5525"/>
                    </a:lnTo>
                    <a:lnTo>
                      <a:pt x="405" y="5823"/>
                    </a:lnTo>
                    <a:lnTo>
                      <a:pt x="1251" y="6359"/>
                    </a:lnTo>
                    <a:lnTo>
                      <a:pt x="2144" y="6835"/>
                    </a:lnTo>
                    <a:lnTo>
                      <a:pt x="3061" y="7228"/>
                    </a:lnTo>
                    <a:lnTo>
                      <a:pt x="4001" y="7549"/>
                    </a:lnTo>
                    <a:lnTo>
                      <a:pt x="4977" y="7799"/>
                    </a:lnTo>
                    <a:lnTo>
                      <a:pt x="5966" y="7966"/>
                    </a:lnTo>
                    <a:lnTo>
                      <a:pt x="6966" y="8049"/>
                    </a:lnTo>
                    <a:lnTo>
                      <a:pt x="7478" y="8061"/>
                    </a:lnTo>
                    <a:lnTo>
                      <a:pt x="17015" y="8061"/>
                    </a:lnTo>
                    <a:lnTo>
                      <a:pt x="17015" y="429"/>
                    </a:lnTo>
                    <a:lnTo>
                      <a:pt x="7478" y="429"/>
                    </a:lnTo>
                    <a:lnTo>
                      <a:pt x="6966" y="405"/>
                    </a:lnTo>
                    <a:lnTo>
                      <a:pt x="5978" y="191"/>
                    </a:lnTo>
                    <a:lnTo>
                      <a:pt x="55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3"/>
              <p:cNvSpPr/>
              <p:nvPr/>
            </p:nvSpPr>
            <p:spPr>
              <a:xfrm>
                <a:off x="614120" y="4638010"/>
                <a:ext cx="147290" cy="147376"/>
              </a:xfrm>
              <a:custGeom>
                <a:rect b="b" l="l" r="r" t="t"/>
                <a:pathLst>
                  <a:path extrusionOk="0" h="22279" w="22266">
                    <a:moveTo>
                      <a:pt x="12407" y="1"/>
                    </a:moveTo>
                    <a:lnTo>
                      <a:pt x="11764" y="13"/>
                    </a:lnTo>
                    <a:lnTo>
                      <a:pt x="10514" y="132"/>
                    </a:lnTo>
                    <a:lnTo>
                      <a:pt x="9299" y="382"/>
                    </a:lnTo>
                    <a:lnTo>
                      <a:pt x="8132" y="739"/>
                    </a:lnTo>
                    <a:lnTo>
                      <a:pt x="7025" y="1203"/>
                    </a:lnTo>
                    <a:lnTo>
                      <a:pt x="5965" y="1775"/>
                    </a:lnTo>
                    <a:lnTo>
                      <a:pt x="4977" y="2442"/>
                    </a:lnTo>
                    <a:lnTo>
                      <a:pt x="4060" y="3192"/>
                    </a:lnTo>
                    <a:lnTo>
                      <a:pt x="3215" y="4037"/>
                    </a:lnTo>
                    <a:lnTo>
                      <a:pt x="2465" y="4954"/>
                    </a:lnTo>
                    <a:lnTo>
                      <a:pt x="1798" y="5942"/>
                    </a:lnTo>
                    <a:lnTo>
                      <a:pt x="1226" y="6990"/>
                    </a:lnTo>
                    <a:lnTo>
                      <a:pt x="750" y="8097"/>
                    </a:lnTo>
                    <a:lnTo>
                      <a:pt x="393" y="9264"/>
                    </a:lnTo>
                    <a:lnTo>
                      <a:pt x="143" y="10479"/>
                    </a:lnTo>
                    <a:lnTo>
                      <a:pt x="12" y="11729"/>
                    </a:lnTo>
                    <a:lnTo>
                      <a:pt x="0" y="12360"/>
                    </a:lnTo>
                    <a:lnTo>
                      <a:pt x="12" y="13098"/>
                    </a:lnTo>
                    <a:lnTo>
                      <a:pt x="179" y="14527"/>
                    </a:lnTo>
                    <a:lnTo>
                      <a:pt x="512" y="15920"/>
                    </a:lnTo>
                    <a:lnTo>
                      <a:pt x="1000" y="17265"/>
                    </a:lnTo>
                    <a:lnTo>
                      <a:pt x="1631" y="18527"/>
                    </a:lnTo>
                    <a:lnTo>
                      <a:pt x="2405" y="19730"/>
                    </a:lnTo>
                    <a:lnTo>
                      <a:pt x="3310" y="20825"/>
                    </a:lnTo>
                    <a:lnTo>
                      <a:pt x="4358" y="21826"/>
                    </a:lnTo>
                    <a:lnTo>
                      <a:pt x="4929" y="22278"/>
                    </a:lnTo>
                    <a:lnTo>
                      <a:pt x="10454" y="16741"/>
                    </a:lnTo>
                    <a:lnTo>
                      <a:pt x="10014" y="16527"/>
                    </a:lnTo>
                    <a:lnTo>
                      <a:pt x="9240" y="15979"/>
                    </a:lnTo>
                    <a:lnTo>
                      <a:pt x="8609" y="15301"/>
                    </a:lnTo>
                    <a:lnTo>
                      <a:pt x="8120" y="14515"/>
                    </a:lnTo>
                    <a:lnTo>
                      <a:pt x="7799" y="13670"/>
                    </a:lnTo>
                    <a:lnTo>
                      <a:pt x="7644" y="12765"/>
                    </a:lnTo>
                    <a:lnTo>
                      <a:pt x="7656" y="11836"/>
                    </a:lnTo>
                    <a:lnTo>
                      <a:pt x="7870" y="10895"/>
                    </a:lnTo>
                    <a:lnTo>
                      <a:pt x="8061" y="10443"/>
                    </a:lnTo>
                    <a:lnTo>
                      <a:pt x="8275" y="10002"/>
                    </a:lnTo>
                    <a:lnTo>
                      <a:pt x="8823" y="9240"/>
                    </a:lnTo>
                    <a:lnTo>
                      <a:pt x="9502" y="8597"/>
                    </a:lnTo>
                    <a:lnTo>
                      <a:pt x="10276" y="8121"/>
                    </a:lnTo>
                    <a:lnTo>
                      <a:pt x="11133" y="7788"/>
                    </a:lnTo>
                    <a:lnTo>
                      <a:pt x="12038" y="7633"/>
                    </a:lnTo>
                    <a:lnTo>
                      <a:pt x="12967" y="7657"/>
                    </a:lnTo>
                    <a:lnTo>
                      <a:pt x="13895" y="7859"/>
                    </a:lnTo>
                    <a:lnTo>
                      <a:pt x="14348" y="8050"/>
                    </a:lnTo>
                    <a:lnTo>
                      <a:pt x="14741" y="8240"/>
                    </a:lnTo>
                    <a:lnTo>
                      <a:pt x="15455" y="8728"/>
                    </a:lnTo>
                    <a:lnTo>
                      <a:pt x="16062" y="9347"/>
                    </a:lnTo>
                    <a:lnTo>
                      <a:pt x="16562" y="10050"/>
                    </a:lnTo>
                    <a:lnTo>
                      <a:pt x="16753" y="10443"/>
                    </a:lnTo>
                    <a:lnTo>
                      <a:pt x="22266" y="4930"/>
                    </a:lnTo>
                    <a:lnTo>
                      <a:pt x="21825" y="4347"/>
                    </a:lnTo>
                    <a:lnTo>
                      <a:pt x="20825" y="3311"/>
                    </a:lnTo>
                    <a:lnTo>
                      <a:pt x="19730" y="2394"/>
                    </a:lnTo>
                    <a:lnTo>
                      <a:pt x="18539" y="1620"/>
                    </a:lnTo>
                    <a:lnTo>
                      <a:pt x="17277" y="989"/>
                    </a:lnTo>
                    <a:lnTo>
                      <a:pt x="15943" y="513"/>
                    </a:lnTo>
                    <a:lnTo>
                      <a:pt x="14550" y="179"/>
                    </a:lnTo>
                    <a:lnTo>
                      <a:pt x="13133" y="13"/>
                    </a:lnTo>
                    <a:lnTo>
                      <a:pt x="124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 name="Google Shape;186;p13"/>
            <p:cNvGrpSpPr/>
            <p:nvPr/>
          </p:nvGrpSpPr>
          <p:grpSpPr>
            <a:xfrm>
              <a:off x="989660" y="4603434"/>
              <a:ext cx="1190118" cy="210542"/>
              <a:chOff x="989660" y="4603434"/>
              <a:chExt cx="1190118" cy="210542"/>
            </a:xfrm>
          </p:grpSpPr>
          <p:sp>
            <p:nvSpPr>
              <p:cNvPr id="187" name="Google Shape;187;p13"/>
              <p:cNvSpPr/>
              <p:nvPr/>
            </p:nvSpPr>
            <p:spPr>
              <a:xfrm>
                <a:off x="989660" y="4603434"/>
                <a:ext cx="646021" cy="210542"/>
              </a:xfrm>
              <a:custGeom>
                <a:rect b="b" l="l" r="r" t="t"/>
                <a:pathLst>
                  <a:path extrusionOk="0" h="31828" w="97660">
                    <a:moveTo>
                      <a:pt x="90813" y="11848"/>
                    </a:moveTo>
                    <a:lnTo>
                      <a:pt x="91289" y="11919"/>
                    </a:lnTo>
                    <a:lnTo>
                      <a:pt x="91754" y="12038"/>
                    </a:lnTo>
                    <a:lnTo>
                      <a:pt x="92194" y="12217"/>
                    </a:lnTo>
                    <a:lnTo>
                      <a:pt x="92409" y="12336"/>
                    </a:lnTo>
                    <a:lnTo>
                      <a:pt x="92599" y="12443"/>
                    </a:lnTo>
                    <a:lnTo>
                      <a:pt x="92933" y="12705"/>
                    </a:lnTo>
                    <a:lnTo>
                      <a:pt x="93206" y="13015"/>
                    </a:lnTo>
                    <a:lnTo>
                      <a:pt x="93433" y="13372"/>
                    </a:lnTo>
                    <a:lnTo>
                      <a:pt x="93528" y="13562"/>
                    </a:lnTo>
                    <a:lnTo>
                      <a:pt x="86408" y="16491"/>
                    </a:lnTo>
                    <a:lnTo>
                      <a:pt x="86396" y="16015"/>
                    </a:lnTo>
                    <a:lnTo>
                      <a:pt x="86539" y="15098"/>
                    </a:lnTo>
                    <a:lnTo>
                      <a:pt x="86860" y="14229"/>
                    </a:lnTo>
                    <a:lnTo>
                      <a:pt x="87372" y="13455"/>
                    </a:lnTo>
                    <a:lnTo>
                      <a:pt x="87694" y="13110"/>
                    </a:lnTo>
                    <a:lnTo>
                      <a:pt x="87979" y="12824"/>
                    </a:lnTo>
                    <a:lnTo>
                      <a:pt x="88646" y="12372"/>
                    </a:lnTo>
                    <a:lnTo>
                      <a:pt x="89372" y="12050"/>
                    </a:lnTo>
                    <a:lnTo>
                      <a:pt x="90158" y="11872"/>
                    </a:lnTo>
                    <a:lnTo>
                      <a:pt x="90563" y="11848"/>
                    </a:lnTo>
                    <a:close/>
                    <a:moveTo>
                      <a:pt x="32899" y="11907"/>
                    </a:moveTo>
                    <a:lnTo>
                      <a:pt x="33756" y="11931"/>
                    </a:lnTo>
                    <a:lnTo>
                      <a:pt x="34578" y="12110"/>
                    </a:lnTo>
                    <a:lnTo>
                      <a:pt x="35375" y="12443"/>
                    </a:lnTo>
                    <a:lnTo>
                      <a:pt x="36090" y="12943"/>
                    </a:lnTo>
                    <a:lnTo>
                      <a:pt x="36423" y="13265"/>
                    </a:lnTo>
                    <a:lnTo>
                      <a:pt x="36733" y="13646"/>
                    </a:lnTo>
                    <a:lnTo>
                      <a:pt x="37221" y="14467"/>
                    </a:lnTo>
                    <a:lnTo>
                      <a:pt x="37554" y="15348"/>
                    </a:lnTo>
                    <a:lnTo>
                      <a:pt x="37721" y="16265"/>
                    </a:lnTo>
                    <a:lnTo>
                      <a:pt x="37721" y="17194"/>
                    </a:lnTo>
                    <a:lnTo>
                      <a:pt x="37554" y="18111"/>
                    </a:lnTo>
                    <a:lnTo>
                      <a:pt x="37221" y="18992"/>
                    </a:lnTo>
                    <a:lnTo>
                      <a:pt x="36733" y="19801"/>
                    </a:lnTo>
                    <a:lnTo>
                      <a:pt x="36423" y="20182"/>
                    </a:lnTo>
                    <a:lnTo>
                      <a:pt x="36340" y="20266"/>
                    </a:lnTo>
                    <a:lnTo>
                      <a:pt x="36256" y="20349"/>
                    </a:lnTo>
                    <a:lnTo>
                      <a:pt x="35911" y="20647"/>
                    </a:lnTo>
                    <a:lnTo>
                      <a:pt x="35173" y="21099"/>
                    </a:lnTo>
                    <a:lnTo>
                      <a:pt x="34375" y="21397"/>
                    </a:lnTo>
                    <a:lnTo>
                      <a:pt x="33554" y="21540"/>
                    </a:lnTo>
                    <a:lnTo>
                      <a:pt x="32720" y="21516"/>
                    </a:lnTo>
                    <a:lnTo>
                      <a:pt x="31899" y="21326"/>
                    </a:lnTo>
                    <a:lnTo>
                      <a:pt x="31125" y="20992"/>
                    </a:lnTo>
                    <a:lnTo>
                      <a:pt x="30410" y="20492"/>
                    </a:lnTo>
                    <a:lnTo>
                      <a:pt x="30089" y="20182"/>
                    </a:lnTo>
                    <a:lnTo>
                      <a:pt x="30053" y="20182"/>
                    </a:lnTo>
                    <a:lnTo>
                      <a:pt x="29732" y="19801"/>
                    </a:lnTo>
                    <a:lnTo>
                      <a:pt x="29243" y="18980"/>
                    </a:lnTo>
                    <a:lnTo>
                      <a:pt x="28910" y="18099"/>
                    </a:lnTo>
                    <a:lnTo>
                      <a:pt x="28743" y="17182"/>
                    </a:lnTo>
                    <a:lnTo>
                      <a:pt x="28743" y="16253"/>
                    </a:lnTo>
                    <a:lnTo>
                      <a:pt x="28910" y="15336"/>
                    </a:lnTo>
                    <a:lnTo>
                      <a:pt x="29243" y="14455"/>
                    </a:lnTo>
                    <a:lnTo>
                      <a:pt x="29732" y="13634"/>
                    </a:lnTo>
                    <a:lnTo>
                      <a:pt x="30053" y="13265"/>
                    </a:lnTo>
                    <a:lnTo>
                      <a:pt x="30184" y="13134"/>
                    </a:lnTo>
                    <a:lnTo>
                      <a:pt x="30517" y="12824"/>
                    </a:lnTo>
                    <a:lnTo>
                      <a:pt x="31268" y="12360"/>
                    </a:lnTo>
                    <a:lnTo>
                      <a:pt x="32065" y="12050"/>
                    </a:lnTo>
                    <a:lnTo>
                      <a:pt x="32899" y="11907"/>
                    </a:lnTo>
                    <a:close/>
                    <a:moveTo>
                      <a:pt x="50318" y="11907"/>
                    </a:moveTo>
                    <a:lnTo>
                      <a:pt x="51164" y="11931"/>
                    </a:lnTo>
                    <a:lnTo>
                      <a:pt x="51997" y="12110"/>
                    </a:lnTo>
                    <a:lnTo>
                      <a:pt x="52783" y="12443"/>
                    </a:lnTo>
                    <a:lnTo>
                      <a:pt x="53509" y="12943"/>
                    </a:lnTo>
                    <a:lnTo>
                      <a:pt x="53831" y="13265"/>
                    </a:lnTo>
                    <a:lnTo>
                      <a:pt x="54152" y="13646"/>
                    </a:lnTo>
                    <a:lnTo>
                      <a:pt x="54641" y="14467"/>
                    </a:lnTo>
                    <a:lnTo>
                      <a:pt x="54974" y="15348"/>
                    </a:lnTo>
                    <a:lnTo>
                      <a:pt x="55129" y="16265"/>
                    </a:lnTo>
                    <a:lnTo>
                      <a:pt x="55129" y="17194"/>
                    </a:lnTo>
                    <a:lnTo>
                      <a:pt x="54974" y="18111"/>
                    </a:lnTo>
                    <a:lnTo>
                      <a:pt x="54641" y="18992"/>
                    </a:lnTo>
                    <a:lnTo>
                      <a:pt x="54152" y="19801"/>
                    </a:lnTo>
                    <a:lnTo>
                      <a:pt x="53831" y="20182"/>
                    </a:lnTo>
                    <a:lnTo>
                      <a:pt x="53759" y="20266"/>
                    </a:lnTo>
                    <a:lnTo>
                      <a:pt x="53664" y="20349"/>
                    </a:lnTo>
                    <a:lnTo>
                      <a:pt x="53331" y="20647"/>
                    </a:lnTo>
                    <a:lnTo>
                      <a:pt x="52593" y="21099"/>
                    </a:lnTo>
                    <a:lnTo>
                      <a:pt x="51795" y="21397"/>
                    </a:lnTo>
                    <a:lnTo>
                      <a:pt x="50961" y="21540"/>
                    </a:lnTo>
                    <a:lnTo>
                      <a:pt x="50128" y="21516"/>
                    </a:lnTo>
                    <a:lnTo>
                      <a:pt x="49306" y="21326"/>
                    </a:lnTo>
                    <a:lnTo>
                      <a:pt x="48532" y="20992"/>
                    </a:lnTo>
                    <a:lnTo>
                      <a:pt x="47818" y="20492"/>
                    </a:lnTo>
                    <a:lnTo>
                      <a:pt x="47508" y="20182"/>
                    </a:lnTo>
                    <a:lnTo>
                      <a:pt x="47461" y="20182"/>
                    </a:lnTo>
                    <a:lnTo>
                      <a:pt x="47139" y="19801"/>
                    </a:lnTo>
                    <a:lnTo>
                      <a:pt x="46651" y="18980"/>
                    </a:lnTo>
                    <a:lnTo>
                      <a:pt x="46318" y="18099"/>
                    </a:lnTo>
                    <a:lnTo>
                      <a:pt x="46163" y="17182"/>
                    </a:lnTo>
                    <a:lnTo>
                      <a:pt x="46163" y="16253"/>
                    </a:lnTo>
                    <a:lnTo>
                      <a:pt x="46318" y="15336"/>
                    </a:lnTo>
                    <a:lnTo>
                      <a:pt x="46651" y="14455"/>
                    </a:lnTo>
                    <a:lnTo>
                      <a:pt x="47139" y="13634"/>
                    </a:lnTo>
                    <a:lnTo>
                      <a:pt x="47461" y="13265"/>
                    </a:lnTo>
                    <a:lnTo>
                      <a:pt x="47592" y="13134"/>
                    </a:lnTo>
                    <a:lnTo>
                      <a:pt x="47937" y="12824"/>
                    </a:lnTo>
                    <a:lnTo>
                      <a:pt x="48675" y="12360"/>
                    </a:lnTo>
                    <a:lnTo>
                      <a:pt x="49485" y="12050"/>
                    </a:lnTo>
                    <a:lnTo>
                      <a:pt x="50318" y="11907"/>
                    </a:lnTo>
                    <a:close/>
                    <a:moveTo>
                      <a:pt x="68048" y="11907"/>
                    </a:moveTo>
                    <a:lnTo>
                      <a:pt x="68488" y="11919"/>
                    </a:lnTo>
                    <a:lnTo>
                      <a:pt x="69333" y="12098"/>
                    </a:lnTo>
                    <a:lnTo>
                      <a:pt x="70107" y="12455"/>
                    </a:lnTo>
                    <a:lnTo>
                      <a:pt x="70786" y="12967"/>
                    </a:lnTo>
                    <a:lnTo>
                      <a:pt x="71084" y="13289"/>
                    </a:lnTo>
                    <a:lnTo>
                      <a:pt x="71381" y="13658"/>
                    </a:lnTo>
                    <a:lnTo>
                      <a:pt x="71846" y="14479"/>
                    </a:lnTo>
                    <a:lnTo>
                      <a:pt x="72167" y="15360"/>
                    </a:lnTo>
                    <a:lnTo>
                      <a:pt x="72298" y="16289"/>
                    </a:lnTo>
                    <a:lnTo>
                      <a:pt x="72298" y="16765"/>
                    </a:lnTo>
                    <a:lnTo>
                      <a:pt x="72298" y="17230"/>
                    </a:lnTo>
                    <a:lnTo>
                      <a:pt x="72155" y="18146"/>
                    </a:lnTo>
                    <a:lnTo>
                      <a:pt x="71846" y="19016"/>
                    </a:lnTo>
                    <a:lnTo>
                      <a:pt x="71381" y="19813"/>
                    </a:lnTo>
                    <a:lnTo>
                      <a:pt x="71084" y="20182"/>
                    </a:lnTo>
                    <a:lnTo>
                      <a:pt x="70786" y="20504"/>
                    </a:lnTo>
                    <a:lnTo>
                      <a:pt x="70095" y="21028"/>
                    </a:lnTo>
                    <a:lnTo>
                      <a:pt x="69322" y="21373"/>
                    </a:lnTo>
                    <a:lnTo>
                      <a:pt x="68476" y="21552"/>
                    </a:lnTo>
                    <a:lnTo>
                      <a:pt x="68048" y="21552"/>
                    </a:lnTo>
                    <a:lnTo>
                      <a:pt x="67595" y="21540"/>
                    </a:lnTo>
                    <a:lnTo>
                      <a:pt x="66726" y="21361"/>
                    </a:lnTo>
                    <a:lnTo>
                      <a:pt x="65928" y="21016"/>
                    </a:lnTo>
                    <a:lnTo>
                      <a:pt x="65214" y="20504"/>
                    </a:lnTo>
                    <a:lnTo>
                      <a:pt x="64904" y="20182"/>
                    </a:lnTo>
                    <a:lnTo>
                      <a:pt x="64595" y="19825"/>
                    </a:lnTo>
                    <a:lnTo>
                      <a:pt x="64094" y="19028"/>
                    </a:lnTo>
                    <a:lnTo>
                      <a:pt x="63761" y="18158"/>
                    </a:lnTo>
                    <a:lnTo>
                      <a:pt x="63606" y="17230"/>
                    </a:lnTo>
                    <a:lnTo>
                      <a:pt x="63606" y="16765"/>
                    </a:lnTo>
                    <a:lnTo>
                      <a:pt x="63606" y="16277"/>
                    </a:lnTo>
                    <a:lnTo>
                      <a:pt x="63761" y="15348"/>
                    </a:lnTo>
                    <a:lnTo>
                      <a:pt x="64094" y="14455"/>
                    </a:lnTo>
                    <a:lnTo>
                      <a:pt x="64583" y="13658"/>
                    </a:lnTo>
                    <a:lnTo>
                      <a:pt x="64904" y="13289"/>
                    </a:lnTo>
                    <a:lnTo>
                      <a:pt x="65214" y="12967"/>
                    </a:lnTo>
                    <a:lnTo>
                      <a:pt x="65928" y="12455"/>
                    </a:lnTo>
                    <a:lnTo>
                      <a:pt x="66726" y="12098"/>
                    </a:lnTo>
                    <a:lnTo>
                      <a:pt x="67595" y="11919"/>
                    </a:lnTo>
                    <a:lnTo>
                      <a:pt x="68048" y="11907"/>
                    </a:lnTo>
                    <a:close/>
                    <a:moveTo>
                      <a:pt x="77763" y="822"/>
                    </a:moveTo>
                    <a:lnTo>
                      <a:pt x="77763" y="24219"/>
                    </a:lnTo>
                    <a:lnTo>
                      <a:pt x="81264" y="24219"/>
                    </a:lnTo>
                    <a:lnTo>
                      <a:pt x="81264" y="822"/>
                    </a:lnTo>
                    <a:close/>
                    <a:moveTo>
                      <a:pt x="32875" y="8788"/>
                    </a:moveTo>
                    <a:lnTo>
                      <a:pt x="32113" y="8859"/>
                    </a:lnTo>
                    <a:lnTo>
                      <a:pt x="31363" y="9002"/>
                    </a:lnTo>
                    <a:lnTo>
                      <a:pt x="30613" y="9216"/>
                    </a:lnTo>
                    <a:lnTo>
                      <a:pt x="29898" y="9502"/>
                    </a:lnTo>
                    <a:lnTo>
                      <a:pt x="29196" y="9859"/>
                    </a:lnTo>
                    <a:lnTo>
                      <a:pt x="28529" y="10288"/>
                    </a:lnTo>
                    <a:lnTo>
                      <a:pt x="27898" y="10776"/>
                    </a:lnTo>
                    <a:lnTo>
                      <a:pt x="27588" y="11062"/>
                    </a:lnTo>
                    <a:lnTo>
                      <a:pt x="27303" y="11360"/>
                    </a:lnTo>
                    <a:lnTo>
                      <a:pt x="26803" y="11991"/>
                    </a:lnTo>
                    <a:lnTo>
                      <a:pt x="26362" y="12657"/>
                    </a:lnTo>
                    <a:lnTo>
                      <a:pt x="26005" y="13360"/>
                    </a:lnTo>
                    <a:lnTo>
                      <a:pt x="25707" y="14086"/>
                    </a:lnTo>
                    <a:lnTo>
                      <a:pt x="25493" y="14825"/>
                    </a:lnTo>
                    <a:lnTo>
                      <a:pt x="25350" y="15587"/>
                    </a:lnTo>
                    <a:lnTo>
                      <a:pt x="25278" y="16349"/>
                    </a:lnTo>
                    <a:lnTo>
                      <a:pt x="25278" y="17122"/>
                    </a:lnTo>
                    <a:lnTo>
                      <a:pt x="25350" y="17885"/>
                    </a:lnTo>
                    <a:lnTo>
                      <a:pt x="25493" y="18647"/>
                    </a:lnTo>
                    <a:lnTo>
                      <a:pt x="25707" y="19385"/>
                    </a:lnTo>
                    <a:lnTo>
                      <a:pt x="26005" y="20111"/>
                    </a:lnTo>
                    <a:lnTo>
                      <a:pt x="26362" y="20814"/>
                    </a:lnTo>
                    <a:lnTo>
                      <a:pt x="26803" y="21480"/>
                    </a:lnTo>
                    <a:lnTo>
                      <a:pt x="27303" y="22111"/>
                    </a:lnTo>
                    <a:lnTo>
                      <a:pt x="27588" y="22421"/>
                    </a:lnTo>
                    <a:lnTo>
                      <a:pt x="27886" y="22695"/>
                    </a:lnTo>
                    <a:lnTo>
                      <a:pt x="28517" y="23195"/>
                    </a:lnTo>
                    <a:lnTo>
                      <a:pt x="29196" y="23624"/>
                    </a:lnTo>
                    <a:lnTo>
                      <a:pt x="29886" y="23969"/>
                    </a:lnTo>
                    <a:lnTo>
                      <a:pt x="30613" y="24255"/>
                    </a:lnTo>
                    <a:lnTo>
                      <a:pt x="31351" y="24469"/>
                    </a:lnTo>
                    <a:lnTo>
                      <a:pt x="32101" y="24612"/>
                    </a:lnTo>
                    <a:lnTo>
                      <a:pt x="32863" y="24683"/>
                    </a:lnTo>
                    <a:lnTo>
                      <a:pt x="33637" y="24683"/>
                    </a:lnTo>
                    <a:lnTo>
                      <a:pt x="34399" y="24612"/>
                    </a:lnTo>
                    <a:lnTo>
                      <a:pt x="35149" y="24469"/>
                    </a:lnTo>
                    <a:lnTo>
                      <a:pt x="35887" y="24255"/>
                    </a:lnTo>
                    <a:lnTo>
                      <a:pt x="36614" y="23969"/>
                    </a:lnTo>
                    <a:lnTo>
                      <a:pt x="37316" y="23624"/>
                    </a:lnTo>
                    <a:lnTo>
                      <a:pt x="37983" y="23195"/>
                    </a:lnTo>
                    <a:lnTo>
                      <a:pt x="38614" y="22695"/>
                    </a:lnTo>
                    <a:lnTo>
                      <a:pt x="38924" y="22421"/>
                    </a:lnTo>
                    <a:lnTo>
                      <a:pt x="39197" y="22111"/>
                    </a:lnTo>
                    <a:lnTo>
                      <a:pt x="39709" y="21480"/>
                    </a:lnTo>
                    <a:lnTo>
                      <a:pt x="40150" y="20814"/>
                    </a:lnTo>
                    <a:lnTo>
                      <a:pt x="40507" y="20111"/>
                    </a:lnTo>
                    <a:lnTo>
                      <a:pt x="40793" y="19385"/>
                    </a:lnTo>
                    <a:lnTo>
                      <a:pt x="41019" y="18647"/>
                    </a:lnTo>
                    <a:lnTo>
                      <a:pt x="41162" y="17885"/>
                    </a:lnTo>
                    <a:lnTo>
                      <a:pt x="41234" y="17122"/>
                    </a:lnTo>
                    <a:lnTo>
                      <a:pt x="41234" y="16349"/>
                    </a:lnTo>
                    <a:lnTo>
                      <a:pt x="41162" y="15587"/>
                    </a:lnTo>
                    <a:lnTo>
                      <a:pt x="41019" y="14825"/>
                    </a:lnTo>
                    <a:lnTo>
                      <a:pt x="40793" y="14086"/>
                    </a:lnTo>
                    <a:lnTo>
                      <a:pt x="40507" y="13360"/>
                    </a:lnTo>
                    <a:lnTo>
                      <a:pt x="40150" y="12657"/>
                    </a:lnTo>
                    <a:lnTo>
                      <a:pt x="39709" y="11991"/>
                    </a:lnTo>
                    <a:lnTo>
                      <a:pt x="39197" y="11360"/>
                    </a:lnTo>
                    <a:lnTo>
                      <a:pt x="38924" y="11062"/>
                    </a:lnTo>
                    <a:lnTo>
                      <a:pt x="38614" y="10776"/>
                    </a:lnTo>
                    <a:lnTo>
                      <a:pt x="37983" y="10288"/>
                    </a:lnTo>
                    <a:lnTo>
                      <a:pt x="37316" y="9859"/>
                    </a:lnTo>
                    <a:lnTo>
                      <a:pt x="36626" y="9502"/>
                    </a:lnTo>
                    <a:lnTo>
                      <a:pt x="35899" y="9216"/>
                    </a:lnTo>
                    <a:lnTo>
                      <a:pt x="35161" y="9002"/>
                    </a:lnTo>
                    <a:lnTo>
                      <a:pt x="34411" y="8859"/>
                    </a:lnTo>
                    <a:lnTo>
                      <a:pt x="33637" y="8788"/>
                    </a:lnTo>
                    <a:close/>
                    <a:moveTo>
                      <a:pt x="50306" y="8788"/>
                    </a:moveTo>
                    <a:lnTo>
                      <a:pt x="49544" y="8859"/>
                    </a:lnTo>
                    <a:lnTo>
                      <a:pt x="48782" y="9002"/>
                    </a:lnTo>
                    <a:lnTo>
                      <a:pt x="48044" y="9216"/>
                    </a:lnTo>
                    <a:lnTo>
                      <a:pt x="47318" y="9502"/>
                    </a:lnTo>
                    <a:lnTo>
                      <a:pt x="46627" y="9859"/>
                    </a:lnTo>
                    <a:lnTo>
                      <a:pt x="45960" y="10288"/>
                    </a:lnTo>
                    <a:lnTo>
                      <a:pt x="45318" y="10776"/>
                    </a:lnTo>
                    <a:lnTo>
                      <a:pt x="45020" y="11062"/>
                    </a:lnTo>
                    <a:lnTo>
                      <a:pt x="44734" y="11360"/>
                    </a:lnTo>
                    <a:lnTo>
                      <a:pt x="44222" y="11991"/>
                    </a:lnTo>
                    <a:lnTo>
                      <a:pt x="43793" y="12657"/>
                    </a:lnTo>
                    <a:lnTo>
                      <a:pt x="43424" y="13360"/>
                    </a:lnTo>
                    <a:lnTo>
                      <a:pt x="43139" y="14086"/>
                    </a:lnTo>
                    <a:lnTo>
                      <a:pt x="42924" y="14825"/>
                    </a:lnTo>
                    <a:lnTo>
                      <a:pt x="42781" y="15587"/>
                    </a:lnTo>
                    <a:lnTo>
                      <a:pt x="42710" y="16349"/>
                    </a:lnTo>
                    <a:lnTo>
                      <a:pt x="42710" y="17122"/>
                    </a:lnTo>
                    <a:lnTo>
                      <a:pt x="42781" y="17885"/>
                    </a:lnTo>
                    <a:lnTo>
                      <a:pt x="42924" y="18647"/>
                    </a:lnTo>
                    <a:lnTo>
                      <a:pt x="43139" y="19385"/>
                    </a:lnTo>
                    <a:lnTo>
                      <a:pt x="43424" y="20111"/>
                    </a:lnTo>
                    <a:lnTo>
                      <a:pt x="43793" y="20814"/>
                    </a:lnTo>
                    <a:lnTo>
                      <a:pt x="44222" y="21480"/>
                    </a:lnTo>
                    <a:lnTo>
                      <a:pt x="44734" y="22111"/>
                    </a:lnTo>
                    <a:lnTo>
                      <a:pt x="45020" y="22421"/>
                    </a:lnTo>
                    <a:lnTo>
                      <a:pt x="45318" y="22695"/>
                    </a:lnTo>
                    <a:lnTo>
                      <a:pt x="45949" y="23195"/>
                    </a:lnTo>
                    <a:lnTo>
                      <a:pt x="46615" y="23624"/>
                    </a:lnTo>
                    <a:lnTo>
                      <a:pt x="47318" y="23969"/>
                    </a:lnTo>
                    <a:lnTo>
                      <a:pt x="48032" y="24255"/>
                    </a:lnTo>
                    <a:lnTo>
                      <a:pt x="48782" y="24469"/>
                    </a:lnTo>
                    <a:lnTo>
                      <a:pt x="49533" y="24612"/>
                    </a:lnTo>
                    <a:lnTo>
                      <a:pt x="50295" y="24683"/>
                    </a:lnTo>
                    <a:lnTo>
                      <a:pt x="51057" y="24683"/>
                    </a:lnTo>
                    <a:lnTo>
                      <a:pt x="51819" y="24612"/>
                    </a:lnTo>
                    <a:lnTo>
                      <a:pt x="52581" y="24469"/>
                    </a:lnTo>
                    <a:lnTo>
                      <a:pt x="53319" y="24255"/>
                    </a:lnTo>
                    <a:lnTo>
                      <a:pt x="54045" y="23969"/>
                    </a:lnTo>
                    <a:lnTo>
                      <a:pt x="54736" y="23624"/>
                    </a:lnTo>
                    <a:lnTo>
                      <a:pt x="55414" y="23195"/>
                    </a:lnTo>
                    <a:lnTo>
                      <a:pt x="56046" y="22695"/>
                    </a:lnTo>
                    <a:lnTo>
                      <a:pt x="56343" y="22421"/>
                    </a:lnTo>
                    <a:lnTo>
                      <a:pt x="56629" y="22111"/>
                    </a:lnTo>
                    <a:lnTo>
                      <a:pt x="57129" y="21480"/>
                    </a:lnTo>
                    <a:lnTo>
                      <a:pt x="57570" y="20814"/>
                    </a:lnTo>
                    <a:lnTo>
                      <a:pt x="57927" y="20111"/>
                    </a:lnTo>
                    <a:lnTo>
                      <a:pt x="58213" y="19385"/>
                    </a:lnTo>
                    <a:lnTo>
                      <a:pt x="58439" y="18647"/>
                    </a:lnTo>
                    <a:lnTo>
                      <a:pt x="58582" y="17885"/>
                    </a:lnTo>
                    <a:lnTo>
                      <a:pt x="58653" y="17111"/>
                    </a:lnTo>
                    <a:lnTo>
                      <a:pt x="58653" y="16349"/>
                    </a:lnTo>
                    <a:lnTo>
                      <a:pt x="58582" y="15575"/>
                    </a:lnTo>
                    <a:lnTo>
                      <a:pt x="58439" y="14825"/>
                    </a:lnTo>
                    <a:lnTo>
                      <a:pt x="58213" y="14074"/>
                    </a:lnTo>
                    <a:lnTo>
                      <a:pt x="57927" y="13360"/>
                    </a:lnTo>
                    <a:lnTo>
                      <a:pt x="57570" y="12657"/>
                    </a:lnTo>
                    <a:lnTo>
                      <a:pt x="57129" y="11991"/>
                    </a:lnTo>
                    <a:lnTo>
                      <a:pt x="56629" y="11360"/>
                    </a:lnTo>
                    <a:lnTo>
                      <a:pt x="56343" y="11062"/>
                    </a:lnTo>
                    <a:lnTo>
                      <a:pt x="56046" y="10776"/>
                    </a:lnTo>
                    <a:lnTo>
                      <a:pt x="55414" y="10288"/>
                    </a:lnTo>
                    <a:lnTo>
                      <a:pt x="54748" y="9859"/>
                    </a:lnTo>
                    <a:lnTo>
                      <a:pt x="54045" y="9502"/>
                    </a:lnTo>
                    <a:lnTo>
                      <a:pt x="53331" y="9216"/>
                    </a:lnTo>
                    <a:lnTo>
                      <a:pt x="52593" y="9002"/>
                    </a:lnTo>
                    <a:lnTo>
                      <a:pt x="51831" y="8859"/>
                    </a:lnTo>
                    <a:lnTo>
                      <a:pt x="51068" y="8788"/>
                    </a:lnTo>
                    <a:close/>
                    <a:moveTo>
                      <a:pt x="11907" y="1"/>
                    </a:moveTo>
                    <a:lnTo>
                      <a:pt x="10681" y="108"/>
                    </a:lnTo>
                    <a:lnTo>
                      <a:pt x="9490" y="346"/>
                    </a:lnTo>
                    <a:lnTo>
                      <a:pt x="8311" y="691"/>
                    </a:lnTo>
                    <a:lnTo>
                      <a:pt x="7192" y="1156"/>
                    </a:lnTo>
                    <a:lnTo>
                      <a:pt x="6109" y="1727"/>
                    </a:lnTo>
                    <a:lnTo>
                      <a:pt x="5097" y="2406"/>
                    </a:lnTo>
                    <a:lnTo>
                      <a:pt x="4144" y="3192"/>
                    </a:lnTo>
                    <a:lnTo>
                      <a:pt x="3703" y="3632"/>
                    </a:lnTo>
                    <a:lnTo>
                      <a:pt x="3394" y="3942"/>
                    </a:lnTo>
                    <a:lnTo>
                      <a:pt x="2965" y="4406"/>
                    </a:lnTo>
                    <a:lnTo>
                      <a:pt x="2203" y="5371"/>
                    </a:lnTo>
                    <a:lnTo>
                      <a:pt x="1560" y="6383"/>
                    </a:lnTo>
                    <a:lnTo>
                      <a:pt x="1024" y="7454"/>
                    </a:lnTo>
                    <a:lnTo>
                      <a:pt x="608" y="8550"/>
                    </a:lnTo>
                    <a:lnTo>
                      <a:pt x="286" y="9681"/>
                    </a:lnTo>
                    <a:lnTo>
                      <a:pt x="96" y="10836"/>
                    </a:lnTo>
                    <a:lnTo>
                      <a:pt x="0" y="11991"/>
                    </a:lnTo>
                    <a:lnTo>
                      <a:pt x="24" y="13146"/>
                    </a:lnTo>
                    <a:lnTo>
                      <a:pt x="155" y="14301"/>
                    </a:lnTo>
                    <a:lnTo>
                      <a:pt x="393" y="15444"/>
                    </a:lnTo>
                    <a:lnTo>
                      <a:pt x="751" y="16563"/>
                    </a:lnTo>
                    <a:lnTo>
                      <a:pt x="1215" y="17646"/>
                    </a:lnTo>
                    <a:lnTo>
                      <a:pt x="1786" y="18682"/>
                    </a:lnTo>
                    <a:lnTo>
                      <a:pt x="2465" y="19682"/>
                    </a:lnTo>
                    <a:lnTo>
                      <a:pt x="3263" y="20623"/>
                    </a:lnTo>
                    <a:lnTo>
                      <a:pt x="3703" y="21064"/>
                    </a:lnTo>
                    <a:lnTo>
                      <a:pt x="4144" y="21492"/>
                    </a:lnTo>
                    <a:lnTo>
                      <a:pt x="5097" y="22278"/>
                    </a:lnTo>
                    <a:lnTo>
                      <a:pt x="6109" y="22969"/>
                    </a:lnTo>
                    <a:lnTo>
                      <a:pt x="7180" y="23540"/>
                    </a:lnTo>
                    <a:lnTo>
                      <a:pt x="8311" y="24005"/>
                    </a:lnTo>
                    <a:lnTo>
                      <a:pt x="9478" y="24350"/>
                    </a:lnTo>
                    <a:lnTo>
                      <a:pt x="10681" y="24576"/>
                    </a:lnTo>
                    <a:lnTo>
                      <a:pt x="11907" y="24695"/>
                    </a:lnTo>
                    <a:lnTo>
                      <a:pt x="12526" y="24695"/>
                    </a:lnTo>
                    <a:lnTo>
                      <a:pt x="13181" y="24683"/>
                    </a:lnTo>
                    <a:lnTo>
                      <a:pt x="14443" y="24576"/>
                    </a:lnTo>
                    <a:lnTo>
                      <a:pt x="15646" y="24362"/>
                    </a:lnTo>
                    <a:lnTo>
                      <a:pt x="16789" y="24028"/>
                    </a:lnTo>
                    <a:lnTo>
                      <a:pt x="17861" y="23588"/>
                    </a:lnTo>
                    <a:lnTo>
                      <a:pt x="18885" y="23040"/>
                    </a:lnTo>
                    <a:lnTo>
                      <a:pt x="19837" y="22385"/>
                    </a:lnTo>
                    <a:lnTo>
                      <a:pt x="20742" y="21623"/>
                    </a:lnTo>
                    <a:lnTo>
                      <a:pt x="21159" y="21195"/>
                    </a:lnTo>
                    <a:lnTo>
                      <a:pt x="21516" y="20825"/>
                    </a:lnTo>
                    <a:lnTo>
                      <a:pt x="22147" y="20028"/>
                    </a:lnTo>
                    <a:lnTo>
                      <a:pt x="22695" y="19170"/>
                    </a:lnTo>
                    <a:lnTo>
                      <a:pt x="23147" y="18242"/>
                    </a:lnTo>
                    <a:lnTo>
                      <a:pt x="23516" y="17253"/>
                    </a:lnTo>
                    <a:lnTo>
                      <a:pt x="23790" y="16206"/>
                    </a:lnTo>
                    <a:lnTo>
                      <a:pt x="23969" y="15086"/>
                    </a:lnTo>
                    <a:lnTo>
                      <a:pt x="24052" y="13908"/>
                    </a:lnTo>
                    <a:lnTo>
                      <a:pt x="24064" y="13289"/>
                    </a:lnTo>
                    <a:lnTo>
                      <a:pt x="24064" y="12753"/>
                    </a:lnTo>
                    <a:lnTo>
                      <a:pt x="23981" y="11705"/>
                    </a:lnTo>
                    <a:lnTo>
                      <a:pt x="23885" y="11181"/>
                    </a:lnTo>
                    <a:lnTo>
                      <a:pt x="12526" y="11181"/>
                    </a:lnTo>
                    <a:lnTo>
                      <a:pt x="12526" y="14574"/>
                    </a:lnTo>
                    <a:lnTo>
                      <a:pt x="20599" y="14574"/>
                    </a:lnTo>
                    <a:lnTo>
                      <a:pt x="20480" y="15265"/>
                    </a:lnTo>
                    <a:lnTo>
                      <a:pt x="20159" y="16491"/>
                    </a:lnTo>
                    <a:lnTo>
                      <a:pt x="19694" y="17563"/>
                    </a:lnTo>
                    <a:lnTo>
                      <a:pt x="19099" y="18456"/>
                    </a:lnTo>
                    <a:lnTo>
                      <a:pt x="18754" y="18825"/>
                    </a:lnTo>
                    <a:lnTo>
                      <a:pt x="18420" y="19135"/>
                    </a:lnTo>
                    <a:lnTo>
                      <a:pt x="17706" y="19682"/>
                    </a:lnTo>
                    <a:lnTo>
                      <a:pt x="16968" y="20147"/>
                    </a:lnTo>
                    <a:lnTo>
                      <a:pt x="16194" y="20540"/>
                    </a:lnTo>
                    <a:lnTo>
                      <a:pt x="15384" y="20849"/>
                    </a:lnTo>
                    <a:lnTo>
                      <a:pt x="14562" y="21075"/>
                    </a:lnTo>
                    <a:lnTo>
                      <a:pt x="13729" y="21230"/>
                    </a:lnTo>
                    <a:lnTo>
                      <a:pt x="12884" y="21302"/>
                    </a:lnTo>
                    <a:lnTo>
                      <a:pt x="12038" y="21290"/>
                    </a:lnTo>
                    <a:lnTo>
                      <a:pt x="11193" y="21195"/>
                    </a:lnTo>
                    <a:lnTo>
                      <a:pt x="10359" y="21028"/>
                    </a:lnTo>
                    <a:lnTo>
                      <a:pt x="9538" y="20778"/>
                    </a:lnTo>
                    <a:lnTo>
                      <a:pt x="8752" y="20456"/>
                    </a:lnTo>
                    <a:lnTo>
                      <a:pt x="7978" y="20052"/>
                    </a:lnTo>
                    <a:lnTo>
                      <a:pt x="7252" y="19563"/>
                    </a:lnTo>
                    <a:lnTo>
                      <a:pt x="6561" y="18992"/>
                    </a:lnTo>
                    <a:lnTo>
                      <a:pt x="6240" y="18682"/>
                    </a:lnTo>
                    <a:lnTo>
                      <a:pt x="5918" y="18349"/>
                    </a:lnTo>
                    <a:lnTo>
                      <a:pt x="5358" y="17634"/>
                    </a:lnTo>
                    <a:lnTo>
                      <a:pt x="4870" y="16884"/>
                    </a:lnTo>
                    <a:lnTo>
                      <a:pt x="4465" y="16099"/>
                    </a:lnTo>
                    <a:lnTo>
                      <a:pt x="4144" y="15289"/>
                    </a:lnTo>
                    <a:lnTo>
                      <a:pt x="3906" y="14455"/>
                    </a:lnTo>
                    <a:lnTo>
                      <a:pt x="3739" y="13610"/>
                    </a:lnTo>
                    <a:lnTo>
                      <a:pt x="3668" y="12753"/>
                    </a:lnTo>
                    <a:lnTo>
                      <a:pt x="3668" y="11895"/>
                    </a:lnTo>
                    <a:lnTo>
                      <a:pt x="3739" y="11038"/>
                    </a:lnTo>
                    <a:lnTo>
                      <a:pt x="3906" y="10193"/>
                    </a:lnTo>
                    <a:lnTo>
                      <a:pt x="4144" y="9359"/>
                    </a:lnTo>
                    <a:lnTo>
                      <a:pt x="4465" y="8550"/>
                    </a:lnTo>
                    <a:lnTo>
                      <a:pt x="4870" y="7764"/>
                    </a:lnTo>
                    <a:lnTo>
                      <a:pt x="5358" y="7014"/>
                    </a:lnTo>
                    <a:lnTo>
                      <a:pt x="5918" y="6299"/>
                    </a:lnTo>
                    <a:lnTo>
                      <a:pt x="6240" y="5966"/>
                    </a:lnTo>
                    <a:lnTo>
                      <a:pt x="6549" y="5656"/>
                    </a:lnTo>
                    <a:lnTo>
                      <a:pt x="7216" y="5085"/>
                    </a:lnTo>
                    <a:lnTo>
                      <a:pt x="7942" y="4585"/>
                    </a:lnTo>
                    <a:lnTo>
                      <a:pt x="8704" y="4180"/>
                    </a:lnTo>
                    <a:lnTo>
                      <a:pt x="9514" y="3835"/>
                    </a:lnTo>
                    <a:lnTo>
                      <a:pt x="10347" y="3585"/>
                    </a:lnTo>
                    <a:lnTo>
                      <a:pt x="11205" y="3430"/>
                    </a:lnTo>
                    <a:lnTo>
                      <a:pt x="12086" y="3347"/>
                    </a:lnTo>
                    <a:lnTo>
                      <a:pt x="12955" y="3347"/>
                    </a:lnTo>
                    <a:lnTo>
                      <a:pt x="13800" y="3418"/>
                    </a:lnTo>
                    <a:lnTo>
                      <a:pt x="14622" y="3573"/>
                    </a:lnTo>
                    <a:lnTo>
                      <a:pt x="15432" y="3811"/>
                    </a:lnTo>
                    <a:lnTo>
                      <a:pt x="16206" y="4120"/>
                    </a:lnTo>
                    <a:lnTo>
                      <a:pt x="16944" y="4501"/>
                    </a:lnTo>
                    <a:lnTo>
                      <a:pt x="17646" y="4966"/>
                    </a:lnTo>
                    <a:lnTo>
                      <a:pt x="18313" y="5490"/>
                    </a:lnTo>
                    <a:lnTo>
                      <a:pt x="18623" y="5775"/>
                    </a:lnTo>
                    <a:lnTo>
                      <a:pt x="21004" y="3394"/>
                    </a:lnTo>
                    <a:lnTo>
                      <a:pt x="20563" y="2989"/>
                    </a:lnTo>
                    <a:lnTo>
                      <a:pt x="19647" y="2251"/>
                    </a:lnTo>
                    <a:lnTo>
                      <a:pt x="18670" y="1608"/>
                    </a:lnTo>
                    <a:lnTo>
                      <a:pt x="17634" y="1072"/>
                    </a:lnTo>
                    <a:lnTo>
                      <a:pt x="16551" y="644"/>
                    </a:lnTo>
                    <a:lnTo>
                      <a:pt x="15432" y="322"/>
                    </a:lnTo>
                    <a:lnTo>
                      <a:pt x="14289" y="108"/>
                    </a:lnTo>
                    <a:lnTo>
                      <a:pt x="13122" y="1"/>
                    </a:lnTo>
                    <a:close/>
                    <a:moveTo>
                      <a:pt x="90111" y="8752"/>
                    </a:moveTo>
                    <a:lnTo>
                      <a:pt x="89372" y="8824"/>
                    </a:lnTo>
                    <a:lnTo>
                      <a:pt x="88646" y="8955"/>
                    </a:lnTo>
                    <a:lnTo>
                      <a:pt x="87932" y="9169"/>
                    </a:lnTo>
                    <a:lnTo>
                      <a:pt x="87253" y="9455"/>
                    </a:lnTo>
                    <a:lnTo>
                      <a:pt x="86598" y="9812"/>
                    </a:lnTo>
                    <a:lnTo>
                      <a:pt x="85991" y="10229"/>
                    </a:lnTo>
                    <a:lnTo>
                      <a:pt x="85419" y="10717"/>
                    </a:lnTo>
                    <a:lnTo>
                      <a:pt x="85157" y="10979"/>
                    </a:lnTo>
                    <a:lnTo>
                      <a:pt x="84884" y="11276"/>
                    </a:lnTo>
                    <a:lnTo>
                      <a:pt x="84407" y="11895"/>
                    </a:lnTo>
                    <a:lnTo>
                      <a:pt x="83979" y="12562"/>
                    </a:lnTo>
                    <a:lnTo>
                      <a:pt x="83633" y="13265"/>
                    </a:lnTo>
                    <a:lnTo>
                      <a:pt x="83348" y="13991"/>
                    </a:lnTo>
                    <a:lnTo>
                      <a:pt x="83145" y="14753"/>
                    </a:lnTo>
                    <a:lnTo>
                      <a:pt x="83014" y="15527"/>
                    </a:lnTo>
                    <a:lnTo>
                      <a:pt x="82967" y="16313"/>
                    </a:lnTo>
                    <a:lnTo>
                      <a:pt x="82979" y="16718"/>
                    </a:lnTo>
                    <a:lnTo>
                      <a:pt x="82967" y="17111"/>
                    </a:lnTo>
                    <a:lnTo>
                      <a:pt x="83038" y="17896"/>
                    </a:lnTo>
                    <a:lnTo>
                      <a:pt x="83169" y="18670"/>
                    </a:lnTo>
                    <a:lnTo>
                      <a:pt x="83383" y="19420"/>
                    </a:lnTo>
                    <a:lnTo>
                      <a:pt x="83669" y="20147"/>
                    </a:lnTo>
                    <a:lnTo>
                      <a:pt x="84026" y="20837"/>
                    </a:lnTo>
                    <a:lnTo>
                      <a:pt x="84467" y="21492"/>
                    </a:lnTo>
                    <a:lnTo>
                      <a:pt x="84955" y="22099"/>
                    </a:lnTo>
                    <a:lnTo>
                      <a:pt x="85241" y="22385"/>
                    </a:lnTo>
                    <a:lnTo>
                      <a:pt x="85515" y="22659"/>
                    </a:lnTo>
                    <a:lnTo>
                      <a:pt x="86122" y="23171"/>
                    </a:lnTo>
                    <a:lnTo>
                      <a:pt x="86765" y="23600"/>
                    </a:lnTo>
                    <a:lnTo>
                      <a:pt x="87444" y="23969"/>
                    </a:lnTo>
                    <a:lnTo>
                      <a:pt x="88158" y="24266"/>
                    </a:lnTo>
                    <a:lnTo>
                      <a:pt x="88908" y="24481"/>
                    </a:lnTo>
                    <a:lnTo>
                      <a:pt x="89670" y="24624"/>
                    </a:lnTo>
                    <a:lnTo>
                      <a:pt x="90456" y="24695"/>
                    </a:lnTo>
                    <a:lnTo>
                      <a:pt x="91385" y="24695"/>
                    </a:lnTo>
                    <a:lnTo>
                      <a:pt x="92444" y="24564"/>
                    </a:lnTo>
                    <a:lnTo>
                      <a:pt x="93468" y="24290"/>
                    </a:lnTo>
                    <a:lnTo>
                      <a:pt x="94445" y="23862"/>
                    </a:lnTo>
                    <a:lnTo>
                      <a:pt x="94909" y="23588"/>
                    </a:lnTo>
                    <a:lnTo>
                      <a:pt x="95278" y="23350"/>
                    </a:lnTo>
                    <a:lnTo>
                      <a:pt x="95981" y="22802"/>
                    </a:lnTo>
                    <a:lnTo>
                      <a:pt x="96624" y="22195"/>
                    </a:lnTo>
                    <a:lnTo>
                      <a:pt x="97207" y="21528"/>
                    </a:lnTo>
                    <a:lnTo>
                      <a:pt x="97469" y="21171"/>
                    </a:lnTo>
                    <a:lnTo>
                      <a:pt x="94766" y="19349"/>
                    </a:lnTo>
                    <a:lnTo>
                      <a:pt x="94600" y="19599"/>
                    </a:lnTo>
                    <a:lnTo>
                      <a:pt x="94242" y="20052"/>
                    </a:lnTo>
                    <a:lnTo>
                      <a:pt x="93814" y="20456"/>
                    </a:lnTo>
                    <a:lnTo>
                      <a:pt x="93361" y="20802"/>
                    </a:lnTo>
                    <a:lnTo>
                      <a:pt x="92849" y="21087"/>
                    </a:lnTo>
                    <a:lnTo>
                      <a:pt x="92313" y="21302"/>
                    </a:lnTo>
                    <a:lnTo>
                      <a:pt x="91754" y="21457"/>
                    </a:lnTo>
                    <a:lnTo>
                      <a:pt x="91170" y="21528"/>
                    </a:lnTo>
                    <a:lnTo>
                      <a:pt x="90873" y="21540"/>
                    </a:lnTo>
                    <a:lnTo>
                      <a:pt x="90563" y="21540"/>
                    </a:lnTo>
                    <a:lnTo>
                      <a:pt x="89956" y="21468"/>
                    </a:lnTo>
                    <a:lnTo>
                      <a:pt x="89372" y="21314"/>
                    </a:lnTo>
                    <a:lnTo>
                      <a:pt x="88825" y="21064"/>
                    </a:lnTo>
                    <a:lnTo>
                      <a:pt x="88313" y="20754"/>
                    </a:lnTo>
                    <a:lnTo>
                      <a:pt x="87860" y="20361"/>
                    </a:lnTo>
                    <a:lnTo>
                      <a:pt x="87467" y="19909"/>
                    </a:lnTo>
                    <a:lnTo>
                      <a:pt x="87134" y="19397"/>
                    </a:lnTo>
                    <a:lnTo>
                      <a:pt x="87003" y="19111"/>
                    </a:lnTo>
                    <a:lnTo>
                      <a:pt x="97660" y="14705"/>
                    </a:lnTo>
                    <a:lnTo>
                      <a:pt x="97302" y="13801"/>
                    </a:lnTo>
                    <a:lnTo>
                      <a:pt x="97136" y="13396"/>
                    </a:lnTo>
                    <a:lnTo>
                      <a:pt x="96743" y="12610"/>
                    </a:lnTo>
                    <a:lnTo>
                      <a:pt x="96517" y="12241"/>
                    </a:lnTo>
                    <a:lnTo>
                      <a:pt x="96231" y="11800"/>
                    </a:lnTo>
                    <a:lnTo>
                      <a:pt x="95588" y="11002"/>
                    </a:lnTo>
                    <a:lnTo>
                      <a:pt x="95219" y="10621"/>
                    </a:lnTo>
                    <a:lnTo>
                      <a:pt x="94992" y="10419"/>
                    </a:lnTo>
                    <a:lnTo>
                      <a:pt x="94516" y="10026"/>
                    </a:lnTo>
                    <a:lnTo>
                      <a:pt x="93992" y="9681"/>
                    </a:lnTo>
                    <a:lnTo>
                      <a:pt x="93456" y="9395"/>
                    </a:lnTo>
                    <a:lnTo>
                      <a:pt x="93171" y="9276"/>
                    </a:lnTo>
                    <a:lnTo>
                      <a:pt x="92849" y="9145"/>
                    </a:lnTo>
                    <a:lnTo>
                      <a:pt x="92194" y="8955"/>
                    </a:lnTo>
                    <a:lnTo>
                      <a:pt x="91516" y="8812"/>
                    </a:lnTo>
                    <a:lnTo>
                      <a:pt x="90837" y="8752"/>
                    </a:lnTo>
                    <a:close/>
                    <a:moveTo>
                      <a:pt x="67750" y="8764"/>
                    </a:moveTo>
                    <a:lnTo>
                      <a:pt x="67369" y="8776"/>
                    </a:lnTo>
                    <a:lnTo>
                      <a:pt x="66619" y="8847"/>
                    </a:lnTo>
                    <a:lnTo>
                      <a:pt x="65892" y="9002"/>
                    </a:lnTo>
                    <a:lnTo>
                      <a:pt x="65178" y="9228"/>
                    </a:lnTo>
                    <a:lnTo>
                      <a:pt x="64499" y="9538"/>
                    </a:lnTo>
                    <a:lnTo>
                      <a:pt x="63856" y="9895"/>
                    </a:lnTo>
                    <a:lnTo>
                      <a:pt x="63249" y="10336"/>
                    </a:lnTo>
                    <a:lnTo>
                      <a:pt x="62678" y="10824"/>
                    </a:lnTo>
                    <a:lnTo>
                      <a:pt x="62416" y="11098"/>
                    </a:lnTo>
                    <a:lnTo>
                      <a:pt x="62142" y="11395"/>
                    </a:lnTo>
                    <a:lnTo>
                      <a:pt x="61642" y="12003"/>
                    </a:lnTo>
                    <a:lnTo>
                      <a:pt x="61213" y="12657"/>
                    </a:lnTo>
                    <a:lnTo>
                      <a:pt x="60844" y="13348"/>
                    </a:lnTo>
                    <a:lnTo>
                      <a:pt x="60546" y="14062"/>
                    </a:lnTo>
                    <a:lnTo>
                      <a:pt x="60332" y="14813"/>
                    </a:lnTo>
                    <a:lnTo>
                      <a:pt x="60189" y="15587"/>
                    </a:lnTo>
                    <a:lnTo>
                      <a:pt x="60130" y="16360"/>
                    </a:lnTo>
                    <a:lnTo>
                      <a:pt x="60130" y="16753"/>
                    </a:lnTo>
                    <a:lnTo>
                      <a:pt x="60130" y="17158"/>
                    </a:lnTo>
                    <a:lnTo>
                      <a:pt x="60189" y="17932"/>
                    </a:lnTo>
                    <a:lnTo>
                      <a:pt x="60344" y="18706"/>
                    </a:lnTo>
                    <a:lnTo>
                      <a:pt x="60558" y="19444"/>
                    </a:lnTo>
                    <a:lnTo>
                      <a:pt x="60844" y="20159"/>
                    </a:lnTo>
                    <a:lnTo>
                      <a:pt x="61213" y="20849"/>
                    </a:lnTo>
                    <a:lnTo>
                      <a:pt x="61642" y="21492"/>
                    </a:lnTo>
                    <a:lnTo>
                      <a:pt x="62142" y="22088"/>
                    </a:lnTo>
                    <a:lnTo>
                      <a:pt x="62416" y="22373"/>
                    </a:lnTo>
                    <a:lnTo>
                      <a:pt x="62678" y="22647"/>
                    </a:lnTo>
                    <a:lnTo>
                      <a:pt x="63249" y="23135"/>
                    </a:lnTo>
                    <a:lnTo>
                      <a:pt x="63856" y="23576"/>
                    </a:lnTo>
                    <a:lnTo>
                      <a:pt x="64511" y="23933"/>
                    </a:lnTo>
                    <a:lnTo>
                      <a:pt x="65190" y="24231"/>
                    </a:lnTo>
                    <a:lnTo>
                      <a:pt x="65892" y="24457"/>
                    </a:lnTo>
                    <a:lnTo>
                      <a:pt x="66619" y="24612"/>
                    </a:lnTo>
                    <a:lnTo>
                      <a:pt x="67369" y="24683"/>
                    </a:lnTo>
                    <a:lnTo>
                      <a:pt x="67750" y="24695"/>
                    </a:lnTo>
                    <a:lnTo>
                      <a:pt x="68083" y="24683"/>
                    </a:lnTo>
                    <a:lnTo>
                      <a:pt x="68714" y="24636"/>
                    </a:lnTo>
                    <a:lnTo>
                      <a:pt x="69322" y="24517"/>
                    </a:lnTo>
                    <a:lnTo>
                      <a:pt x="69881" y="24350"/>
                    </a:lnTo>
                    <a:lnTo>
                      <a:pt x="70405" y="24124"/>
                    </a:lnTo>
                    <a:lnTo>
                      <a:pt x="70893" y="23838"/>
                    </a:lnTo>
                    <a:lnTo>
                      <a:pt x="71334" y="23493"/>
                    </a:lnTo>
                    <a:lnTo>
                      <a:pt x="71739" y="23100"/>
                    </a:lnTo>
                    <a:lnTo>
                      <a:pt x="71929" y="22873"/>
                    </a:lnTo>
                    <a:lnTo>
                      <a:pt x="72048" y="22873"/>
                    </a:lnTo>
                    <a:lnTo>
                      <a:pt x="72048" y="24016"/>
                    </a:lnTo>
                    <a:lnTo>
                      <a:pt x="72036" y="24576"/>
                    </a:lnTo>
                    <a:lnTo>
                      <a:pt x="71893" y="25576"/>
                    </a:lnTo>
                    <a:lnTo>
                      <a:pt x="71620" y="26445"/>
                    </a:lnTo>
                    <a:lnTo>
                      <a:pt x="71191" y="27172"/>
                    </a:lnTo>
                    <a:lnTo>
                      <a:pt x="70917" y="27493"/>
                    </a:lnTo>
                    <a:lnTo>
                      <a:pt x="70596" y="27791"/>
                    </a:lnTo>
                    <a:lnTo>
                      <a:pt x="69881" y="28255"/>
                    </a:lnTo>
                    <a:lnTo>
                      <a:pt x="69083" y="28565"/>
                    </a:lnTo>
                    <a:lnTo>
                      <a:pt x="68238" y="28708"/>
                    </a:lnTo>
                    <a:lnTo>
                      <a:pt x="67809" y="28696"/>
                    </a:lnTo>
                    <a:lnTo>
                      <a:pt x="67464" y="28696"/>
                    </a:lnTo>
                    <a:lnTo>
                      <a:pt x="66809" y="28589"/>
                    </a:lnTo>
                    <a:lnTo>
                      <a:pt x="66166" y="28374"/>
                    </a:lnTo>
                    <a:lnTo>
                      <a:pt x="65583" y="28053"/>
                    </a:lnTo>
                    <a:lnTo>
                      <a:pt x="65309" y="27850"/>
                    </a:lnTo>
                    <a:lnTo>
                      <a:pt x="65059" y="27636"/>
                    </a:lnTo>
                    <a:lnTo>
                      <a:pt x="64630" y="27184"/>
                    </a:lnTo>
                    <a:lnTo>
                      <a:pt x="64249" y="26684"/>
                    </a:lnTo>
                    <a:lnTo>
                      <a:pt x="63928" y="26136"/>
                    </a:lnTo>
                    <a:lnTo>
                      <a:pt x="63809" y="25850"/>
                    </a:lnTo>
                    <a:lnTo>
                      <a:pt x="60749" y="27112"/>
                    </a:lnTo>
                    <a:lnTo>
                      <a:pt x="60975" y="27600"/>
                    </a:lnTo>
                    <a:lnTo>
                      <a:pt x="61523" y="28517"/>
                    </a:lnTo>
                    <a:lnTo>
                      <a:pt x="62166" y="29339"/>
                    </a:lnTo>
                    <a:lnTo>
                      <a:pt x="62928" y="30077"/>
                    </a:lnTo>
                    <a:lnTo>
                      <a:pt x="63344" y="30410"/>
                    </a:lnTo>
                    <a:lnTo>
                      <a:pt x="63833" y="30756"/>
                    </a:lnTo>
                    <a:lnTo>
                      <a:pt x="64892" y="31303"/>
                    </a:lnTo>
                    <a:lnTo>
                      <a:pt x="66023" y="31660"/>
                    </a:lnTo>
                    <a:lnTo>
                      <a:pt x="67202" y="31827"/>
                    </a:lnTo>
                    <a:lnTo>
                      <a:pt x="68178" y="31827"/>
                    </a:lnTo>
                    <a:lnTo>
                      <a:pt x="68929" y="31780"/>
                    </a:lnTo>
                    <a:lnTo>
                      <a:pt x="69667" y="31660"/>
                    </a:lnTo>
                    <a:lnTo>
                      <a:pt x="70381" y="31470"/>
                    </a:lnTo>
                    <a:lnTo>
                      <a:pt x="71072" y="31196"/>
                    </a:lnTo>
                    <a:lnTo>
                      <a:pt x="71739" y="30875"/>
                    </a:lnTo>
                    <a:lnTo>
                      <a:pt x="72370" y="30470"/>
                    </a:lnTo>
                    <a:lnTo>
                      <a:pt x="72965" y="30005"/>
                    </a:lnTo>
                    <a:lnTo>
                      <a:pt x="73239" y="29755"/>
                    </a:lnTo>
                    <a:lnTo>
                      <a:pt x="73501" y="29493"/>
                    </a:lnTo>
                    <a:lnTo>
                      <a:pt x="73965" y="28910"/>
                    </a:lnTo>
                    <a:lnTo>
                      <a:pt x="74358" y="28267"/>
                    </a:lnTo>
                    <a:lnTo>
                      <a:pt x="74691" y="27553"/>
                    </a:lnTo>
                    <a:lnTo>
                      <a:pt x="74965" y="26767"/>
                    </a:lnTo>
                    <a:lnTo>
                      <a:pt x="75156" y="25933"/>
                    </a:lnTo>
                    <a:lnTo>
                      <a:pt x="75299" y="25017"/>
                    </a:lnTo>
                    <a:lnTo>
                      <a:pt x="75358" y="24040"/>
                    </a:lnTo>
                    <a:lnTo>
                      <a:pt x="75370" y="23528"/>
                    </a:lnTo>
                    <a:lnTo>
                      <a:pt x="75370" y="9240"/>
                    </a:lnTo>
                    <a:lnTo>
                      <a:pt x="72048" y="9240"/>
                    </a:lnTo>
                    <a:lnTo>
                      <a:pt x="72048" y="10538"/>
                    </a:lnTo>
                    <a:lnTo>
                      <a:pt x="71929" y="10538"/>
                    </a:lnTo>
                    <a:lnTo>
                      <a:pt x="71750" y="10336"/>
                    </a:lnTo>
                    <a:lnTo>
                      <a:pt x="71358" y="9967"/>
                    </a:lnTo>
                    <a:lnTo>
                      <a:pt x="70917" y="9645"/>
                    </a:lnTo>
                    <a:lnTo>
                      <a:pt x="70453" y="9383"/>
                    </a:lnTo>
                    <a:lnTo>
                      <a:pt x="70203" y="9276"/>
                    </a:lnTo>
                    <a:lnTo>
                      <a:pt x="69905" y="9145"/>
                    </a:lnTo>
                    <a:lnTo>
                      <a:pt x="69310" y="8955"/>
                    </a:lnTo>
                    <a:lnTo>
                      <a:pt x="68690" y="8824"/>
                    </a:lnTo>
                    <a:lnTo>
                      <a:pt x="68059" y="8764"/>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8" name="Google Shape;188;p13"/>
              <p:cNvGrpSpPr/>
              <p:nvPr/>
            </p:nvGrpSpPr>
            <p:grpSpPr>
              <a:xfrm>
                <a:off x="1682774" y="4617610"/>
                <a:ext cx="497005" cy="149188"/>
                <a:chOff x="1682774" y="4617610"/>
                <a:chExt cx="497005" cy="149188"/>
              </a:xfrm>
            </p:grpSpPr>
            <p:sp>
              <p:nvSpPr>
                <p:cNvPr id="189" name="Google Shape;189;p13"/>
                <p:cNvSpPr/>
                <p:nvPr/>
              </p:nvSpPr>
              <p:spPr>
                <a:xfrm>
                  <a:off x="1682774" y="4617610"/>
                  <a:ext cx="130752" cy="149188"/>
                </a:xfrm>
                <a:custGeom>
                  <a:rect b="b" l="l" r="r" t="t"/>
                  <a:pathLst>
                    <a:path extrusionOk="0" h="22553" w="19766">
                      <a:moveTo>
                        <a:pt x="10765" y="1"/>
                      </a:moveTo>
                      <a:lnTo>
                        <a:pt x="10193" y="25"/>
                      </a:lnTo>
                      <a:lnTo>
                        <a:pt x="9086" y="156"/>
                      </a:lnTo>
                      <a:lnTo>
                        <a:pt x="8014" y="406"/>
                      </a:lnTo>
                      <a:lnTo>
                        <a:pt x="6978" y="751"/>
                      </a:lnTo>
                      <a:lnTo>
                        <a:pt x="6002" y="1192"/>
                      </a:lnTo>
                      <a:lnTo>
                        <a:pt x="5085" y="1715"/>
                      </a:lnTo>
                      <a:lnTo>
                        <a:pt x="4216" y="2335"/>
                      </a:lnTo>
                      <a:lnTo>
                        <a:pt x="3418" y="3025"/>
                      </a:lnTo>
                      <a:lnTo>
                        <a:pt x="2692" y="3787"/>
                      </a:lnTo>
                      <a:lnTo>
                        <a:pt x="2037" y="4621"/>
                      </a:lnTo>
                      <a:lnTo>
                        <a:pt x="1453" y="5514"/>
                      </a:lnTo>
                      <a:lnTo>
                        <a:pt x="977" y="6466"/>
                      </a:lnTo>
                      <a:lnTo>
                        <a:pt x="572" y="7466"/>
                      </a:lnTo>
                      <a:lnTo>
                        <a:pt x="275" y="8502"/>
                      </a:lnTo>
                      <a:lnTo>
                        <a:pt x="84" y="9586"/>
                      </a:lnTo>
                      <a:lnTo>
                        <a:pt x="1" y="10693"/>
                      </a:lnTo>
                      <a:lnTo>
                        <a:pt x="1" y="11265"/>
                      </a:lnTo>
                      <a:lnTo>
                        <a:pt x="1" y="11729"/>
                      </a:lnTo>
                      <a:lnTo>
                        <a:pt x="13" y="12300"/>
                      </a:lnTo>
                      <a:lnTo>
                        <a:pt x="144" y="13408"/>
                      </a:lnTo>
                      <a:lnTo>
                        <a:pt x="382" y="14479"/>
                      </a:lnTo>
                      <a:lnTo>
                        <a:pt x="727" y="15503"/>
                      </a:lnTo>
                      <a:lnTo>
                        <a:pt x="1168" y="16480"/>
                      </a:lnTo>
                      <a:lnTo>
                        <a:pt x="1692" y="17408"/>
                      </a:lnTo>
                      <a:lnTo>
                        <a:pt x="2299" y="18278"/>
                      </a:lnTo>
                      <a:lnTo>
                        <a:pt x="2977" y="19087"/>
                      </a:lnTo>
                      <a:lnTo>
                        <a:pt x="3740" y="19814"/>
                      </a:lnTo>
                      <a:lnTo>
                        <a:pt x="4573" y="20480"/>
                      </a:lnTo>
                      <a:lnTo>
                        <a:pt x="5466" y="21052"/>
                      </a:lnTo>
                      <a:lnTo>
                        <a:pt x="6407" y="21552"/>
                      </a:lnTo>
                      <a:lnTo>
                        <a:pt x="7407" y="21945"/>
                      </a:lnTo>
                      <a:lnTo>
                        <a:pt x="8443" y="22254"/>
                      </a:lnTo>
                      <a:lnTo>
                        <a:pt x="9526" y="22457"/>
                      </a:lnTo>
                      <a:lnTo>
                        <a:pt x="10634" y="22552"/>
                      </a:lnTo>
                      <a:lnTo>
                        <a:pt x="11205" y="22552"/>
                      </a:lnTo>
                      <a:lnTo>
                        <a:pt x="11836" y="22540"/>
                      </a:lnTo>
                      <a:lnTo>
                        <a:pt x="13074" y="22409"/>
                      </a:lnTo>
                      <a:lnTo>
                        <a:pt x="14301" y="22147"/>
                      </a:lnTo>
                      <a:lnTo>
                        <a:pt x="15480" y="21742"/>
                      </a:lnTo>
                      <a:lnTo>
                        <a:pt x="16063" y="21492"/>
                      </a:lnTo>
                      <a:lnTo>
                        <a:pt x="16587" y="21242"/>
                      </a:lnTo>
                      <a:lnTo>
                        <a:pt x="17599" y="20647"/>
                      </a:lnTo>
                      <a:lnTo>
                        <a:pt x="18528" y="19933"/>
                      </a:lnTo>
                      <a:lnTo>
                        <a:pt x="19373" y="19123"/>
                      </a:lnTo>
                      <a:lnTo>
                        <a:pt x="19766" y="18682"/>
                      </a:lnTo>
                      <a:lnTo>
                        <a:pt x="17825" y="16742"/>
                      </a:lnTo>
                      <a:lnTo>
                        <a:pt x="17516" y="17111"/>
                      </a:lnTo>
                      <a:lnTo>
                        <a:pt x="16837" y="17789"/>
                      </a:lnTo>
                      <a:lnTo>
                        <a:pt x="16087" y="18373"/>
                      </a:lnTo>
                      <a:lnTo>
                        <a:pt x="15289" y="18873"/>
                      </a:lnTo>
                      <a:lnTo>
                        <a:pt x="14432" y="19278"/>
                      </a:lnTo>
                      <a:lnTo>
                        <a:pt x="13551" y="19587"/>
                      </a:lnTo>
                      <a:lnTo>
                        <a:pt x="12622" y="19790"/>
                      </a:lnTo>
                      <a:lnTo>
                        <a:pt x="11669" y="19897"/>
                      </a:lnTo>
                      <a:lnTo>
                        <a:pt x="10776" y="19897"/>
                      </a:lnTo>
                      <a:lnTo>
                        <a:pt x="9943" y="19837"/>
                      </a:lnTo>
                      <a:lnTo>
                        <a:pt x="9133" y="19683"/>
                      </a:lnTo>
                      <a:lnTo>
                        <a:pt x="8347" y="19468"/>
                      </a:lnTo>
                      <a:lnTo>
                        <a:pt x="7585" y="19159"/>
                      </a:lnTo>
                      <a:lnTo>
                        <a:pt x="6871" y="18778"/>
                      </a:lnTo>
                      <a:lnTo>
                        <a:pt x="6180" y="18325"/>
                      </a:lnTo>
                      <a:lnTo>
                        <a:pt x="5537" y="17813"/>
                      </a:lnTo>
                      <a:lnTo>
                        <a:pt x="5240" y="17516"/>
                      </a:lnTo>
                      <a:lnTo>
                        <a:pt x="4942" y="17218"/>
                      </a:lnTo>
                      <a:lnTo>
                        <a:pt x="4406" y="16575"/>
                      </a:lnTo>
                      <a:lnTo>
                        <a:pt x="3954" y="15884"/>
                      </a:lnTo>
                      <a:lnTo>
                        <a:pt x="3573" y="15158"/>
                      </a:lnTo>
                      <a:lnTo>
                        <a:pt x="3275" y="14372"/>
                      </a:lnTo>
                      <a:lnTo>
                        <a:pt x="3049" y="13551"/>
                      </a:lnTo>
                      <a:lnTo>
                        <a:pt x="2894" y="12682"/>
                      </a:lnTo>
                      <a:lnTo>
                        <a:pt x="2823" y="11765"/>
                      </a:lnTo>
                      <a:lnTo>
                        <a:pt x="2811" y="11288"/>
                      </a:lnTo>
                      <a:lnTo>
                        <a:pt x="2823" y="10800"/>
                      </a:lnTo>
                      <a:lnTo>
                        <a:pt x="2894" y="9883"/>
                      </a:lnTo>
                      <a:lnTo>
                        <a:pt x="3049" y="9014"/>
                      </a:lnTo>
                      <a:lnTo>
                        <a:pt x="3275" y="8193"/>
                      </a:lnTo>
                      <a:lnTo>
                        <a:pt x="3585" y="7407"/>
                      </a:lnTo>
                      <a:lnTo>
                        <a:pt x="3954" y="6681"/>
                      </a:lnTo>
                      <a:lnTo>
                        <a:pt x="4418" y="5990"/>
                      </a:lnTo>
                      <a:lnTo>
                        <a:pt x="4942" y="5347"/>
                      </a:lnTo>
                      <a:lnTo>
                        <a:pt x="5240" y="5049"/>
                      </a:lnTo>
                      <a:lnTo>
                        <a:pt x="5537" y="4752"/>
                      </a:lnTo>
                      <a:lnTo>
                        <a:pt x="6180" y="4240"/>
                      </a:lnTo>
                      <a:lnTo>
                        <a:pt x="6871" y="3787"/>
                      </a:lnTo>
                      <a:lnTo>
                        <a:pt x="7597" y="3406"/>
                      </a:lnTo>
                      <a:lnTo>
                        <a:pt x="8359" y="3097"/>
                      </a:lnTo>
                      <a:lnTo>
                        <a:pt x="9145" y="2882"/>
                      </a:lnTo>
                      <a:lnTo>
                        <a:pt x="9955" y="2728"/>
                      </a:lnTo>
                      <a:lnTo>
                        <a:pt x="10776" y="2668"/>
                      </a:lnTo>
                      <a:lnTo>
                        <a:pt x="11193" y="2668"/>
                      </a:lnTo>
                      <a:lnTo>
                        <a:pt x="11622" y="2656"/>
                      </a:lnTo>
                      <a:lnTo>
                        <a:pt x="12479" y="2716"/>
                      </a:lnTo>
                      <a:lnTo>
                        <a:pt x="13324" y="2882"/>
                      </a:lnTo>
                      <a:lnTo>
                        <a:pt x="14134" y="3144"/>
                      </a:lnTo>
                      <a:lnTo>
                        <a:pt x="14896" y="3501"/>
                      </a:lnTo>
                      <a:lnTo>
                        <a:pt x="15622" y="3942"/>
                      </a:lnTo>
                      <a:lnTo>
                        <a:pt x="16301" y="4466"/>
                      </a:lnTo>
                      <a:lnTo>
                        <a:pt x="16908" y="5073"/>
                      </a:lnTo>
                      <a:lnTo>
                        <a:pt x="17194" y="5407"/>
                      </a:lnTo>
                      <a:lnTo>
                        <a:pt x="19123" y="3525"/>
                      </a:lnTo>
                      <a:lnTo>
                        <a:pt x="18742" y="3097"/>
                      </a:lnTo>
                      <a:lnTo>
                        <a:pt x="17920" y="2323"/>
                      </a:lnTo>
                      <a:lnTo>
                        <a:pt x="17027" y="1656"/>
                      </a:lnTo>
                      <a:lnTo>
                        <a:pt x="16075" y="1096"/>
                      </a:lnTo>
                      <a:lnTo>
                        <a:pt x="15051" y="644"/>
                      </a:lnTo>
                      <a:lnTo>
                        <a:pt x="13991" y="311"/>
                      </a:lnTo>
                      <a:lnTo>
                        <a:pt x="12896" y="84"/>
                      </a:lnTo>
                      <a:lnTo>
                        <a:pt x="117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3"/>
                <p:cNvSpPr/>
                <p:nvPr/>
              </p:nvSpPr>
              <p:spPr>
                <a:xfrm>
                  <a:off x="1829746" y="4620765"/>
                  <a:ext cx="18363" cy="142798"/>
                </a:xfrm>
                <a:custGeom>
                  <a:rect b="b" l="l" r="r" t="t"/>
                  <a:pathLst>
                    <a:path extrusionOk="0" h="21587" w="2776">
                      <a:moveTo>
                        <a:pt x="1" y="0"/>
                      </a:moveTo>
                      <a:lnTo>
                        <a:pt x="1" y="21587"/>
                      </a:lnTo>
                      <a:lnTo>
                        <a:pt x="2775" y="21587"/>
                      </a:lnTo>
                      <a:lnTo>
                        <a:pt x="277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3"/>
                <p:cNvSpPr/>
                <p:nvPr/>
              </p:nvSpPr>
              <p:spPr>
                <a:xfrm>
                  <a:off x="1863853" y="4662664"/>
                  <a:ext cx="100588" cy="104054"/>
                </a:xfrm>
                <a:custGeom>
                  <a:rect b="b" l="l" r="r" t="t"/>
                  <a:pathLst>
                    <a:path extrusionOk="0" h="15730" w="15206">
                      <a:moveTo>
                        <a:pt x="7287" y="2537"/>
                      </a:moveTo>
                      <a:lnTo>
                        <a:pt x="8180" y="2560"/>
                      </a:lnTo>
                      <a:lnTo>
                        <a:pt x="9061" y="2763"/>
                      </a:lnTo>
                      <a:lnTo>
                        <a:pt x="9895" y="3120"/>
                      </a:lnTo>
                      <a:lnTo>
                        <a:pt x="10657" y="3656"/>
                      </a:lnTo>
                      <a:lnTo>
                        <a:pt x="10990" y="4001"/>
                      </a:lnTo>
                      <a:lnTo>
                        <a:pt x="11348" y="4394"/>
                      </a:lnTo>
                      <a:lnTo>
                        <a:pt x="11919" y="5299"/>
                      </a:lnTo>
                      <a:lnTo>
                        <a:pt x="12288" y="6287"/>
                      </a:lnTo>
                      <a:lnTo>
                        <a:pt x="12455" y="7335"/>
                      </a:lnTo>
                      <a:lnTo>
                        <a:pt x="12455" y="7871"/>
                      </a:lnTo>
                      <a:lnTo>
                        <a:pt x="12455" y="8395"/>
                      </a:lnTo>
                      <a:lnTo>
                        <a:pt x="12288" y="9442"/>
                      </a:lnTo>
                      <a:lnTo>
                        <a:pt x="11907" y="10431"/>
                      </a:lnTo>
                      <a:lnTo>
                        <a:pt x="11348" y="11336"/>
                      </a:lnTo>
                      <a:lnTo>
                        <a:pt x="10990" y="11740"/>
                      </a:lnTo>
                      <a:lnTo>
                        <a:pt x="10895" y="11836"/>
                      </a:lnTo>
                      <a:lnTo>
                        <a:pt x="10800" y="11931"/>
                      </a:lnTo>
                      <a:lnTo>
                        <a:pt x="10443" y="12241"/>
                      </a:lnTo>
                      <a:lnTo>
                        <a:pt x="9645" y="12729"/>
                      </a:lnTo>
                      <a:lnTo>
                        <a:pt x="8800" y="13050"/>
                      </a:lnTo>
                      <a:lnTo>
                        <a:pt x="7907" y="13193"/>
                      </a:lnTo>
                      <a:lnTo>
                        <a:pt x="7013" y="13169"/>
                      </a:lnTo>
                      <a:lnTo>
                        <a:pt x="6144" y="12967"/>
                      </a:lnTo>
                      <a:lnTo>
                        <a:pt x="5311" y="12610"/>
                      </a:lnTo>
                      <a:lnTo>
                        <a:pt x="4549" y="12074"/>
                      </a:lnTo>
                      <a:lnTo>
                        <a:pt x="4204" y="11740"/>
                      </a:lnTo>
                      <a:lnTo>
                        <a:pt x="3858" y="11336"/>
                      </a:lnTo>
                      <a:lnTo>
                        <a:pt x="3299" y="10431"/>
                      </a:lnTo>
                      <a:lnTo>
                        <a:pt x="2918" y="9442"/>
                      </a:lnTo>
                      <a:lnTo>
                        <a:pt x="2751" y="8395"/>
                      </a:lnTo>
                      <a:lnTo>
                        <a:pt x="2751" y="7871"/>
                      </a:lnTo>
                      <a:lnTo>
                        <a:pt x="2739" y="7335"/>
                      </a:lnTo>
                      <a:lnTo>
                        <a:pt x="2918" y="6287"/>
                      </a:lnTo>
                      <a:lnTo>
                        <a:pt x="3287" y="5299"/>
                      </a:lnTo>
                      <a:lnTo>
                        <a:pt x="3846" y="4394"/>
                      </a:lnTo>
                      <a:lnTo>
                        <a:pt x="4204" y="4001"/>
                      </a:lnTo>
                      <a:lnTo>
                        <a:pt x="4299" y="3894"/>
                      </a:lnTo>
                      <a:lnTo>
                        <a:pt x="4406" y="3799"/>
                      </a:lnTo>
                      <a:lnTo>
                        <a:pt x="4763" y="3489"/>
                      </a:lnTo>
                      <a:lnTo>
                        <a:pt x="5549" y="3001"/>
                      </a:lnTo>
                      <a:lnTo>
                        <a:pt x="6406" y="2680"/>
                      </a:lnTo>
                      <a:lnTo>
                        <a:pt x="7287" y="2537"/>
                      </a:lnTo>
                      <a:close/>
                      <a:moveTo>
                        <a:pt x="7240" y="1"/>
                      </a:moveTo>
                      <a:lnTo>
                        <a:pt x="6502" y="72"/>
                      </a:lnTo>
                      <a:lnTo>
                        <a:pt x="5775" y="215"/>
                      </a:lnTo>
                      <a:lnTo>
                        <a:pt x="5061" y="417"/>
                      </a:lnTo>
                      <a:lnTo>
                        <a:pt x="4358" y="703"/>
                      </a:lnTo>
                      <a:lnTo>
                        <a:pt x="3692" y="1048"/>
                      </a:lnTo>
                      <a:lnTo>
                        <a:pt x="3049" y="1477"/>
                      </a:lnTo>
                      <a:lnTo>
                        <a:pt x="2441" y="1965"/>
                      </a:lnTo>
                      <a:lnTo>
                        <a:pt x="2156" y="2239"/>
                      </a:lnTo>
                      <a:lnTo>
                        <a:pt x="1882" y="2525"/>
                      </a:lnTo>
                      <a:lnTo>
                        <a:pt x="1405" y="3144"/>
                      </a:lnTo>
                      <a:lnTo>
                        <a:pt x="1001" y="3799"/>
                      </a:lnTo>
                      <a:lnTo>
                        <a:pt x="655" y="4489"/>
                      </a:lnTo>
                      <a:lnTo>
                        <a:pt x="381" y="5204"/>
                      </a:lnTo>
                      <a:lnTo>
                        <a:pt x="191" y="5942"/>
                      </a:lnTo>
                      <a:lnTo>
                        <a:pt x="60" y="6704"/>
                      </a:lnTo>
                      <a:lnTo>
                        <a:pt x="0" y="7478"/>
                      </a:lnTo>
                      <a:lnTo>
                        <a:pt x="12" y="7871"/>
                      </a:lnTo>
                      <a:lnTo>
                        <a:pt x="0" y="8252"/>
                      </a:lnTo>
                      <a:lnTo>
                        <a:pt x="60" y="9026"/>
                      </a:lnTo>
                      <a:lnTo>
                        <a:pt x="191" y="9788"/>
                      </a:lnTo>
                      <a:lnTo>
                        <a:pt x="393" y="10526"/>
                      </a:lnTo>
                      <a:lnTo>
                        <a:pt x="667" y="11240"/>
                      </a:lnTo>
                      <a:lnTo>
                        <a:pt x="1012" y="11931"/>
                      </a:lnTo>
                      <a:lnTo>
                        <a:pt x="1417" y="12586"/>
                      </a:lnTo>
                      <a:lnTo>
                        <a:pt x="1894" y="13205"/>
                      </a:lnTo>
                      <a:lnTo>
                        <a:pt x="2156" y="13491"/>
                      </a:lnTo>
                      <a:lnTo>
                        <a:pt x="2441" y="13765"/>
                      </a:lnTo>
                      <a:lnTo>
                        <a:pt x="3049" y="14253"/>
                      </a:lnTo>
                      <a:lnTo>
                        <a:pt x="3692" y="14681"/>
                      </a:lnTo>
                      <a:lnTo>
                        <a:pt x="4358" y="15027"/>
                      </a:lnTo>
                      <a:lnTo>
                        <a:pt x="5061" y="15312"/>
                      </a:lnTo>
                      <a:lnTo>
                        <a:pt x="5775" y="15515"/>
                      </a:lnTo>
                      <a:lnTo>
                        <a:pt x="6502" y="15658"/>
                      </a:lnTo>
                      <a:lnTo>
                        <a:pt x="7240" y="15729"/>
                      </a:lnTo>
                      <a:lnTo>
                        <a:pt x="7978" y="15729"/>
                      </a:lnTo>
                      <a:lnTo>
                        <a:pt x="8716" y="15658"/>
                      </a:lnTo>
                      <a:lnTo>
                        <a:pt x="9442" y="15515"/>
                      </a:lnTo>
                      <a:lnTo>
                        <a:pt x="10157" y="15312"/>
                      </a:lnTo>
                      <a:lnTo>
                        <a:pt x="10859" y="15027"/>
                      </a:lnTo>
                      <a:lnTo>
                        <a:pt x="11526" y="14681"/>
                      </a:lnTo>
                      <a:lnTo>
                        <a:pt x="12169" y="14253"/>
                      </a:lnTo>
                      <a:lnTo>
                        <a:pt x="12776" y="13765"/>
                      </a:lnTo>
                      <a:lnTo>
                        <a:pt x="13062" y="13491"/>
                      </a:lnTo>
                      <a:lnTo>
                        <a:pt x="13324" y="13205"/>
                      </a:lnTo>
                      <a:lnTo>
                        <a:pt x="13800" y="12586"/>
                      </a:lnTo>
                      <a:lnTo>
                        <a:pt x="14217" y="11931"/>
                      </a:lnTo>
                      <a:lnTo>
                        <a:pt x="14550" y="11240"/>
                      </a:lnTo>
                      <a:lnTo>
                        <a:pt x="14824" y="10526"/>
                      </a:lnTo>
                      <a:lnTo>
                        <a:pt x="15027" y="9788"/>
                      </a:lnTo>
                      <a:lnTo>
                        <a:pt x="15158" y="9026"/>
                      </a:lnTo>
                      <a:lnTo>
                        <a:pt x="15205" y="8252"/>
                      </a:lnTo>
                      <a:lnTo>
                        <a:pt x="15205" y="7871"/>
                      </a:lnTo>
                      <a:lnTo>
                        <a:pt x="15205" y="7478"/>
                      </a:lnTo>
                      <a:lnTo>
                        <a:pt x="15158" y="6704"/>
                      </a:lnTo>
                      <a:lnTo>
                        <a:pt x="15027" y="5942"/>
                      </a:lnTo>
                      <a:lnTo>
                        <a:pt x="14824" y="5204"/>
                      </a:lnTo>
                      <a:lnTo>
                        <a:pt x="14550" y="4489"/>
                      </a:lnTo>
                      <a:lnTo>
                        <a:pt x="14205" y="3799"/>
                      </a:lnTo>
                      <a:lnTo>
                        <a:pt x="13800" y="3144"/>
                      </a:lnTo>
                      <a:lnTo>
                        <a:pt x="13324" y="2525"/>
                      </a:lnTo>
                      <a:lnTo>
                        <a:pt x="13062" y="2239"/>
                      </a:lnTo>
                      <a:lnTo>
                        <a:pt x="12776" y="1965"/>
                      </a:lnTo>
                      <a:lnTo>
                        <a:pt x="12169" y="1477"/>
                      </a:lnTo>
                      <a:lnTo>
                        <a:pt x="11526" y="1048"/>
                      </a:lnTo>
                      <a:lnTo>
                        <a:pt x="10859" y="703"/>
                      </a:lnTo>
                      <a:lnTo>
                        <a:pt x="10157" y="417"/>
                      </a:lnTo>
                      <a:lnTo>
                        <a:pt x="9442" y="215"/>
                      </a:lnTo>
                      <a:lnTo>
                        <a:pt x="8716" y="72"/>
                      </a:lnTo>
                      <a:lnTo>
                        <a:pt x="79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3"/>
                <p:cNvSpPr/>
                <p:nvPr/>
              </p:nvSpPr>
              <p:spPr>
                <a:xfrm>
                  <a:off x="1979238" y="4665893"/>
                  <a:ext cx="86650" cy="100826"/>
                </a:xfrm>
                <a:custGeom>
                  <a:rect b="b" l="l" r="r" t="t"/>
                  <a:pathLst>
                    <a:path extrusionOk="0" h="15242" w="13099">
                      <a:moveTo>
                        <a:pt x="1" y="1"/>
                      </a:moveTo>
                      <a:lnTo>
                        <a:pt x="1" y="9014"/>
                      </a:lnTo>
                      <a:lnTo>
                        <a:pt x="25" y="9717"/>
                      </a:lnTo>
                      <a:lnTo>
                        <a:pt x="215" y="10979"/>
                      </a:lnTo>
                      <a:lnTo>
                        <a:pt x="572" y="12110"/>
                      </a:lnTo>
                      <a:lnTo>
                        <a:pt x="965" y="12860"/>
                      </a:lnTo>
                      <a:lnTo>
                        <a:pt x="1275" y="13324"/>
                      </a:lnTo>
                      <a:lnTo>
                        <a:pt x="1453" y="13539"/>
                      </a:lnTo>
                      <a:lnTo>
                        <a:pt x="1632" y="13741"/>
                      </a:lnTo>
                      <a:lnTo>
                        <a:pt x="2037" y="14122"/>
                      </a:lnTo>
                      <a:lnTo>
                        <a:pt x="2477" y="14432"/>
                      </a:lnTo>
                      <a:lnTo>
                        <a:pt x="2954" y="14705"/>
                      </a:lnTo>
                      <a:lnTo>
                        <a:pt x="3478" y="14908"/>
                      </a:lnTo>
                      <a:lnTo>
                        <a:pt x="4049" y="15075"/>
                      </a:lnTo>
                      <a:lnTo>
                        <a:pt x="4656" y="15182"/>
                      </a:lnTo>
                      <a:lnTo>
                        <a:pt x="5311" y="15229"/>
                      </a:lnTo>
                      <a:lnTo>
                        <a:pt x="5657" y="15241"/>
                      </a:lnTo>
                      <a:lnTo>
                        <a:pt x="6014" y="15229"/>
                      </a:lnTo>
                      <a:lnTo>
                        <a:pt x="6728" y="15134"/>
                      </a:lnTo>
                      <a:lnTo>
                        <a:pt x="7407" y="14944"/>
                      </a:lnTo>
                      <a:lnTo>
                        <a:pt x="8074" y="14670"/>
                      </a:lnTo>
                      <a:lnTo>
                        <a:pt x="8395" y="14491"/>
                      </a:lnTo>
                      <a:lnTo>
                        <a:pt x="8681" y="14324"/>
                      </a:lnTo>
                      <a:lnTo>
                        <a:pt x="9229" y="13943"/>
                      </a:lnTo>
                      <a:lnTo>
                        <a:pt x="9717" y="13491"/>
                      </a:lnTo>
                      <a:lnTo>
                        <a:pt x="10133" y="12991"/>
                      </a:lnTo>
                      <a:lnTo>
                        <a:pt x="10324" y="12705"/>
                      </a:lnTo>
                      <a:lnTo>
                        <a:pt x="10443" y="12705"/>
                      </a:lnTo>
                      <a:lnTo>
                        <a:pt x="10443" y="14765"/>
                      </a:lnTo>
                      <a:lnTo>
                        <a:pt x="13098" y="14765"/>
                      </a:lnTo>
                      <a:lnTo>
                        <a:pt x="13098" y="1"/>
                      </a:lnTo>
                      <a:lnTo>
                        <a:pt x="10312" y="1"/>
                      </a:lnTo>
                      <a:lnTo>
                        <a:pt x="10312" y="8121"/>
                      </a:lnTo>
                      <a:lnTo>
                        <a:pt x="10300" y="8550"/>
                      </a:lnTo>
                      <a:lnTo>
                        <a:pt x="10169" y="9407"/>
                      </a:lnTo>
                      <a:lnTo>
                        <a:pt x="9895" y="10217"/>
                      </a:lnTo>
                      <a:lnTo>
                        <a:pt x="9479" y="10979"/>
                      </a:lnTo>
                      <a:lnTo>
                        <a:pt x="9229" y="11324"/>
                      </a:lnTo>
                      <a:lnTo>
                        <a:pt x="8967" y="11645"/>
                      </a:lnTo>
                      <a:lnTo>
                        <a:pt x="8336" y="12169"/>
                      </a:lnTo>
                      <a:lnTo>
                        <a:pt x="7609" y="12526"/>
                      </a:lnTo>
                      <a:lnTo>
                        <a:pt x="6823" y="12693"/>
                      </a:lnTo>
                      <a:lnTo>
                        <a:pt x="6407" y="12705"/>
                      </a:lnTo>
                      <a:lnTo>
                        <a:pt x="5966" y="12693"/>
                      </a:lnTo>
                      <a:lnTo>
                        <a:pt x="5168" y="12562"/>
                      </a:lnTo>
                      <a:lnTo>
                        <a:pt x="4490" y="12312"/>
                      </a:lnTo>
                      <a:lnTo>
                        <a:pt x="3918" y="11919"/>
                      </a:lnTo>
                      <a:lnTo>
                        <a:pt x="3454" y="11407"/>
                      </a:lnTo>
                      <a:lnTo>
                        <a:pt x="3120" y="10764"/>
                      </a:lnTo>
                      <a:lnTo>
                        <a:pt x="2882" y="9990"/>
                      </a:lnTo>
                      <a:lnTo>
                        <a:pt x="2775" y="9085"/>
                      </a:lnTo>
                      <a:lnTo>
                        <a:pt x="2763" y="8585"/>
                      </a:lnTo>
                      <a:lnTo>
                        <a:pt x="276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3"/>
                <p:cNvSpPr/>
                <p:nvPr/>
              </p:nvSpPr>
              <p:spPr>
                <a:xfrm>
                  <a:off x="2081552" y="4620765"/>
                  <a:ext cx="98226" cy="146033"/>
                </a:xfrm>
                <a:custGeom>
                  <a:rect b="b" l="l" r="r" t="t"/>
                  <a:pathLst>
                    <a:path extrusionOk="0" h="22076" w="14849">
                      <a:moveTo>
                        <a:pt x="7240" y="8894"/>
                      </a:moveTo>
                      <a:lnTo>
                        <a:pt x="8097" y="8930"/>
                      </a:lnTo>
                      <a:lnTo>
                        <a:pt x="8955" y="9121"/>
                      </a:lnTo>
                      <a:lnTo>
                        <a:pt x="9752" y="9490"/>
                      </a:lnTo>
                      <a:lnTo>
                        <a:pt x="10491" y="10014"/>
                      </a:lnTo>
                      <a:lnTo>
                        <a:pt x="10812" y="10347"/>
                      </a:lnTo>
                      <a:lnTo>
                        <a:pt x="11157" y="10752"/>
                      </a:lnTo>
                      <a:lnTo>
                        <a:pt x="11693" y="11657"/>
                      </a:lnTo>
                      <a:lnTo>
                        <a:pt x="12038" y="12645"/>
                      </a:lnTo>
                      <a:lnTo>
                        <a:pt x="12193" y="13681"/>
                      </a:lnTo>
                      <a:lnTo>
                        <a:pt x="12181" y="14217"/>
                      </a:lnTo>
                      <a:lnTo>
                        <a:pt x="12193" y="14741"/>
                      </a:lnTo>
                      <a:lnTo>
                        <a:pt x="12038" y="15788"/>
                      </a:lnTo>
                      <a:lnTo>
                        <a:pt x="11693" y="16777"/>
                      </a:lnTo>
                      <a:lnTo>
                        <a:pt x="11157" y="17682"/>
                      </a:lnTo>
                      <a:lnTo>
                        <a:pt x="10812" y="18086"/>
                      </a:lnTo>
                      <a:lnTo>
                        <a:pt x="10479" y="18432"/>
                      </a:lnTo>
                      <a:lnTo>
                        <a:pt x="9717" y="18979"/>
                      </a:lnTo>
                      <a:lnTo>
                        <a:pt x="8871" y="19348"/>
                      </a:lnTo>
                      <a:lnTo>
                        <a:pt x="7954" y="19527"/>
                      </a:lnTo>
                      <a:lnTo>
                        <a:pt x="7478" y="19539"/>
                      </a:lnTo>
                      <a:lnTo>
                        <a:pt x="7014" y="19527"/>
                      </a:lnTo>
                      <a:lnTo>
                        <a:pt x="6097" y="19337"/>
                      </a:lnTo>
                      <a:lnTo>
                        <a:pt x="5252" y="18967"/>
                      </a:lnTo>
                      <a:lnTo>
                        <a:pt x="4501" y="18420"/>
                      </a:lnTo>
                      <a:lnTo>
                        <a:pt x="4180" y="18086"/>
                      </a:lnTo>
                      <a:lnTo>
                        <a:pt x="3835" y="17682"/>
                      </a:lnTo>
                      <a:lnTo>
                        <a:pt x="3287" y="16777"/>
                      </a:lnTo>
                      <a:lnTo>
                        <a:pt x="2930" y="15788"/>
                      </a:lnTo>
                      <a:lnTo>
                        <a:pt x="2775" y="14753"/>
                      </a:lnTo>
                      <a:lnTo>
                        <a:pt x="2787" y="14217"/>
                      </a:lnTo>
                      <a:lnTo>
                        <a:pt x="2775" y="13681"/>
                      </a:lnTo>
                      <a:lnTo>
                        <a:pt x="2930" y="12645"/>
                      </a:lnTo>
                      <a:lnTo>
                        <a:pt x="3287" y="11657"/>
                      </a:lnTo>
                      <a:lnTo>
                        <a:pt x="3835" y="10752"/>
                      </a:lnTo>
                      <a:lnTo>
                        <a:pt x="4180" y="10347"/>
                      </a:lnTo>
                      <a:lnTo>
                        <a:pt x="4299" y="10216"/>
                      </a:lnTo>
                      <a:lnTo>
                        <a:pt x="4430" y="10097"/>
                      </a:lnTo>
                      <a:lnTo>
                        <a:pt x="4775" y="9787"/>
                      </a:lnTo>
                      <a:lnTo>
                        <a:pt x="5549" y="9323"/>
                      </a:lnTo>
                      <a:lnTo>
                        <a:pt x="6371" y="9025"/>
                      </a:lnTo>
                      <a:lnTo>
                        <a:pt x="7240" y="8894"/>
                      </a:lnTo>
                      <a:close/>
                      <a:moveTo>
                        <a:pt x="12074" y="0"/>
                      </a:moveTo>
                      <a:lnTo>
                        <a:pt x="12074" y="6823"/>
                      </a:lnTo>
                      <a:lnTo>
                        <a:pt x="12193" y="8871"/>
                      </a:lnTo>
                      <a:lnTo>
                        <a:pt x="12074" y="8871"/>
                      </a:lnTo>
                      <a:lnTo>
                        <a:pt x="11884" y="8585"/>
                      </a:lnTo>
                      <a:lnTo>
                        <a:pt x="11443" y="8061"/>
                      </a:lnTo>
                      <a:lnTo>
                        <a:pt x="10931" y="7609"/>
                      </a:lnTo>
                      <a:lnTo>
                        <a:pt x="10371" y="7216"/>
                      </a:lnTo>
                      <a:lnTo>
                        <a:pt x="10074" y="7061"/>
                      </a:lnTo>
                      <a:lnTo>
                        <a:pt x="9717" y="6882"/>
                      </a:lnTo>
                      <a:lnTo>
                        <a:pt x="8978" y="6596"/>
                      </a:lnTo>
                      <a:lnTo>
                        <a:pt x="8204" y="6418"/>
                      </a:lnTo>
                      <a:lnTo>
                        <a:pt x="7430" y="6323"/>
                      </a:lnTo>
                      <a:lnTo>
                        <a:pt x="7038" y="6323"/>
                      </a:lnTo>
                      <a:lnTo>
                        <a:pt x="6680" y="6335"/>
                      </a:lnTo>
                      <a:lnTo>
                        <a:pt x="5978" y="6406"/>
                      </a:lnTo>
                      <a:lnTo>
                        <a:pt x="5299" y="6561"/>
                      </a:lnTo>
                      <a:lnTo>
                        <a:pt x="4632" y="6775"/>
                      </a:lnTo>
                      <a:lnTo>
                        <a:pt x="4001" y="7061"/>
                      </a:lnTo>
                      <a:lnTo>
                        <a:pt x="3406" y="7418"/>
                      </a:lnTo>
                      <a:lnTo>
                        <a:pt x="2846" y="7835"/>
                      </a:lnTo>
                      <a:lnTo>
                        <a:pt x="2322" y="8323"/>
                      </a:lnTo>
                      <a:lnTo>
                        <a:pt x="2096" y="8585"/>
                      </a:lnTo>
                      <a:lnTo>
                        <a:pt x="1834" y="8883"/>
                      </a:lnTo>
                      <a:lnTo>
                        <a:pt x="1370" y="9502"/>
                      </a:lnTo>
                      <a:lnTo>
                        <a:pt x="977" y="10145"/>
                      </a:lnTo>
                      <a:lnTo>
                        <a:pt x="644" y="10835"/>
                      </a:lnTo>
                      <a:lnTo>
                        <a:pt x="370" y="11550"/>
                      </a:lnTo>
                      <a:lnTo>
                        <a:pt x="179" y="12288"/>
                      </a:lnTo>
                      <a:lnTo>
                        <a:pt x="48" y="13038"/>
                      </a:lnTo>
                      <a:lnTo>
                        <a:pt x="1" y="13812"/>
                      </a:lnTo>
                      <a:lnTo>
                        <a:pt x="13" y="14205"/>
                      </a:lnTo>
                      <a:lnTo>
                        <a:pt x="1" y="14586"/>
                      </a:lnTo>
                      <a:lnTo>
                        <a:pt x="48" y="15360"/>
                      </a:lnTo>
                      <a:lnTo>
                        <a:pt x="179" y="16110"/>
                      </a:lnTo>
                      <a:lnTo>
                        <a:pt x="370" y="16848"/>
                      </a:lnTo>
                      <a:lnTo>
                        <a:pt x="644" y="17562"/>
                      </a:lnTo>
                      <a:lnTo>
                        <a:pt x="977" y="18253"/>
                      </a:lnTo>
                      <a:lnTo>
                        <a:pt x="1370" y="18896"/>
                      </a:lnTo>
                      <a:lnTo>
                        <a:pt x="1834" y="19515"/>
                      </a:lnTo>
                      <a:lnTo>
                        <a:pt x="2096" y="19813"/>
                      </a:lnTo>
                      <a:lnTo>
                        <a:pt x="2322" y="20075"/>
                      </a:lnTo>
                      <a:lnTo>
                        <a:pt x="2834" y="20563"/>
                      </a:lnTo>
                      <a:lnTo>
                        <a:pt x="3394" y="20980"/>
                      </a:lnTo>
                      <a:lnTo>
                        <a:pt x="4001" y="21337"/>
                      </a:lnTo>
                      <a:lnTo>
                        <a:pt x="4632" y="21623"/>
                      </a:lnTo>
                      <a:lnTo>
                        <a:pt x="5287" y="21837"/>
                      </a:lnTo>
                      <a:lnTo>
                        <a:pt x="5978" y="21992"/>
                      </a:lnTo>
                      <a:lnTo>
                        <a:pt x="6680" y="22063"/>
                      </a:lnTo>
                      <a:lnTo>
                        <a:pt x="7038" y="22075"/>
                      </a:lnTo>
                      <a:lnTo>
                        <a:pt x="7430" y="22075"/>
                      </a:lnTo>
                      <a:lnTo>
                        <a:pt x="8204" y="21980"/>
                      </a:lnTo>
                      <a:lnTo>
                        <a:pt x="8978" y="21801"/>
                      </a:lnTo>
                      <a:lnTo>
                        <a:pt x="9717" y="21515"/>
                      </a:lnTo>
                      <a:lnTo>
                        <a:pt x="10074" y="21349"/>
                      </a:lnTo>
                      <a:lnTo>
                        <a:pt x="10371" y="21182"/>
                      </a:lnTo>
                      <a:lnTo>
                        <a:pt x="10931" y="20789"/>
                      </a:lnTo>
                      <a:lnTo>
                        <a:pt x="11443" y="20337"/>
                      </a:lnTo>
                      <a:lnTo>
                        <a:pt x="11884" y="19813"/>
                      </a:lnTo>
                      <a:lnTo>
                        <a:pt x="12074" y="19527"/>
                      </a:lnTo>
                      <a:lnTo>
                        <a:pt x="12193" y="19527"/>
                      </a:lnTo>
                      <a:lnTo>
                        <a:pt x="12193" y="21587"/>
                      </a:lnTo>
                      <a:lnTo>
                        <a:pt x="14848" y="21587"/>
                      </a:lnTo>
                      <a:lnTo>
                        <a:pt x="148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194" name="Google Shape;194;p13"/>
          <p:cNvSpPr txBox="1"/>
          <p:nvPr>
            <p:ph idx="1" type="body"/>
          </p:nvPr>
        </p:nvSpPr>
        <p:spPr>
          <a:xfrm>
            <a:off x="762000" y="3628875"/>
            <a:ext cx="3657300" cy="704400"/>
          </a:xfrm>
          <a:prstGeom prst="rect">
            <a:avLst/>
          </a:prstGeom>
        </p:spPr>
        <p:txBody>
          <a:bodyPr anchorCtr="0" anchor="t" bIns="0" lIns="0" spcFirstLastPara="1" rIns="0" wrap="square" tIns="228600">
            <a:noAutofit/>
          </a:bodyPr>
          <a:lstStyle>
            <a:lvl1pPr indent="-298450" lvl="0" marL="457200" rtl="0">
              <a:spcBef>
                <a:spcPts val="0"/>
              </a:spcBef>
              <a:spcAft>
                <a:spcPts val="0"/>
              </a:spcAft>
              <a:buSzPts val="11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95" name="Google Shape;195;p13"/>
          <p:cNvSpPr txBox="1"/>
          <p:nvPr>
            <p:ph idx="2" type="body"/>
          </p:nvPr>
        </p:nvSpPr>
        <p:spPr>
          <a:xfrm>
            <a:off x="4572125" y="3628875"/>
            <a:ext cx="3657300" cy="704400"/>
          </a:xfrm>
          <a:prstGeom prst="rect">
            <a:avLst/>
          </a:prstGeom>
        </p:spPr>
        <p:txBody>
          <a:bodyPr anchorCtr="0" anchor="t" bIns="0" lIns="0" spcFirstLastPara="1" rIns="0" wrap="square" tIns="228600">
            <a:noAutofit/>
          </a:bodyPr>
          <a:lstStyle>
            <a:lvl1pPr indent="-298450" lvl="0" marL="457200" rtl="0">
              <a:spcBef>
                <a:spcPts val="0"/>
              </a:spcBef>
              <a:spcAft>
                <a:spcPts val="0"/>
              </a:spcAft>
              <a:buSzPts val="11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2_Three images">
  <p:cSld name="CUSTOM_3_1_1_1_1_1_1_1_1_1_2">
    <p:spTree>
      <p:nvGrpSpPr>
        <p:cNvPr id="196" name="Shape 196"/>
        <p:cNvGrpSpPr/>
        <p:nvPr/>
      </p:nvGrpSpPr>
      <p:grpSpPr>
        <a:xfrm>
          <a:off x="0" y="0"/>
          <a:ext cx="0" cy="0"/>
          <a:chOff x="0" y="0"/>
          <a:chExt cx="0" cy="0"/>
        </a:xfrm>
      </p:grpSpPr>
      <p:sp>
        <p:nvSpPr>
          <p:cNvPr id="197" name="Google Shape;197;p14"/>
          <p:cNvSpPr txBox="1"/>
          <p:nvPr>
            <p:ph type="title"/>
          </p:nvPr>
        </p:nvSpPr>
        <p:spPr>
          <a:xfrm>
            <a:off x="762100" y="809375"/>
            <a:ext cx="5079900" cy="352500"/>
          </a:xfrm>
          <a:prstGeom prst="rect">
            <a:avLst/>
          </a:prstGeom>
        </p:spPr>
        <p:txBody>
          <a:bodyPr anchorCtr="0" anchor="t" bIns="0" lIns="0" spcFirstLastPara="1" rIns="228600" wrap="square" tIns="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grpSp>
        <p:nvGrpSpPr>
          <p:cNvPr id="198" name="Google Shape;198;p14"/>
          <p:cNvGrpSpPr/>
          <p:nvPr/>
        </p:nvGrpSpPr>
        <p:grpSpPr>
          <a:xfrm>
            <a:off x="614120" y="4568626"/>
            <a:ext cx="1565658" cy="245350"/>
            <a:chOff x="614120" y="4568626"/>
            <a:chExt cx="1565658" cy="245350"/>
          </a:xfrm>
        </p:grpSpPr>
        <p:grpSp>
          <p:nvGrpSpPr>
            <p:cNvPr id="199" name="Google Shape;199;p14"/>
            <p:cNvGrpSpPr/>
            <p:nvPr/>
          </p:nvGrpSpPr>
          <p:grpSpPr>
            <a:xfrm>
              <a:off x="614120" y="4568626"/>
              <a:ext cx="290167" cy="233377"/>
              <a:chOff x="614120" y="4568626"/>
              <a:chExt cx="290167" cy="233377"/>
            </a:xfrm>
          </p:grpSpPr>
          <p:sp>
            <p:nvSpPr>
              <p:cNvPr id="200" name="Google Shape;200;p14"/>
              <p:cNvSpPr/>
              <p:nvPr/>
            </p:nvSpPr>
            <p:spPr>
              <a:xfrm>
                <a:off x="649563" y="4568626"/>
                <a:ext cx="184863" cy="83805"/>
              </a:xfrm>
              <a:custGeom>
                <a:rect b="b" l="l" r="r" t="t"/>
                <a:pathLst>
                  <a:path extrusionOk="0" h="12669" w="27946">
                    <a:moveTo>
                      <a:pt x="16372" y="0"/>
                    </a:moveTo>
                    <a:lnTo>
                      <a:pt x="14729" y="95"/>
                    </a:lnTo>
                    <a:lnTo>
                      <a:pt x="13098" y="345"/>
                    </a:lnTo>
                    <a:lnTo>
                      <a:pt x="11502" y="762"/>
                    </a:lnTo>
                    <a:lnTo>
                      <a:pt x="9942" y="1322"/>
                    </a:lnTo>
                    <a:lnTo>
                      <a:pt x="8430" y="2036"/>
                    </a:lnTo>
                    <a:lnTo>
                      <a:pt x="6989" y="2905"/>
                    </a:lnTo>
                    <a:lnTo>
                      <a:pt x="5620" y="3929"/>
                    </a:lnTo>
                    <a:lnTo>
                      <a:pt x="4334" y="5108"/>
                    </a:lnTo>
                    <a:lnTo>
                      <a:pt x="3739" y="5751"/>
                    </a:lnTo>
                    <a:lnTo>
                      <a:pt x="3405" y="6132"/>
                    </a:lnTo>
                    <a:lnTo>
                      <a:pt x="2798" y="6906"/>
                    </a:lnTo>
                    <a:lnTo>
                      <a:pt x="2227" y="7716"/>
                    </a:lnTo>
                    <a:lnTo>
                      <a:pt x="1703" y="8561"/>
                    </a:lnTo>
                    <a:lnTo>
                      <a:pt x="1238" y="9430"/>
                    </a:lnTo>
                    <a:lnTo>
                      <a:pt x="810" y="10335"/>
                    </a:lnTo>
                    <a:lnTo>
                      <a:pt x="453" y="11252"/>
                    </a:lnTo>
                    <a:lnTo>
                      <a:pt x="131" y="12192"/>
                    </a:lnTo>
                    <a:lnTo>
                      <a:pt x="0" y="12669"/>
                    </a:lnTo>
                    <a:lnTo>
                      <a:pt x="179" y="12573"/>
                    </a:lnTo>
                    <a:lnTo>
                      <a:pt x="595" y="12514"/>
                    </a:lnTo>
                    <a:lnTo>
                      <a:pt x="1203" y="12573"/>
                    </a:lnTo>
                    <a:lnTo>
                      <a:pt x="1310" y="12597"/>
                    </a:lnTo>
                    <a:lnTo>
                      <a:pt x="8930" y="11347"/>
                    </a:lnTo>
                    <a:lnTo>
                      <a:pt x="8978" y="11264"/>
                    </a:lnTo>
                    <a:lnTo>
                      <a:pt x="9252" y="10906"/>
                    </a:lnTo>
                    <a:lnTo>
                      <a:pt x="9442" y="10740"/>
                    </a:lnTo>
                    <a:lnTo>
                      <a:pt x="9526" y="10740"/>
                    </a:lnTo>
                    <a:lnTo>
                      <a:pt x="9847" y="10395"/>
                    </a:lnTo>
                    <a:lnTo>
                      <a:pt x="10538" y="9775"/>
                    </a:lnTo>
                    <a:lnTo>
                      <a:pt x="11276" y="9240"/>
                    </a:lnTo>
                    <a:lnTo>
                      <a:pt x="12050" y="8775"/>
                    </a:lnTo>
                    <a:lnTo>
                      <a:pt x="12847" y="8382"/>
                    </a:lnTo>
                    <a:lnTo>
                      <a:pt x="13681" y="8085"/>
                    </a:lnTo>
                    <a:lnTo>
                      <a:pt x="14538" y="7846"/>
                    </a:lnTo>
                    <a:lnTo>
                      <a:pt x="15407" y="7704"/>
                    </a:lnTo>
                    <a:lnTo>
                      <a:pt x="16289" y="7644"/>
                    </a:lnTo>
                    <a:lnTo>
                      <a:pt x="17170" y="7656"/>
                    </a:lnTo>
                    <a:lnTo>
                      <a:pt x="18039" y="7751"/>
                    </a:lnTo>
                    <a:lnTo>
                      <a:pt x="18908" y="7930"/>
                    </a:lnTo>
                    <a:lnTo>
                      <a:pt x="19765" y="8192"/>
                    </a:lnTo>
                    <a:lnTo>
                      <a:pt x="20599" y="8537"/>
                    </a:lnTo>
                    <a:lnTo>
                      <a:pt x="21408" y="8966"/>
                    </a:lnTo>
                    <a:lnTo>
                      <a:pt x="22182" y="9478"/>
                    </a:lnTo>
                    <a:lnTo>
                      <a:pt x="22551" y="9775"/>
                    </a:lnTo>
                    <a:lnTo>
                      <a:pt x="22551" y="9740"/>
                    </a:lnTo>
                    <a:lnTo>
                      <a:pt x="23956" y="9775"/>
                    </a:lnTo>
                    <a:lnTo>
                      <a:pt x="27767" y="5965"/>
                    </a:lnTo>
                    <a:lnTo>
                      <a:pt x="27945" y="4334"/>
                    </a:lnTo>
                    <a:lnTo>
                      <a:pt x="27267" y="3763"/>
                    </a:lnTo>
                    <a:lnTo>
                      <a:pt x="25862" y="2750"/>
                    </a:lnTo>
                    <a:lnTo>
                      <a:pt x="24385" y="1893"/>
                    </a:lnTo>
                    <a:lnTo>
                      <a:pt x="22849" y="1191"/>
                    </a:lnTo>
                    <a:lnTo>
                      <a:pt x="21266" y="655"/>
                    </a:lnTo>
                    <a:lnTo>
                      <a:pt x="19646" y="274"/>
                    </a:lnTo>
                    <a:lnTo>
                      <a:pt x="18015" y="60"/>
                    </a:lnTo>
                    <a:lnTo>
                      <a:pt x="1637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4"/>
              <p:cNvSpPr/>
              <p:nvPr/>
            </p:nvSpPr>
            <p:spPr>
              <a:xfrm>
                <a:off x="752817" y="4597368"/>
                <a:ext cx="151470" cy="204556"/>
              </a:xfrm>
              <a:custGeom>
                <a:rect b="b" l="l" r="r" t="t"/>
                <a:pathLst>
                  <a:path extrusionOk="0" h="30923" w="22898">
                    <a:moveTo>
                      <a:pt x="12348" y="1"/>
                    </a:moveTo>
                    <a:lnTo>
                      <a:pt x="6942" y="5395"/>
                    </a:lnTo>
                    <a:lnTo>
                      <a:pt x="7359" y="5740"/>
                    </a:lnTo>
                    <a:lnTo>
                      <a:pt x="8109" y="6502"/>
                    </a:lnTo>
                    <a:lnTo>
                      <a:pt x="8764" y="7335"/>
                    </a:lnTo>
                    <a:lnTo>
                      <a:pt x="9324" y="8228"/>
                    </a:lnTo>
                    <a:lnTo>
                      <a:pt x="9788" y="9181"/>
                    </a:lnTo>
                    <a:lnTo>
                      <a:pt x="10133" y="10169"/>
                    </a:lnTo>
                    <a:lnTo>
                      <a:pt x="10372" y="11205"/>
                    </a:lnTo>
                    <a:lnTo>
                      <a:pt x="10491" y="12265"/>
                    </a:lnTo>
                    <a:lnTo>
                      <a:pt x="10503" y="12812"/>
                    </a:lnTo>
                    <a:lnTo>
                      <a:pt x="10503" y="13777"/>
                    </a:lnTo>
                    <a:lnTo>
                      <a:pt x="10991" y="13789"/>
                    </a:lnTo>
                    <a:lnTo>
                      <a:pt x="11920" y="13979"/>
                    </a:lnTo>
                    <a:lnTo>
                      <a:pt x="12777" y="14348"/>
                    </a:lnTo>
                    <a:lnTo>
                      <a:pt x="13539" y="14860"/>
                    </a:lnTo>
                    <a:lnTo>
                      <a:pt x="14182" y="15503"/>
                    </a:lnTo>
                    <a:lnTo>
                      <a:pt x="14694" y="16265"/>
                    </a:lnTo>
                    <a:lnTo>
                      <a:pt x="15051" y="17123"/>
                    </a:lnTo>
                    <a:lnTo>
                      <a:pt x="15241" y="18051"/>
                    </a:lnTo>
                    <a:lnTo>
                      <a:pt x="15265" y="18540"/>
                    </a:lnTo>
                    <a:lnTo>
                      <a:pt x="15241" y="19028"/>
                    </a:lnTo>
                    <a:lnTo>
                      <a:pt x="15051" y="19956"/>
                    </a:lnTo>
                    <a:lnTo>
                      <a:pt x="14694" y="20814"/>
                    </a:lnTo>
                    <a:lnTo>
                      <a:pt x="14182" y="21576"/>
                    </a:lnTo>
                    <a:lnTo>
                      <a:pt x="13539" y="22219"/>
                    </a:lnTo>
                    <a:lnTo>
                      <a:pt x="12777" y="22731"/>
                    </a:lnTo>
                    <a:lnTo>
                      <a:pt x="11920" y="23100"/>
                    </a:lnTo>
                    <a:lnTo>
                      <a:pt x="10991" y="23290"/>
                    </a:lnTo>
                    <a:lnTo>
                      <a:pt x="10503" y="23302"/>
                    </a:lnTo>
                    <a:lnTo>
                      <a:pt x="977" y="23302"/>
                    </a:lnTo>
                    <a:lnTo>
                      <a:pt x="1" y="24267"/>
                    </a:lnTo>
                    <a:lnTo>
                      <a:pt x="1" y="29958"/>
                    </a:lnTo>
                    <a:lnTo>
                      <a:pt x="977" y="30922"/>
                    </a:lnTo>
                    <a:lnTo>
                      <a:pt x="10503" y="30922"/>
                    </a:lnTo>
                    <a:lnTo>
                      <a:pt x="11134" y="30911"/>
                    </a:lnTo>
                    <a:lnTo>
                      <a:pt x="12384" y="30780"/>
                    </a:lnTo>
                    <a:lnTo>
                      <a:pt x="13598" y="30541"/>
                    </a:lnTo>
                    <a:lnTo>
                      <a:pt x="14765" y="30172"/>
                    </a:lnTo>
                    <a:lnTo>
                      <a:pt x="15873" y="29708"/>
                    </a:lnTo>
                    <a:lnTo>
                      <a:pt x="16932" y="29136"/>
                    </a:lnTo>
                    <a:lnTo>
                      <a:pt x="17921" y="28470"/>
                    </a:lnTo>
                    <a:lnTo>
                      <a:pt x="18837" y="27708"/>
                    </a:lnTo>
                    <a:lnTo>
                      <a:pt x="19671" y="26874"/>
                    </a:lnTo>
                    <a:lnTo>
                      <a:pt x="20433" y="25957"/>
                    </a:lnTo>
                    <a:lnTo>
                      <a:pt x="21100" y="24969"/>
                    </a:lnTo>
                    <a:lnTo>
                      <a:pt x="21671" y="23909"/>
                    </a:lnTo>
                    <a:lnTo>
                      <a:pt x="22147" y="22802"/>
                    </a:lnTo>
                    <a:lnTo>
                      <a:pt x="22505" y="21635"/>
                    </a:lnTo>
                    <a:lnTo>
                      <a:pt x="22755" y="20433"/>
                    </a:lnTo>
                    <a:lnTo>
                      <a:pt x="22886" y="19183"/>
                    </a:lnTo>
                    <a:lnTo>
                      <a:pt x="22898" y="18540"/>
                    </a:lnTo>
                    <a:lnTo>
                      <a:pt x="22886" y="17778"/>
                    </a:lnTo>
                    <a:lnTo>
                      <a:pt x="22695" y="16289"/>
                    </a:lnTo>
                    <a:lnTo>
                      <a:pt x="22338" y="14837"/>
                    </a:lnTo>
                    <a:lnTo>
                      <a:pt x="21802" y="13455"/>
                    </a:lnTo>
                    <a:lnTo>
                      <a:pt x="21112" y="12134"/>
                    </a:lnTo>
                    <a:lnTo>
                      <a:pt x="20266" y="10907"/>
                    </a:lnTo>
                    <a:lnTo>
                      <a:pt x="19278" y="9788"/>
                    </a:lnTo>
                    <a:lnTo>
                      <a:pt x="18147" y="8776"/>
                    </a:lnTo>
                    <a:lnTo>
                      <a:pt x="17528" y="8336"/>
                    </a:lnTo>
                    <a:lnTo>
                      <a:pt x="17349" y="7728"/>
                    </a:lnTo>
                    <a:lnTo>
                      <a:pt x="16944" y="6550"/>
                    </a:lnTo>
                    <a:lnTo>
                      <a:pt x="16444" y="5407"/>
                    </a:lnTo>
                    <a:lnTo>
                      <a:pt x="15861" y="4311"/>
                    </a:lnTo>
                    <a:lnTo>
                      <a:pt x="15206" y="3263"/>
                    </a:lnTo>
                    <a:lnTo>
                      <a:pt x="14479" y="2263"/>
                    </a:lnTo>
                    <a:lnTo>
                      <a:pt x="13682" y="1311"/>
                    </a:lnTo>
                    <a:lnTo>
                      <a:pt x="12813" y="418"/>
                    </a:lnTo>
                    <a:lnTo>
                      <a:pt x="123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4"/>
              <p:cNvSpPr/>
              <p:nvPr/>
            </p:nvSpPr>
            <p:spPr>
              <a:xfrm>
                <a:off x="646726" y="4748673"/>
                <a:ext cx="112561" cy="53330"/>
              </a:xfrm>
              <a:custGeom>
                <a:rect b="b" l="l" r="r" t="t"/>
                <a:pathLst>
                  <a:path extrusionOk="0" h="8062" w="17016">
                    <a:moveTo>
                      <a:pt x="5513" y="1"/>
                    </a:moveTo>
                    <a:lnTo>
                      <a:pt x="4144" y="417"/>
                    </a:lnTo>
                    <a:lnTo>
                      <a:pt x="334" y="4227"/>
                    </a:lnTo>
                    <a:lnTo>
                      <a:pt x="0" y="5525"/>
                    </a:lnTo>
                    <a:lnTo>
                      <a:pt x="405" y="5823"/>
                    </a:lnTo>
                    <a:lnTo>
                      <a:pt x="1251" y="6359"/>
                    </a:lnTo>
                    <a:lnTo>
                      <a:pt x="2144" y="6835"/>
                    </a:lnTo>
                    <a:lnTo>
                      <a:pt x="3061" y="7228"/>
                    </a:lnTo>
                    <a:lnTo>
                      <a:pt x="4001" y="7549"/>
                    </a:lnTo>
                    <a:lnTo>
                      <a:pt x="4977" y="7799"/>
                    </a:lnTo>
                    <a:lnTo>
                      <a:pt x="5966" y="7966"/>
                    </a:lnTo>
                    <a:lnTo>
                      <a:pt x="6966" y="8049"/>
                    </a:lnTo>
                    <a:lnTo>
                      <a:pt x="7478" y="8061"/>
                    </a:lnTo>
                    <a:lnTo>
                      <a:pt x="17015" y="8061"/>
                    </a:lnTo>
                    <a:lnTo>
                      <a:pt x="17015" y="429"/>
                    </a:lnTo>
                    <a:lnTo>
                      <a:pt x="7478" y="429"/>
                    </a:lnTo>
                    <a:lnTo>
                      <a:pt x="6966" y="405"/>
                    </a:lnTo>
                    <a:lnTo>
                      <a:pt x="5978" y="191"/>
                    </a:lnTo>
                    <a:lnTo>
                      <a:pt x="55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4"/>
              <p:cNvSpPr/>
              <p:nvPr/>
            </p:nvSpPr>
            <p:spPr>
              <a:xfrm>
                <a:off x="614120" y="4638010"/>
                <a:ext cx="147290" cy="147376"/>
              </a:xfrm>
              <a:custGeom>
                <a:rect b="b" l="l" r="r" t="t"/>
                <a:pathLst>
                  <a:path extrusionOk="0" h="22279" w="22266">
                    <a:moveTo>
                      <a:pt x="12407" y="1"/>
                    </a:moveTo>
                    <a:lnTo>
                      <a:pt x="11764" y="13"/>
                    </a:lnTo>
                    <a:lnTo>
                      <a:pt x="10514" y="132"/>
                    </a:lnTo>
                    <a:lnTo>
                      <a:pt x="9299" y="382"/>
                    </a:lnTo>
                    <a:lnTo>
                      <a:pt x="8132" y="739"/>
                    </a:lnTo>
                    <a:lnTo>
                      <a:pt x="7025" y="1203"/>
                    </a:lnTo>
                    <a:lnTo>
                      <a:pt x="5965" y="1775"/>
                    </a:lnTo>
                    <a:lnTo>
                      <a:pt x="4977" y="2442"/>
                    </a:lnTo>
                    <a:lnTo>
                      <a:pt x="4060" y="3192"/>
                    </a:lnTo>
                    <a:lnTo>
                      <a:pt x="3215" y="4037"/>
                    </a:lnTo>
                    <a:lnTo>
                      <a:pt x="2465" y="4954"/>
                    </a:lnTo>
                    <a:lnTo>
                      <a:pt x="1798" y="5942"/>
                    </a:lnTo>
                    <a:lnTo>
                      <a:pt x="1226" y="6990"/>
                    </a:lnTo>
                    <a:lnTo>
                      <a:pt x="750" y="8097"/>
                    </a:lnTo>
                    <a:lnTo>
                      <a:pt x="393" y="9264"/>
                    </a:lnTo>
                    <a:lnTo>
                      <a:pt x="143" y="10479"/>
                    </a:lnTo>
                    <a:lnTo>
                      <a:pt x="12" y="11729"/>
                    </a:lnTo>
                    <a:lnTo>
                      <a:pt x="0" y="12360"/>
                    </a:lnTo>
                    <a:lnTo>
                      <a:pt x="12" y="13098"/>
                    </a:lnTo>
                    <a:lnTo>
                      <a:pt x="179" y="14527"/>
                    </a:lnTo>
                    <a:lnTo>
                      <a:pt x="512" y="15920"/>
                    </a:lnTo>
                    <a:lnTo>
                      <a:pt x="1000" y="17265"/>
                    </a:lnTo>
                    <a:lnTo>
                      <a:pt x="1631" y="18527"/>
                    </a:lnTo>
                    <a:lnTo>
                      <a:pt x="2405" y="19730"/>
                    </a:lnTo>
                    <a:lnTo>
                      <a:pt x="3310" y="20825"/>
                    </a:lnTo>
                    <a:lnTo>
                      <a:pt x="4358" y="21826"/>
                    </a:lnTo>
                    <a:lnTo>
                      <a:pt x="4929" y="22278"/>
                    </a:lnTo>
                    <a:lnTo>
                      <a:pt x="10454" y="16741"/>
                    </a:lnTo>
                    <a:lnTo>
                      <a:pt x="10014" y="16527"/>
                    </a:lnTo>
                    <a:lnTo>
                      <a:pt x="9240" y="15979"/>
                    </a:lnTo>
                    <a:lnTo>
                      <a:pt x="8609" y="15301"/>
                    </a:lnTo>
                    <a:lnTo>
                      <a:pt x="8120" y="14515"/>
                    </a:lnTo>
                    <a:lnTo>
                      <a:pt x="7799" y="13670"/>
                    </a:lnTo>
                    <a:lnTo>
                      <a:pt x="7644" y="12765"/>
                    </a:lnTo>
                    <a:lnTo>
                      <a:pt x="7656" y="11836"/>
                    </a:lnTo>
                    <a:lnTo>
                      <a:pt x="7870" y="10895"/>
                    </a:lnTo>
                    <a:lnTo>
                      <a:pt x="8061" y="10443"/>
                    </a:lnTo>
                    <a:lnTo>
                      <a:pt x="8275" y="10002"/>
                    </a:lnTo>
                    <a:lnTo>
                      <a:pt x="8823" y="9240"/>
                    </a:lnTo>
                    <a:lnTo>
                      <a:pt x="9502" y="8597"/>
                    </a:lnTo>
                    <a:lnTo>
                      <a:pt x="10276" y="8121"/>
                    </a:lnTo>
                    <a:lnTo>
                      <a:pt x="11133" y="7788"/>
                    </a:lnTo>
                    <a:lnTo>
                      <a:pt x="12038" y="7633"/>
                    </a:lnTo>
                    <a:lnTo>
                      <a:pt x="12967" y="7657"/>
                    </a:lnTo>
                    <a:lnTo>
                      <a:pt x="13895" y="7859"/>
                    </a:lnTo>
                    <a:lnTo>
                      <a:pt x="14348" y="8050"/>
                    </a:lnTo>
                    <a:lnTo>
                      <a:pt x="14741" y="8240"/>
                    </a:lnTo>
                    <a:lnTo>
                      <a:pt x="15455" y="8728"/>
                    </a:lnTo>
                    <a:lnTo>
                      <a:pt x="16062" y="9347"/>
                    </a:lnTo>
                    <a:lnTo>
                      <a:pt x="16562" y="10050"/>
                    </a:lnTo>
                    <a:lnTo>
                      <a:pt x="16753" y="10443"/>
                    </a:lnTo>
                    <a:lnTo>
                      <a:pt x="22266" y="4930"/>
                    </a:lnTo>
                    <a:lnTo>
                      <a:pt x="21825" y="4347"/>
                    </a:lnTo>
                    <a:lnTo>
                      <a:pt x="20825" y="3311"/>
                    </a:lnTo>
                    <a:lnTo>
                      <a:pt x="19730" y="2394"/>
                    </a:lnTo>
                    <a:lnTo>
                      <a:pt x="18539" y="1620"/>
                    </a:lnTo>
                    <a:lnTo>
                      <a:pt x="17277" y="989"/>
                    </a:lnTo>
                    <a:lnTo>
                      <a:pt x="15943" y="513"/>
                    </a:lnTo>
                    <a:lnTo>
                      <a:pt x="14550" y="179"/>
                    </a:lnTo>
                    <a:lnTo>
                      <a:pt x="13133" y="13"/>
                    </a:lnTo>
                    <a:lnTo>
                      <a:pt x="124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4" name="Google Shape;204;p14"/>
            <p:cNvGrpSpPr/>
            <p:nvPr/>
          </p:nvGrpSpPr>
          <p:grpSpPr>
            <a:xfrm>
              <a:off x="989660" y="4603434"/>
              <a:ext cx="1190118" cy="210542"/>
              <a:chOff x="989660" y="4603434"/>
              <a:chExt cx="1190118" cy="210542"/>
            </a:xfrm>
          </p:grpSpPr>
          <p:sp>
            <p:nvSpPr>
              <p:cNvPr id="205" name="Google Shape;205;p14"/>
              <p:cNvSpPr/>
              <p:nvPr/>
            </p:nvSpPr>
            <p:spPr>
              <a:xfrm>
                <a:off x="989660" y="4603434"/>
                <a:ext cx="646021" cy="210542"/>
              </a:xfrm>
              <a:custGeom>
                <a:rect b="b" l="l" r="r" t="t"/>
                <a:pathLst>
                  <a:path extrusionOk="0" h="31828" w="97660">
                    <a:moveTo>
                      <a:pt x="90813" y="11848"/>
                    </a:moveTo>
                    <a:lnTo>
                      <a:pt x="91289" y="11919"/>
                    </a:lnTo>
                    <a:lnTo>
                      <a:pt x="91754" y="12038"/>
                    </a:lnTo>
                    <a:lnTo>
                      <a:pt x="92194" y="12217"/>
                    </a:lnTo>
                    <a:lnTo>
                      <a:pt x="92409" y="12336"/>
                    </a:lnTo>
                    <a:lnTo>
                      <a:pt x="92599" y="12443"/>
                    </a:lnTo>
                    <a:lnTo>
                      <a:pt x="92933" y="12705"/>
                    </a:lnTo>
                    <a:lnTo>
                      <a:pt x="93206" y="13015"/>
                    </a:lnTo>
                    <a:lnTo>
                      <a:pt x="93433" y="13372"/>
                    </a:lnTo>
                    <a:lnTo>
                      <a:pt x="93528" y="13562"/>
                    </a:lnTo>
                    <a:lnTo>
                      <a:pt x="86408" y="16491"/>
                    </a:lnTo>
                    <a:lnTo>
                      <a:pt x="86396" y="16015"/>
                    </a:lnTo>
                    <a:lnTo>
                      <a:pt x="86539" y="15098"/>
                    </a:lnTo>
                    <a:lnTo>
                      <a:pt x="86860" y="14229"/>
                    </a:lnTo>
                    <a:lnTo>
                      <a:pt x="87372" y="13455"/>
                    </a:lnTo>
                    <a:lnTo>
                      <a:pt x="87694" y="13110"/>
                    </a:lnTo>
                    <a:lnTo>
                      <a:pt x="87979" y="12824"/>
                    </a:lnTo>
                    <a:lnTo>
                      <a:pt x="88646" y="12372"/>
                    </a:lnTo>
                    <a:lnTo>
                      <a:pt x="89372" y="12050"/>
                    </a:lnTo>
                    <a:lnTo>
                      <a:pt x="90158" y="11872"/>
                    </a:lnTo>
                    <a:lnTo>
                      <a:pt x="90563" y="11848"/>
                    </a:lnTo>
                    <a:close/>
                    <a:moveTo>
                      <a:pt x="32899" y="11907"/>
                    </a:moveTo>
                    <a:lnTo>
                      <a:pt x="33756" y="11931"/>
                    </a:lnTo>
                    <a:lnTo>
                      <a:pt x="34578" y="12110"/>
                    </a:lnTo>
                    <a:lnTo>
                      <a:pt x="35375" y="12443"/>
                    </a:lnTo>
                    <a:lnTo>
                      <a:pt x="36090" y="12943"/>
                    </a:lnTo>
                    <a:lnTo>
                      <a:pt x="36423" y="13265"/>
                    </a:lnTo>
                    <a:lnTo>
                      <a:pt x="36733" y="13646"/>
                    </a:lnTo>
                    <a:lnTo>
                      <a:pt x="37221" y="14467"/>
                    </a:lnTo>
                    <a:lnTo>
                      <a:pt x="37554" y="15348"/>
                    </a:lnTo>
                    <a:lnTo>
                      <a:pt x="37721" y="16265"/>
                    </a:lnTo>
                    <a:lnTo>
                      <a:pt x="37721" y="17194"/>
                    </a:lnTo>
                    <a:lnTo>
                      <a:pt x="37554" y="18111"/>
                    </a:lnTo>
                    <a:lnTo>
                      <a:pt x="37221" y="18992"/>
                    </a:lnTo>
                    <a:lnTo>
                      <a:pt x="36733" y="19801"/>
                    </a:lnTo>
                    <a:lnTo>
                      <a:pt x="36423" y="20182"/>
                    </a:lnTo>
                    <a:lnTo>
                      <a:pt x="36340" y="20266"/>
                    </a:lnTo>
                    <a:lnTo>
                      <a:pt x="36256" y="20349"/>
                    </a:lnTo>
                    <a:lnTo>
                      <a:pt x="35911" y="20647"/>
                    </a:lnTo>
                    <a:lnTo>
                      <a:pt x="35173" y="21099"/>
                    </a:lnTo>
                    <a:lnTo>
                      <a:pt x="34375" y="21397"/>
                    </a:lnTo>
                    <a:lnTo>
                      <a:pt x="33554" y="21540"/>
                    </a:lnTo>
                    <a:lnTo>
                      <a:pt x="32720" y="21516"/>
                    </a:lnTo>
                    <a:lnTo>
                      <a:pt x="31899" y="21326"/>
                    </a:lnTo>
                    <a:lnTo>
                      <a:pt x="31125" y="20992"/>
                    </a:lnTo>
                    <a:lnTo>
                      <a:pt x="30410" y="20492"/>
                    </a:lnTo>
                    <a:lnTo>
                      <a:pt x="30089" y="20182"/>
                    </a:lnTo>
                    <a:lnTo>
                      <a:pt x="30053" y="20182"/>
                    </a:lnTo>
                    <a:lnTo>
                      <a:pt x="29732" y="19801"/>
                    </a:lnTo>
                    <a:lnTo>
                      <a:pt x="29243" y="18980"/>
                    </a:lnTo>
                    <a:lnTo>
                      <a:pt x="28910" y="18099"/>
                    </a:lnTo>
                    <a:lnTo>
                      <a:pt x="28743" y="17182"/>
                    </a:lnTo>
                    <a:lnTo>
                      <a:pt x="28743" y="16253"/>
                    </a:lnTo>
                    <a:lnTo>
                      <a:pt x="28910" y="15336"/>
                    </a:lnTo>
                    <a:lnTo>
                      <a:pt x="29243" y="14455"/>
                    </a:lnTo>
                    <a:lnTo>
                      <a:pt x="29732" y="13634"/>
                    </a:lnTo>
                    <a:lnTo>
                      <a:pt x="30053" y="13265"/>
                    </a:lnTo>
                    <a:lnTo>
                      <a:pt x="30184" y="13134"/>
                    </a:lnTo>
                    <a:lnTo>
                      <a:pt x="30517" y="12824"/>
                    </a:lnTo>
                    <a:lnTo>
                      <a:pt x="31268" y="12360"/>
                    </a:lnTo>
                    <a:lnTo>
                      <a:pt x="32065" y="12050"/>
                    </a:lnTo>
                    <a:lnTo>
                      <a:pt x="32899" y="11907"/>
                    </a:lnTo>
                    <a:close/>
                    <a:moveTo>
                      <a:pt x="50318" y="11907"/>
                    </a:moveTo>
                    <a:lnTo>
                      <a:pt x="51164" y="11931"/>
                    </a:lnTo>
                    <a:lnTo>
                      <a:pt x="51997" y="12110"/>
                    </a:lnTo>
                    <a:lnTo>
                      <a:pt x="52783" y="12443"/>
                    </a:lnTo>
                    <a:lnTo>
                      <a:pt x="53509" y="12943"/>
                    </a:lnTo>
                    <a:lnTo>
                      <a:pt x="53831" y="13265"/>
                    </a:lnTo>
                    <a:lnTo>
                      <a:pt x="54152" y="13646"/>
                    </a:lnTo>
                    <a:lnTo>
                      <a:pt x="54641" y="14467"/>
                    </a:lnTo>
                    <a:lnTo>
                      <a:pt x="54974" y="15348"/>
                    </a:lnTo>
                    <a:lnTo>
                      <a:pt x="55129" y="16265"/>
                    </a:lnTo>
                    <a:lnTo>
                      <a:pt x="55129" y="17194"/>
                    </a:lnTo>
                    <a:lnTo>
                      <a:pt x="54974" y="18111"/>
                    </a:lnTo>
                    <a:lnTo>
                      <a:pt x="54641" y="18992"/>
                    </a:lnTo>
                    <a:lnTo>
                      <a:pt x="54152" y="19801"/>
                    </a:lnTo>
                    <a:lnTo>
                      <a:pt x="53831" y="20182"/>
                    </a:lnTo>
                    <a:lnTo>
                      <a:pt x="53759" y="20266"/>
                    </a:lnTo>
                    <a:lnTo>
                      <a:pt x="53664" y="20349"/>
                    </a:lnTo>
                    <a:lnTo>
                      <a:pt x="53331" y="20647"/>
                    </a:lnTo>
                    <a:lnTo>
                      <a:pt x="52593" y="21099"/>
                    </a:lnTo>
                    <a:lnTo>
                      <a:pt x="51795" y="21397"/>
                    </a:lnTo>
                    <a:lnTo>
                      <a:pt x="50961" y="21540"/>
                    </a:lnTo>
                    <a:lnTo>
                      <a:pt x="50128" y="21516"/>
                    </a:lnTo>
                    <a:lnTo>
                      <a:pt x="49306" y="21326"/>
                    </a:lnTo>
                    <a:lnTo>
                      <a:pt x="48532" y="20992"/>
                    </a:lnTo>
                    <a:lnTo>
                      <a:pt x="47818" y="20492"/>
                    </a:lnTo>
                    <a:lnTo>
                      <a:pt x="47508" y="20182"/>
                    </a:lnTo>
                    <a:lnTo>
                      <a:pt x="47461" y="20182"/>
                    </a:lnTo>
                    <a:lnTo>
                      <a:pt x="47139" y="19801"/>
                    </a:lnTo>
                    <a:lnTo>
                      <a:pt x="46651" y="18980"/>
                    </a:lnTo>
                    <a:lnTo>
                      <a:pt x="46318" y="18099"/>
                    </a:lnTo>
                    <a:lnTo>
                      <a:pt x="46163" y="17182"/>
                    </a:lnTo>
                    <a:lnTo>
                      <a:pt x="46163" y="16253"/>
                    </a:lnTo>
                    <a:lnTo>
                      <a:pt x="46318" y="15336"/>
                    </a:lnTo>
                    <a:lnTo>
                      <a:pt x="46651" y="14455"/>
                    </a:lnTo>
                    <a:lnTo>
                      <a:pt x="47139" y="13634"/>
                    </a:lnTo>
                    <a:lnTo>
                      <a:pt x="47461" y="13265"/>
                    </a:lnTo>
                    <a:lnTo>
                      <a:pt x="47592" y="13134"/>
                    </a:lnTo>
                    <a:lnTo>
                      <a:pt x="47937" y="12824"/>
                    </a:lnTo>
                    <a:lnTo>
                      <a:pt x="48675" y="12360"/>
                    </a:lnTo>
                    <a:lnTo>
                      <a:pt x="49485" y="12050"/>
                    </a:lnTo>
                    <a:lnTo>
                      <a:pt x="50318" y="11907"/>
                    </a:lnTo>
                    <a:close/>
                    <a:moveTo>
                      <a:pt x="68048" y="11907"/>
                    </a:moveTo>
                    <a:lnTo>
                      <a:pt x="68488" y="11919"/>
                    </a:lnTo>
                    <a:lnTo>
                      <a:pt x="69333" y="12098"/>
                    </a:lnTo>
                    <a:lnTo>
                      <a:pt x="70107" y="12455"/>
                    </a:lnTo>
                    <a:lnTo>
                      <a:pt x="70786" y="12967"/>
                    </a:lnTo>
                    <a:lnTo>
                      <a:pt x="71084" y="13289"/>
                    </a:lnTo>
                    <a:lnTo>
                      <a:pt x="71381" y="13658"/>
                    </a:lnTo>
                    <a:lnTo>
                      <a:pt x="71846" y="14479"/>
                    </a:lnTo>
                    <a:lnTo>
                      <a:pt x="72167" y="15360"/>
                    </a:lnTo>
                    <a:lnTo>
                      <a:pt x="72298" y="16289"/>
                    </a:lnTo>
                    <a:lnTo>
                      <a:pt x="72298" y="16765"/>
                    </a:lnTo>
                    <a:lnTo>
                      <a:pt x="72298" y="17230"/>
                    </a:lnTo>
                    <a:lnTo>
                      <a:pt x="72155" y="18146"/>
                    </a:lnTo>
                    <a:lnTo>
                      <a:pt x="71846" y="19016"/>
                    </a:lnTo>
                    <a:lnTo>
                      <a:pt x="71381" y="19813"/>
                    </a:lnTo>
                    <a:lnTo>
                      <a:pt x="71084" y="20182"/>
                    </a:lnTo>
                    <a:lnTo>
                      <a:pt x="70786" y="20504"/>
                    </a:lnTo>
                    <a:lnTo>
                      <a:pt x="70095" y="21028"/>
                    </a:lnTo>
                    <a:lnTo>
                      <a:pt x="69322" y="21373"/>
                    </a:lnTo>
                    <a:lnTo>
                      <a:pt x="68476" y="21552"/>
                    </a:lnTo>
                    <a:lnTo>
                      <a:pt x="68048" y="21552"/>
                    </a:lnTo>
                    <a:lnTo>
                      <a:pt x="67595" y="21540"/>
                    </a:lnTo>
                    <a:lnTo>
                      <a:pt x="66726" y="21361"/>
                    </a:lnTo>
                    <a:lnTo>
                      <a:pt x="65928" y="21016"/>
                    </a:lnTo>
                    <a:lnTo>
                      <a:pt x="65214" y="20504"/>
                    </a:lnTo>
                    <a:lnTo>
                      <a:pt x="64904" y="20182"/>
                    </a:lnTo>
                    <a:lnTo>
                      <a:pt x="64595" y="19825"/>
                    </a:lnTo>
                    <a:lnTo>
                      <a:pt x="64094" y="19028"/>
                    </a:lnTo>
                    <a:lnTo>
                      <a:pt x="63761" y="18158"/>
                    </a:lnTo>
                    <a:lnTo>
                      <a:pt x="63606" y="17230"/>
                    </a:lnTo>
                    <a:lnTo>
                      <a:pt x="63606" y="16765"/>
                    </a:lnTo>
                    <a:lnTo>
                      <a:pt x="63606" y="16277"/>
                    </a:lnTo>
                    <a:lnTo>
                      <a:pt x="63761" y="15348"/>
                    </a:lnTo>
                    <a:lnTo>
                      <a:pt x="64094" y="14455"/>
                    </a:lnTo>
                    <a:lnTo>
                      <a:pt x="64583" y="13658"/>
                    </a:lnTo>
                    <a:lnTo>
                      <a:pt x="64904" y="13289"/>
                    </a:lnTo>
                    <a:lnTo>
                      <a:pt x="65214" y="12967"/>
                    </a:lnTo>
                    <a:lnTo>
                      <a:pt x="65928" y="12455"/>
                    </a:lnTo>
                    <a:lnTo>
                      <a:pt x="66726" y="12098"/>
                    </a:lnTo>
                    <a:lnTo>
                      <a:pt x="67595" y="11919"/>
                    </a:lnTo>
                    <a:lnTo>
                      <a:pt x="68048" y="11907"/>
                    </a:lnTo>
                    <a:close/>
                    <a:moveTo>
                      <a:pt x="77763" y="822"/>
                    </a:moveTo>
                    <a:lnTo>
                      <a:pt x="77763" y="24219"/>
                    </a:lnTo>
                    <a:lnTo>
                      <a:pt x="81264" y="24219"/>
                    </a:lnTo>
                    <a:lnTo>
                      <a:pt x="81264" y="822"/>
                    </a:lnTo>
                    <a:close/>
                    <a:moveTo>
                      <a:pt x="32875" y="8788"/>
                    </a:moveTo>
                    <a:lnTo>
                      <a:pt x="32113" y="8859"/>
                    </a:lnTo>
                    <a:lnTo>
                      <a:pt x="31363" y="9002"/>
                    </a:lnTo>
                    <a:lnTo>
                      <a:pt x="30613" y="9216"/>
                    </a:lnTo>
                    <a:lnTo>
                      <a:pt x="29898" y="9502"/>
                    </a:lnTo>
                    <a:lnTo>
                      <a:pt x="29196" y="9859"/>
                    </a:lnTo>
                    <a:lnTo>
                      <a:pt x="28529" y="10288"/>
                    </a:lnTo>
                    <a:lnTo>
                      <a:pt x="27898" y="10776"/>
                    </a:lnTo>
                    <a:lnTo>
                      <a:pt x="27588" y="11062"/>
                    </a:lnTo>
                    <a:lnTo>
                      <a:pt x="27303" y="11360"/>
                    </a:lnTo>
                    <a:lnTo>
                      <a:pt x="26803" y="11991"/>
                    </a:lnTo>
                    <a:lnTo>
                      <a:pt x="26362" y="12657"/>
                    </a:lnTo>
                    <a:lnTo>
                      <a:pt x="26005" y="13360"/>
                    </a:lnTo>
                    <a:lnTo>
                      <a:pt x="25707" y="14086"/>
                    </a:lnTo>
                    <a:lnTo>
                      <a:pt x="25493" y="14825"/>
                    </a:lnTo>
                    <a:lnTo>
                      <a:pt x="25350" y="15587"/>
                    </a:lnTo>
                    <a:lnTo>
                      <a:pt x="25278" y="16349"/>
                    </a:lnTo>
                    <a:lnTo>
                      <a:pt x="25278" y="17122"/>
                    </a:lnTo>
                    <a:lnTo>
                      <a:pt x="25350" y="17885"/>
                    </a:lnTo>
                    <a:lnTo>
                      <a:pt x="25493" y="18647"/>
                    </a:lnTo>
                    <a:lnTo>
                      <a:pt x="25707" y="19385"/>
                    </a:lnTo>
                    <a:lnTo>
                      <a:pt x="26005" y="20111"/>
                    </a:lnTo>
                    <a:lnTo>
                      <a:pt x="26362" y="20814"/>
                    </a:lnTo>
                    <a:lnTo>
                      <a:pt x="26803" y="21480"/>
                    </a:lnTo>
                    <a:lnTo>
                      <a:pt x="27303" y="22111"/>
                    </a:lnTo>
                    <a:lnTo>
                      <a:pt x="27588" y="22421"/>
                    </a:lnTo>
                    <a:lnTo>
                      <a:pt x="27886" y="22695"/>
                    </a:lnTo>
                    <a:lnTo>
                      <a:pt x="28517" y="23195"/>
                    </a:lnTo>
                    <a:lnTo>
                      <a:pt x="29196" y="23624"/>
                    </a:lnTo>
                    <a:lnTo>
                      <a:pt x="29886" y="23969"/>
                    </a:lnTo>
                    <a:lnTo>
                      <a:pt x="30613" y="24255"/>
                    </a:lnTo>
                    <a:lnTo>
                      <a:pt x="31351" y="24469"/>
                    </a:lnTo>
                    <a:lnTo>
                      <a:pt x="32101" y="24612"/>
                    </a:lnTo>
                    <a:lnTo>
                      <a:pt x="32863" y="24683"/>
                    </a:lnTo>
                    <a:lnTo>
                      <a:pt x="33637" y="24683"/>
                    </a:lnTo>
                    <a:lnTo>
                      <a:pt x="34399" y="24612"/>
                    </a:lnTo>
                    <a:lnTo>
                      <a:pt x="35149" y="24469"/>
                    </a:lnTo>
                    <a:lnTo>
                      <a:pt x="35887" y="24255"/>
                    </a:lnTo>
                    <a:lnTo>
                      <a:pt x="36614" y="23969"/>
                    </a:lnTo>
                    <a:lnTo>
                      <a:pt x="37316" y="23624"/>
                    </a:lnTo>
                    <a:lnTo>
                      <a:pt x="37983" y="23195"/>
                    </a:lnTo>
                    <a:lnTo>
                      <a:pt x="38614" y="22695"/>
                    </a:lnTo>
                    <a:lnTo>
                      <a:pt x="38924" y="22421"/>
                    </a:lnTo>
                    <a:lnTo>
                      <a:pt x="39197" y="22111"/>
                    </a:lnTo>
                    <a:lnTo>
                      <a:pt x="39709" y="21480"/>
                    </a:lnTo>
                    <a:lnTo>
                      <a:pt x="40150" y="20814"/>
                    </a:lnTo>
                    <a:lnTo>
                      <a:pt x="40507" y="20111"/>
                    </a:lnTo>
                    <a:lnTo>
                      <a:pt x="40793" y="19385"/>
                    </a:lnTo>
                    <a:lnTo>
                      <a:pt x="41019" y="18647"/>
                    </a:lnTo>
                    <a:lnTo>
                      <a:pt x="41162" y="17885"/>
                    </a:lnTo>
                    <a:lnTo>
                      <a:pt x="41234" y="17122"/>
                    </a:lnTo>
                    <a:lnTo>
                      <a:pt x="41234" y="16349"/>
                    </a:lnTo>
                    <a:lnTo>
                      <a:pt x="41162" y="15587"/>
                    </a:lnTo>
                    <a:lnTo>
                      <a:pt x="41019" y="14825"/>
                    </a:lnTo>
                    <a:lnTo>
                      <a:pt x="40793" y="14086"/>
                    </a:lnTo>
                    <a:lnTo>
                      <a:pt x="40507" y="13360"/>
                    </a:lnTo>
                    <a:lnTo>
                      <a:pt x="40150" y="12657"/>
                    </a:lnTo>
                    <a:lnTo>
                      <a:pt x="39709" y="11991"/>
                    </a:lnTo>
                    <a:lnTo>
                      <a:pt x="39197" y="11360"/>
                    </a:lnTo>
                    <a:lnTo>
                      <a:pt x="38924" y="11062"/>
                    </a:lnTo>
                    <a:lnTo>
                      <a:pt x="38614" y="10776"/>
                    </a:lnTo>
                    <a:lnTo>
                      <a:pt x="37983" y="10288"/>
                    </a:lnTo>
                    <a:lnTo>
                      <a:pt x="37316" y="9859"/>
                    </a:lnTo>
                    <a:lnTo>
                      <a:pt x="36626" y="9502"/>
                    </a:lnTo>
                    <a:lnTo>
                      <a:pt x="35899" y="9216"/>
                    </a:lnTo>
                    <a:lnTo>
                      <a:pt x="35161" y="9002"/>
                    </a:lnTo>
                    <a:lnTo>
                      <a:pt x="34411" y="8859"/>
                    </a:lnTo>
                    <a:lnTo>
                      <a:pt x="33637" y="8788"/>
                    </a:lnTo>
                    <a:close/>
                    <a:moveTo>
                      <a:pt x="50306" y="8788"/>
                    </a:moveTo>
                    <a:lnTo>
                      <a:pt x="49544" y="8859"/>
                    </a:lnTo>
                    <a:lnTo>
                      <a:pt x="48782" y="9002"/>
                    </a:lnTo>
                    <a:lnTo>
                      <a:pt x="48044" y="9216"/>
                    </a:lnTo>
                    <a:lnTo>
                      <a:pt x="47318" y="9502"/>
                    </a:lnTo>
                    <a:lnTo>
                      <a:pt x="46627" y="9859"/>
                    </a:lnTo>
                    <a:lnTo>
                      <a:pt x="45960" y="10288"/>
                    </a:lnTo>
                    <a:lnTo>
                      <a:pt x="45318" y="10776"/>
                    </a:lnTo>
                    <a:lnTo>
                      <a:pt x="45020" y="11062"/>
                    </a:lnTo>
                    <a:lnTo>
                      <a:pt x="44734" y="11360"/>
                    </a:lnTo>
                    <a:lnTo>
                      <a:pt x="44222" y="11991"/>
                    </a:lnTo>
                    <a:lnTo>
                      <a:pt x="43793" y="12657"/>
                    </a:lnTo>
                    <a:lnTo>
                      <a:pt x="43424" y="13360"/>
                    </a:lnTo>
                    <a:lnTo>
                      <a:pt x="43139" y="14086"/>
                    </a:lnTo>
                    <a:lnTo>
                      <a:pt x="42924" y="14825"/>
                    </a:lnTo>
                    <a:lnTo>
                      <a:pt x="42781" y="15587"/>
                    </a:lnTo>
                    <a:lnTo>
                      <a:pt x="42710" y="16349"/>
                    </a:lnTo>
                    <a:lnTo>
                      <a:pt x="42710" y="17122"/>
                    </a:lnTo>
                    <a:lnTo>
                      <a:pt x="42781" y="17885"/>
                    </a:lnTo>
                    <a:lnTo>
                      <a:pt x="42924" y="18647"/>
                    </a:lnTo>
                    <a:lnTo>
                      <a:pt x="43139" y="19385"/>
                    </a:lnTo>
                    <a:lnTo>
                      <a:pt x="43424" y="20111"/>
                    </a:lnTo>
                    <a:lnTo>
                      <a:pt x="43793" y="20814"/>
                    </a:lnTo>
                    <a:lnTo>
                      <a:pt x="44222" y="21480"/>
                    </a:lnTo>
                    <a:lnTo>
                      <a:pt x="44734" y="22111"/>
                    </a:lnTo>
                    <a:lnTo>
                      <a:pt x="45020" y="22421"/>
                    </a:lnTo>
                    <a:lnTo>
                      <a:pt x="45318" y="22695"/>
                    </a:lnTo>
                    <a:lnTo>
                      <a:pt x="45949" y="23195"/>
                    </a:lnTo>
                    <a:lnTo>
                      <a:pt x="46615" y="23624"/>
                    </a:lnTo>
                    <a:lnTo>
                      <a:pt x="47318" y="23969"/>
                    </a:lnTo>
                    <a:lnTo>
                      <a:pt x="48032" y="24255"/>
                    </a:lnTo>
                    <a:lnTo>
                      <a:pt x="48782" y="24469"/>
                    </a:lnTo>
                    <a:lnTo>
                      <a:pt x="49533" y="24612"/>
                    </a:lnTo>
                    <a:lnTo>
                      <a:pt x="50295" y="24683"/>
                    </a:lnTo>
                    <a:lnTo>
                      <a:pt x="51057" y="24683"/>
                    </a:lnTo>
                    <a:lnTo>
                      <a:pt x="51819" y="24612"/>
                    </a:lnTo>
                    <a:lnTo>
                      <a:pt x="52581" y="24469"/>
                    </a:lnTo>
                    <a:lnTo>
                      <a:pt x="53319" y="24255"/>
                    </a:lnTo>
                    <a:lnTo>
                      <a:pt x="54045" y="23969"/>
                    </a:lnTo>
                    <a:lnTo>
                      <a:pt x="54736" y="23624"/>
                    </a:lnTo>
                    <a:lnTo>
                      <a:pt x="55414" y="23195"/>
                    </a:lnTo>
                    <a:lnTo>
                      <a:pt x="56046" y="22695"/>
                    </a:lnTo>
                    <a:lnTo>
                      <a:pt x="56343" y="22421"/>
                    </a:lnTo>
                    <a:lnTo>
                      <a:pt x="56629" y="22111"/>
                    </a:lnTo>
                    <a:lnTo>
                      <a:pt x="57129" y="21480"/>
                    </a:lnTo>
                    <a:lnTo>
                      <a:pt x="57570" y="20814"/>
                    </a:lnTo>
                    <a:lnTo>
                      <a:pt x="57927" y="20111"/>
                    </a:lnTo>
                    <a:lnTo>
                      <a:pt x="58213" y="19385"/>
                    </a:lnTo>
                    <a:lnTo>
                      <a:pt x="58439" y="18647"/>
                    </a:lnTo>
                    <a:lnTo>
                      <a:pt x="58582" y="17885"/>
                    </a:lnTo>
                    <a:lnTo>
                      <a:pt x="58653" y="17111"/>
                    </a:lnTo>
                    <a:lnTo>
                      <a:pt x="58653" y="16349"/>
                    </a:lnTo>
                    <a:lnTo>
                      <a:pt x="58582" y="15575"/>
                    </a:lnTo>
                    <a:lnTo>
                      <a:pt x="58439" y="14825"/>
                    </a:lnTo>
                    <a:lnTo>
                      <a:pt x="58213" y="14074"/>
                    </a:lnTo>
                    <a:lnTo>
                      <a:pt x="57927" y="13360"/>
                    </a:lnTo>
                    <a:lnTo>
                      <a:pt x="57570" y="12657"/>
                    </a:lnTo>
                    <a:lnTo>
                      <a:pt x="57129" y="11991"/>
                    </a:lnTo>
                    <a:lnTo>
                      <a:pt x="56629" y="11360"/>
                    </a:lnTo>
                    <a:lnTo>
                      <a:pt x="56343" y="11062"/>
                    </a:lnTo>
                    <a:lnTo>
                      <a:pt x="56046" y="10776"/>
                    </a:lnTo>
                    <a:lnTo>
                      <a:pt x="55414" y="10288"/>
                    </a:lnTo>
                    <a:lnTo>
                      <a:pt x="54748" y="9859"/>
                    </a:lnTo>
                    <a:lnTo>
                      <a:pt x="54045" y="9502"/>
                    </a:lnTo>
                    <a:lnTo>
                      <a:pt x="53331" y="9216"/>
                    </a:lnTo>
                    <a:lnTo>
                      <a:pt x="52593" y="9002"/>
                    </a:lnTo>
                    <a:lnTo>
                      <a:pt x="51831" y="8859"/>
                    </a:lnTo>
                    <a:lnTo>
                      <a:pt x="51068" y="8788"/>
                    </a:lnTo>
                    <a:close/>
                    <a:moveTo>
                      <a:pt x="11907" y="1"/>
                    </a:moveTo>
                    <a:lnTo>
                      <a:pt x="10681" y="108"/>
                    </a:lnTo>
                    <a:lnTo>
                      <a:pt x="9490" y="346"/>
                    </a:lnTo>
                    <a:lnTo>
                      <a:pt x="8311" y="691"/>
                    </a:lnTo>
                    <a:lnTo>
                      <a:pt x="7192" y="1156"/>
                    </a:lnTo>
                    <a:lnTo>
                      <a:pt x="6109" y="1727"/>
                    </a:lnTo>
                    <a:lnTo>
                      <a:pt x="5097" y="2406"/>
                    </a:lnTo>
                    <a:lnTo>
                      <a:pt x="4144" y="3192"/>
                    </a:lnTo>
                    <a:lnTo>
                      <a:pt x="3703" y="3632"/>
                    </a:lnTo>
                    <a:lnTo>
                      <a:pt x="3394" y="3942"/>
                    </a:lnTo>
                    <a:lnTo>
                      <a:pt x="2965" y="4406"/>
                    </a:lnTo>
                    <a:lnTo>
                      <a:pt x="2203" y="5371"/>
                    </a:lnTo>
                    <a:lnTo>
                      <a:pt x="1560" y="6383"/>
                    </a:lnTo>
                    <a:lnTo>
                      <a:pt x="1024" y="7454"/>
                    </a:lnTo>
                    <a:lnTo>
                      <a:pt x="608" y="8550"/>
                    </a:lnTo>
                    <a:lnTo>
                      <a:pt x="286" y="9681"/>
                    </a:lnTo>
                    <a:lnTo>
                      <a:pt x="96" y="10836"/>
                    </a:lnTo>
                    <a:lnTo>
                      <a:pt x="0" y="11991"/>
                    </a:lnTo>
                    <a:lnTo>
                      <a:pt x="24" y="13146"/>
                    </a:lnTo>
                    <a:lnTo>
                      <a:pt x="155" y="14301"/>
                    </a:lnTo>
                    <a:lnTo>
                      <a:pt x="393" y="15444"/>
                    </a:lnTo>
                    <a:lnTo>
                      <a:pt x="751" y="16563"/>
                    </a:lnTo>
                    <a:lnTo>
                      <a:pt x="1215" y="17646"/>
                    </a:lnTo>
                    <a:lnTo>
                      <a:pt x="1786" y="18682"/>
                    </a:lnTo>
                    <a:lnTo>
                      <a:pt x="2465" y="19682"/>
                    </a:lnTo>
                    <a:lnTo>
                      <a:pt x="3263" y="20623"/>
                    </a:lnTo>
                    <a:lnTo>
                      <a:pt x="3703" y="21064"/>
                    </a:lnTo>
                    <a:lnTo>
                      <a:pt x="4144" y="21492"/>
                    </a:lnTo>
                    <a:lnTo>
                      <a:pt x="5097" y="22278"/>
                    </a:lnTo>
                    <a:lnTo>
                      <a:pt x="6109" y="22969"/>
                    </a:lnTo>
                    <a:lnTo>
                      <a:pt x="7180" y="23540"/>
                    </a:lnTo>
                    <a:lnTo>
                      <a:pt x="8311" y="24005"/>
                    </a:lnTo>
                    <a:lnTo>
                      <a:pt x="9478" y="24350"/>
                    </a:lnTo>
                    <a:lnTo>
                      <a:pt x="10681" y="24576"/>
                    </a:lnTo>
                    <a:lnTo>
                      <a:pt x="11907" y="24695"/>
                    </a:lnTo>
                    <a:lnTo>
                      <a:pt x="12526" y="24695"/>
                    </a:lnTo>
                    <a:lnTo>
                      <a:pt x="13181" y="24683"/>
                    </a:lnTo>
                    <a:lnTo>
                      <a:pt x="14443" y="24576"/>
                    </a:lnTo>
                    <a:lnTo>
                      <a:pt x="15646" y="24362"/>
                    </a:lnTo>
                    <a:lnTo>
                      <a:pt x="16789" y="24028"/>
                    </a:lnTo>
                    <a:lnTo>
                      <a:pt x="17861" y="23588"/>
                    </a:lnTo>
                    <a:lnTo>
                      <a:pt x="18885" y="23040"/>
                    </a:lnTo>
                    <a:lnTo>
                      <a:pt x="19837" y="22385"/>
                    </a:lnTo>
                    <a:lnTo>
                      <a:pt x="20742" y="21623"/>
                    </a:lnTo>
                    <a:lnTo>
                      <a:pt x="21159" y="21195"/>
                    </a:lnTo>
                    <a:lnTo>
                      <a:pt x="21516" y="20825"/>
                    </a:lnTo>
                    <a:lnTo>
                      <a:pt x="22147" y="20028"/>
                    </a:lnTo>
                    <a:lnTo>
                      <a:pt x="22695" y="19170"/>
                    </a:lnTo>
                    <a:lnTo>
                      <a:pt x="23147" y="18242"/>
                    </a:lnTo>
                    <a:lnTo>
                      <a:pt x="23516" y="17253"/>
                    </a:lnTo>
                    <a:lnTo>
                      <a:pt x="23790" y="16206"/>
                    </a:lnTo>
                    <a:lnTo>
                      <a:pt x="23969" y="15086"/>
                    </a:lnTo>
                    <a:lnTo>
                      <a:pt x="24052" y="13908"/>
                    </a:lnTo>
                    <a:lnTo>
                      <a:pt x="24064" y="13289"/>
                    </a:lnTo>
                    <a:lnTo>
                      <a:pt x="24064" y="12753"/>
                    </a:lnTo>
                    <a:lnTo>
                      <a:pt x="23981" y="11705"/>
                    </a:lnTo>
                    <a:lnTo>
                      <a:pt x="23885" y="11181"/>
                    </a:lnTo>
                    <a:lnTo>
                      <a:pt x="12526" y="11181"/>
                    </a:lnTo>
                    <a:lnTo>
                      <a:pt x="12526" y="14574"/>
                    </a:lnTo>
                    <a:lnTo>
                      <a:pt x="20599" y="14574"/>
                    </a:lnTo>
                    <a:lnTo>
                      <a:pt x="20480" y="15265"/>
                    </a:lnTo>
                    <a:lnTo>
                      <a:pt x="20159" y="16491"/>
                    </a:lnTo>
                    <a:lnTo>
                      <a:pt x="19694" y="17563"/>
                    </a:lnTo>
                    <a:lnTo>
                      <a:pt x="19099" y="18456"/>
                    </a:lnTo>
                    <a:lnTo>
                      <a:pt x="18754" y="18825"/>
                    </a:lnTo>
                    <a:lnTo>
                      <a:pt x="18420" y="19135"/>
                    </a:lnTo>
                    <a:lnTo>
                      <a:pt x="17706" y="19682"/>
                    </a:lnTo>
                    <a:lnTo>
                      <a:pt x="16968" y="20147"/>
                    </a:lnTo>
                    <a:lnTo>
                      <a:pt x="16194" y="20540"/>
                    </a:lnTo>
                    <a:lnTo>
                      <a:pt x="15384" y="20849"/>
                    </a:lnTo>
                    <a:lnTo>
                      <a:pt x="14562" y="21075"/>
                    </a:lnTo>
                    <a:lnTo>
                      <a:pt x="13729" y="21230"/>
                    </a:lnTo>
                    <a:lnTo>
                      <a:pt x="12884" y="21302"/>
                    </a:lnTo>
                    <a:lnTo>
                      <a:pt x="12038" y="21290"/>
                    </a:lnTo>
                    <a:lnTo>
                      <a:pt x="11193" y="21195"/>
                    </a:lnTo>
                    <a:lnTo>
                      <a:pt x="10359" y="21028"/>
                    </a:lnTo>
                    <a:lnTo>
                      <a:pt x="9538" y="20778"/>
                    </a:lnTo>
                    <a:lnTo>
                      <a:pt x="8752" y="20456"/>
                    </a:lnTo>
                    <a:lnTo>
                      <a:pt x="7978" y="20052"/>
                    </a:lnTo>
                    <a:lnTo>
                      <a:pt x="7252" y="19563"/>
                    </a:lnTo>
                    <a:lnTo>
                      <a:pt x="6561" y="18992"/>
                    </a:lnTo>
                    <a:lnTo>
                      <a:pt x="6240" y="18682"/>
                    </a:lnTo>
                    <a:lnTo>
                      <a:pt x="5918" y="18349"/>
                    </a:lnTo>
                    <a:lnTo>
                      <a:pt x="5358" y="17634"/>
                    </a:lnTo>
                    <a:lnTo>
                      <a:pt x="4870" y="16884"/>
                    </a:lnTo>
                    <a:lnTo>
                      <a:pt x="4465" y="16099"/>
                    </a:lnTo>
                    <a:lnTo>
                      <a:pt x="4144" y="15289"/>
                    </a:lnTo>
                    <a:lnTo>
                      <a:pt x="3906" y="14455"/>
                    </a:lnTo>
                    <a:lnTo>
                      <a:pt x="3739" y="13610"/>
                    </a:lnTo>
                    <a:lnTo>
                      <a:pt x="3668" y="12753"/>
                    </a:lnTo>
                    <a:lnTo>
                      <a:pt x="3668" y="11895"/>
                    </a:lnTo>
                    <a:lnTo>
                      <a:pt x="3739" y="11038"/>
                    </a:lnTo>
                    <a:lnTo>
                      <a:pt x="3906" y="10193"/>
                    </a:lnTo>
                    <a:lnTo>
                      <a:pt x="4144" y="9359"/>
                    </a:lnTo>
                    <a:lnTo>
                      <a:pt x="4465" y="8550"/>
                    </a:lnTo>
                    <a:lnTo>
                      <a:pt x="4870" y="7764"/>
                    </a:lnTo>
                    <a:lnTo>
                      <a:pt x="5358" y="7014"/>
                    </a:lnTo>
                    <a:lnTo>
                      <a:pt x="5918" y="6299"/>
                    </a:lnTo>
                    <a:lnTo>
                      <a:pt x="6240" y="5966"/>
                    </a:lnTo>
                    <a:lnTo>
                      <a:pt x="6549" y="5656"/>
                    </a:lnTo>
                    <a:lnTo>
                      <a:pt x="7216" y="5085"/>
                    </a:lnTo>
                    <a:lnTo>
                      <a:pt x="7942" y="4585"/>
                    </a:lnTo>
                    <a:lnTo>
                      <a:pt x="8704" y="4180"/>
                    </a:lnTo>
                    <a:lnTo>
                      <a:pt x="9514" y="3835"/>
                    </a:lnTo>
                    <a:lnTo>
                      <a:pt x="10347" y="3585"/>
                    </a:lnTo>
                    <a:lnTo>
                      <a:pt x="11205" y="3430"/>
                    </a:lnTo>
                    <a:lnTo>
                      <a:pt x="12086" y="3347"/>
                    </a:lnTo>
                    <a:lnTo>
                      <a:pt x="12955" y="3347"/>
                    </a:lnTo>
                    <a:lnTo>
                      <a:pt x="13800" y="3418"/>
                    </a:lnTo>
                    <a:lnTo>
                      <a:pt x="14622" y="3573"/>
                    </a:lnTo>
                    <a:lnTo>
                      <a:pt x="15432" y="3811"/>
                    </a:lnTo>
                    <a:lnTo>
                      <a:pt x="16206" y="4120"/>
                    </a:lnTo>
                    <a:lnTo>
                      <a:pt x="16944" y="4501"/>
                    </a:lnTo>
                    <a:lnTo>
                      <a:pt x="17646" y="4966"/>
                    </a:lnTo>
                    <a:lnTo>
                      <a:pt x="18313" y="5490"/>
                    </a:lnTo>
                    <a:lnTo>
                      <a:pt x="18623" y="5775"/>
                    </a:lnTo>
                    <a:lnTo>
                      <a:pt x="21004" y="3394"/>
                    </a:lnTo>
                    <a:lnTo>
                      <a:pt x="20563" y="2989"/>
                    </a:lnTo>
                    <a:lnTo>
                      <a:pt x="19647" y="2251"/>
                    </a:lnTo>
                    <a:lnTo>
                      <a:pt x="18670" y="1608"/>
                    </a:lnTo>
                    <a:lnTo>
                      <a:pt x="17634" y="1072"/>
                    </a:lnTo>
                    <a:lnTo>
                      <a:pt x="16551" y="644"/>
                    </a:lnTo>
                    <a:lnTo>
                      <a:pt x="15432" y="322"/>
                    </a:lnTo>
                    <a:lnTo>
                      <a:pt x="14289" y="108"/>
                    </a:lnTo>
                    <a:lnTo>
                      <a:pt x="13122" y="1"/>
                    </a:lnTo>
                    <a:close/>
                    <a:moveTo>
                      <a:pt x="90111" y="8752"/>
                    </a:moveTo>
                    <a:lnTo>
                      <a:pt x="89372" y="8824"/>
                    </a:lnTo>
                    <a:lnTo>
                      <a:pt x="88646" y="8955"/>
                    </a:lnTo>
                    <a:lnTo>
                      <a:pt x="87932" y="9169"/>
                    </a:lnTo>
                    <a:lnTo>
                      <a:pt x="87253" y="9455"/>
                    </a:lnTo>
                    <a:lnTo>
                      <a:pt x="86598" y="9812"/>
                    </a:lnTo>
                    <a:lnTo>
                      <a:pt x="85991" y="10229"/>
                    </a:lnTo>
                    <a:lnTo>
                      <a:pt x="85419" y="10717"/>
                    </a:lnTo>
                    <a:lnTo>
                      <a:pt x="85157" y="10979"/>
                    </a:lnTo>
                    <a:lnTo>
                      <a:pt x="84884" y="11276"/>
                    </a:lnTo>
                    <a:lnTo>
                      <a:pt x="84407" y="11895"/>
                    </a:lnTo>
                    <a:lnTo>
                      <a:pt x="83979" y="12562"/>
                    </a:lnTo>
                    <a:lnTo>
                      <a:pt x="83633" y="13265"/>
                    </a:lnTo>
                    <a:lnTo>
                      <a:pt x="83348" y="13991"/>
                    </a:lnTo>
                    <a:lnTo>
                      <a:pt x="83145" y="14753"/>
                    </a:lnTo>
                    <a:lnTo>
                      <a:pt x="83014" y="15527"/>
                    </a:lnTo>
                    <a:lnTo>
                      <a:pt x="82967" y="16313"/>
                    </a:lnTo>
                    <a:lnTo>
                      <a:pt x="82979" y="16718"/>
                    </a:lnTo>
                    <a:lnTo>
                      <a:pt x="82967" y="17111"/>
                    </a:lnTo>
                    <a:lnTo>
                      <a:pt x="83038" y="17896"/>
                    </a:lnTo>
                    <a:lnTo>
                      <a:pt x="83169" y="18670"/>
                    </a:lnTo>
                    <a:lnTo>
                      <a:pt x="83383" y="19420"/>
                    </a:lnTo>
                    <a:lnTo>
                      <a:pt x="83669" y="20147"/>
                    </a:lnTo>
                    <a:lnTo>
                      <a:pt x="84026" y="20837"/>
                    </a:lnTo>
                    <a:lnTo>
                      <a:pt x="84467" y="21492"/>
                    </a:lnTo>
                    <a:lnTo>
                      <a:pt x="84955" y="22099"/>
                    </a:lnTo>
                    <a:lnTo>
                      <a:pt x="85241" y="22385"/>
                    </a:lnTo>
                    <a:lnTo>
                      <a:pt x="85515" y="22659"/>
                    </a:lnTo>
                    <a:lnTo>
                      <a:pt x="86122" y="23171"/>
                    </a:lnTo>
                    <a:lnTo>
                      <a:pt x="86765" y="23600"/>
                    </a:lnTo>
                    <a:lnTo>
                      <a:pt x="87444" y="23969"/>
                    </a:lnTo>
                    <a:lnTo>
                      <a:pt x="88158" y="24266"/>
                    </a:lnTo>
                    <a:lnTo>
                      <a:pt x="88908" y="24481"/>
                    </a:lnTo>
                    <a:lnTo>
                      <a:pt x="89670" y="24624"/>
                    </a:lnTo>
                    <a:lnTo>
                      <a:pt x="90456" y="24695"/>
                    </a:lnTo>
                    <a:lnTo>
                      <a:pt x="91385" y="24695"/>
                    </a:lnTo>
                    <a:lnTo>
                      <a:pt x="92444" y="24564"/>
                    </a:lnTo>
                    <a:lnTo>
                      <a:pt x="93468" y="24290"/>
                    </a:lnTo>
                    <a:lnTo>
                      <a:pt x="94445" y="23862"/>
                    </a:lnTo>
                    <a:lnTo>
                      <a:pt x="94909" y="23588"/>
                    </a:lnTo>
                    <a:lnTo>
                      <a:pt x="95278" y="23350"/>
                    </a:lnTo>
                    <a:lnTo>
                      <a:pt x="95981" y="22802"/>
                    </a:lnTo>
                    <a:lnTo>
                      <a:pt x="96624" y="22195"/>
                    </a:lnTo>
                    <a:lnTo>
                      <a:pt x="97207" y="21528"/>
                    </a:lnTo>
                    <a:lnTo>
                      <a:pt x="97469" y="21171"/>
                    </a:lnTo>
                    <a:lnTo>
                      <a:pt x="94766" y="19349"/>
                    </a:lnTo>
                    <a:lnTo>
                      <a:pt x="94600" y="19599"/>
                    </a:lnTo>
                    <a:lnTo>
                      <a:pt x="94242" y="20052"/>
                    </a:lnTo>
                    <a:lnTo>
                      <a:pt x="93814" y="20456"/>
                    </a:lnTo>
                    <a:lnTo>
                      <a:pt x="93361" y="20802"/>
                    </a:lnTo>
                    <a:lnTo>
                      <a:pt x="92849" y="21087"/>
                    </a:lnTo>
                    <a:lnTo>
                      <a:pt x="92313" y="21302"/>
                    </a:lnTo>
                    <a:lnTo>
                      <a:pt x="91754" y="21457"/>
                    </a:lnTo>
                    <a:lnTo>
                      <a:pt x="91170" y="21528"/>
                    </a:lnTo>
                    <a:lnTo>
                      <a:pt x="90873" y="21540"/>
                    </a:lnTo>
                    <a:lnTo>
                      <a:pt x="90563" y="21540"/>
                    </a:lnTo>
                    <a:lnTo>
                      <a:pt x="89956" y="21468"/>
                    </a:lnTo>
                    <a:lnTo>
                      <a:pt x="89372" y="21314"/>
                    </a:lnTo>
                    <a:lnTo>
                      <a:pt x="88825" y="21064"/>
                    </a:lnTo>
                    <a:lnTo>
                      <a:pt x="88313" y="20754"/>
                    </a:lnTo>
                    <a:lnTo>
                      <a:pt x="87860" y="20361"/>
                    </a:lnTo>
                    <a:lnTo>
                      <a:pt x="87467" y="19909"/>
                    </a:lnTo>
                    <a:lnTo>
                      <a:pt x="87134" y="19397"/>
                    </a:lnTo>
                    <a:lnTo>
                      <a:pt x="87003" y="19111"/>
                    </a:lnTo>
                    <a:lnTo>
                      <a:pt x="97660" y="14705"/>
                    </a:lnTo>
                    <a:lnTo>
                      <a:pt x="97302" y="13801"/>
                    </a:lnTo>
                    <a:lnTo>
                      <a:pt x="97136" y="13396"/>
                    </a:lnTo>
                    <a:lnTo>
                      <a:pt x="96743" y="12610"/>
                    </a:lnTo>
                    <a:lnTo>
                      <a:pt x="96517" y="12241"/>
                    </a:lnTo>
                    <a:lnTo>
                      <a:pt x="96231" y="11800"/>
                    </a:lnTo>
                    <a:lnTo>
                      <a:pt x="95588" y="11002"/>
                    </a:lnTo>
                    <a:lnTo>
                      <a:pt x="95219" y="10621"/>
                    </a:lnTo>
                    <a:lnTo>
                      <a:pt x="94992" y="10419"/>
                    </a:lnTo>
                    <a:lnTo>
                      <a:pt x="94516" y="10026"/>
                    </a:lnTo>
                    <a:lnTo>
                      <a:pt x="93992" y="9681"/>
                    </a:lnTo>
                    <a:lnTo>
                      <a:pt x="93456" y="9395"/>
                    </a:lnTo>
                    <a:lnTo>
                      <a:pt x="93171" y="9276"/>
                    </a:lnTo>
                    <a:lnTo>
                      <a:pt x="92849" y="9145"/>
                    </a:lnTo>
                    <a:lnTo>
                      <a:pt x="92194" y="8955"/>
                    </a:lnTo>
                    <a:lnTo>
                      <a:pt x="91516" y="8812"/>
                    </a:lnTo>
                    <a:lnTo>
                      <a:pt x="90837" y="8752"/>
                    </a:lnTo>
                    <a:close/>
                    <a:moveTo>
                      <a:pt x="67750" y="8764"/>
                    </a:moveTo>
                    <a:lnTo>
                      <a:pt x="67369" y="8776"/>
                    </a:lnTo>
                    <a:lnTo>
                      <a:pt x="66619" y="8847"/>
                    </a:lnTo>
                    <a:lnTo>
                      <a:pt x="65892" y="9002"/>
                    </a:lnTo>
                    <a:lnTo>
                      <a:pt x="65178" y="9228"/>
                    </a:lnTo>
                    <a:lnTo>
                      <a:pt x="64499" y="9538"/>
                    </a:lnTo>
                    <a:lnTo>
                      <a:pt x="63856" y="9895"/>
                    </a:lnTo>
                    <a:lnTo>
                      <a:pt x="63249" y="10336"/>
                    </a:lnTo>
                    <a:lnTo>
                      <a:pt x="62678" y="10824"/>
                    </a:lnTo>
                    <a:lnTo>
                      <a:pt x="62416" y="11098"/>
                    </a:lnTo>
                    <a:lnTo>
                      <a:pt x="62142" y="11395"/>
                    </a:lnTo>
                    <a:lnTo>
                      <a:pt x="61642" y="12003"/>
                    </a:lnTo>
                    <a:lnTo>
                      <a:pt x="61213" y="12657"/>
                    </a:lnTo>
                    <a:lnTo>
                      <a:pt x="60844" y="13348"/>
                    </a:lnTo>
                    <a:lnTo>
                      <a:pt x="60546" y="14062"/>
                    </a:lnTo>
                    <a:lnTo>
                      <a:pt x="60332" y="14813"/>
                    </a:lnTo>
                    <a:lnTo>
                      <a:pt x="60189" y="15587"/>
                    </a:lnTo>
                    <a:lnTo>
                      <a:pt x="60130" y="16360"/>
                    </a:lnTo>
                    <a:lnTo>
                      <a:pt x="60130" y="16753"/>
                    </a:lnTo>
                    <a:lnTo>
                      <a:pt x="60130" y="17158"/>
                    </a:lnTo>
                    <a:lnTo>
                      <a:pt x="60189" y="17932"/>
                    </a:lnTo>
                    <a:lnTo>
                      <a:pt x="60344" y="18706"/>
                    </a:lnTo>
                    <a:lnTo>
                      <a:pt x="60558" y="19444"/>
                    </a:lnTo>
                    <a:lnTo>
                      <a:pt x="60844" y="20159"/>
                    </a:lnTo>
                    <a:lnTo>
                      <a:pt x="61213" y="20849"/>
                    </a:lnTo>
                    <a:lnTo>
                      <a:pt x="61642" y="21492"/>
                    </a:lnTo>
                    <a:lnTo>
                      <a:pt x="62142" y="22088"/>
                    </a:lnTo>
                    <a:lnTo>
                      <a:pt x="62416" y="22373"/>
                    </a:lnTo>
                    <a:lnTo>
                      <a:pt x="62678" y="22647"/>
                    </a:lnTo>
                    <a:lnTo>
                      <a:pt x="63249" y="23135"/>
                    </a:lnTo>
                    <a:lnTo>
                      <a:pt x="63856" y="23576"/>
                    </a:lnTo>
                    <a:lnTo>
                      <a:pt x="64511" y="23933"/>
                    </a:lnTo>
                    <a:lnTo>
                      <a:pt x="65190" y="24231"/>
                    </a:lnTo>
                    <a:lnTo>
                      <a:pt x="65892" y="24457"/>
                    </a:lnTo>
                    <a:lnTo>
                      <a:pt x="66619" y="24612"/>
                    </a:lnTo>
                    <a:lnTo>
                      <a:pt x="67369" y="24683"/>
                    </a:lnTo>
                    <a:lnTo>
                      <a:pt x="67750" y="24695"/>
                    </a:lnTo>
                    <a:lnTo>
                      <a:pt x="68083" y="24683"/>
                    </a:lnTo>
                    <a:lnTo>
                      <a:pt x="68714" y="24636"/>
                    </a:lnTo>
                    <a:lnTo>
                      <a:pt x="69322" y="24517"/>
                    </a:lnTo>
                    <a:lnTo>
                      <a:pt x="69881" y="24350"/>
                    </a:lnTo>
                    <a:lnTo>
                      <a:pt x="70405" y="24124"/>
                    </a:lnTo>
                    <a:lnTo>
                      <a:pt x="70893" y="23838"/>
                    </a:lnTo>
                    <a:lnTo>
                      <a:pt x="71334" y="23493"/>
                    </a:lnTo>
                    <a:lnTo>
                      <a:pt x="71739" y="23100"/>
                    </a:lnTo>
                    <a:lnTo>
                      <a:pt x="71929" y="22873"/>
                    </a:lnTo>
                    <a:lnTo>
                      <a:pt x="72048" y="22873"/>
                    </a:lnTo>
                    <a:lnTo>
                      <a:pt x="72048" y="24016"/>
                    </a:lnTo>
                    <a:lnTo>
                      <a:pt x="72036" y="24576"/>
                    </a:lnTo>
                    <a:lnTo>
                      <a:pt x="71893" y="25576"/>
                    </a:lnTo>
                    <a:lnTo>
                      <a:pt x="71620" y="26445"/>
                    </a:lnTo>
                    <a:lnTo>
                      <a:pt x="71191" y="27172"/>
                    </a:lnTo>
                    <a:lnTo>
                      <a:pt x="70917" y="27493"/>
                    </a:lnTo>
                    <a:lnTo>
                      <a:pt x="70596" y="27791"/>
                    </a:lnTo>
                    <a:lnTo>
                      <a:pt x="69881" y="28255"/>
                    </a:lnTo>
                    <a:lnTo>
                      <a:pt x="69083" y="28565"/>
                    </a:lnTo>
                    <a:lnTo>
                      <a:pt x="68238" y="28708"/>
                    </a:lnTo>
                    <a:lnTo>
                      <a:pt x="67809" y="28696"/>
                    </a:lnTo>
                    <a:lnTo>
                      <a:pt x="67464" y="28696"/>
                    </a:lnTo>
                    <a:lnTo>
                      <a:pt x="66809" y="28589"/>
                    </a:lnTo>
                    <a:lnTo>
                      <a:pt x="66166" y="28374"/>
                    </a:lnTo>
                    <a:lnTo>
                      <a:pt x="65583" y="28053"/>
                    </a:lnTo>
                    <a:lnTo>
                      <a:pt x="65309" y="27850"/>
                    </a:lnTo>
                    <a:lnTo>
                      <a:pt x="65059" y="27636"/>
                    </a:lnTo>
                    <a:lnTo>
                      <a:pt x="64630" y="27184"/>
                    </a:lnTo>
                    <a:lnTo>
                      <a:pt x="64249" y="26684"/>
                    </a:lnTo>
                    <a:lnTo>
                      <a:pt x="63928" y="26136"/>
                    </a:lnTo>
                    <a:lnTo>
                      <a:pt x="63809" y="25850"/>
                    </a:lnTo>
                    <a:lnTo>
                      <a:pt x="60749" y="27112"/>
                    </a:lnTo>
                    <a:lnTo>
                      <a:pt x="60975" y="27600"/>
                    </a:lnTo>
                    <a:lnTo>
                      <a:pt x="61523" y="28517"/>
                    </a:lnTo>
                    <a:lnTo>
                      <a:pt x="62166" y="29339"/>
                    </a:lnTo>
                    <a:lnTo>
                      <a:pt x="62928" y="30077"/>
                    </a:lnTo>
                    <a:lnTo>
                      <a:pt x="63344" y="30410"/>
                    </a:lnTo>
                    <a:lnTo>
                      <a:pt x="63833" y="30756"/>
                    </a:lnTo>
                    <a:lnTo>
                      <a:pt x="64892" y="31303"/>
                    </a:lnTo>
                    <a:lnTo>
                      <a:pt x="66023" y="31660"/>
                    </a:lnTo>
                    <a:lnTo>
                      <a:pt x="67202" y="31827"/>
                    </a:lnTo>
                    <a:lnTo>
                      <a:pt x="68178" y="31827"/>
                    </a:lnTo>
                    <a:lnTo>
                      <a:pt x="68929" y="31780"/>
                    </a:lnTo>
                    <a:lnTo>
                      <a:pt x="69667" y="31660"/>
                    </a:lnTo>
                    <a:lnTo>
                      <a:pt x="70381" y="31470"/>
                    </a:lnTo>
                    <a:lnTo>
                      <a:pt x="71072" y="31196"/>
                    </a:lnTo>
                    <a:lnTo>
                      <a:pt x="71739" y="30875"/>
                    </a:lnTo>
                    <a:lnTo>
                      <a:pt x="72370" y="30470"/>
                    </a:lnTo>
                    <a:lnTo>
                      <a:pt x="72965" y="30005"/>
                    </a:lnTo>
                    <a:lnTo>
                      <a:pt x="73239" y="29755"/>
                    </a:lnTo>
                    <a:lnTo>
                      <a:pt x="73501" y="29493"/>
                    </a:lnTo>
                    <a:lnTo>
                      <a:pt x="73965" y="28910"/>
                    </a:lnTo>
                    <a:lnTo>
                      <a:pt x="74358" y="28267"/>
                    </a:lnTo>
                    <a:lnTo>
                      <a:pt x="74691" y="27553"/>
                    </a:lnTo>
                    <a:lnTo>
                      <a:pt x="74965" y="26767"/>
                    </a:lnTo>
                    <a:lnTo>
                      <a:pt x="75156" y="25933"/>
                    </a:lnTo>
                    <a:lnTo>
                      <a:pt x="75299" y="25017"/>
                    </a:lnTo>
                    <a:lnTo>
                      <a:pt x="75358" y="24040"/>
                    </a:lnTo>
                    <a:lnTo>
                      <a:pt x="75370" y="23528"/>
                    </a:lnTo>
                    <a:lnTo>
                      <a:pt x="75370" y="9240"/>
                    </a:lnTo>
                    <a:lnTo>
                      <a:pt x="72048" y="9240"/>
                    </a:lnTo>
                    <a:lnTo>
                      <a:pt x="72048" y="10538"/>
                    </a:lnTo>
                    <a:lnTo>
                      <a:pt x="71929" y="10538"/>
                    </a:lnTo>
                    <a:lnTo>
                      <a:pt x="71750" y="10336"/>
                    </a:lnTo>
                    <a:lnTo>
                      <a:pt x="71358" y="9967"/>
                    </a:lnTo>
                    <a:lnTo>
                      <a:pt x="70917" y="9645"/>
                    </a:lnTo>
                    <a:lnTo>
                      <a:pt x="70453" y="9383"/>
                    </a:lnTo>
                    <a:lnTo>
                      <a:pt x="70203" y="9276"/>
                    </a:lnTo>
                    <a:lnTo>
                      <a:pt x="69905" y="9145"/>
                    </a:lnTo>
                    <a:lnTo>
                      <a:pt x="69310" y="8955"/>
                    </a:lnTo>
                    <a:lnTo>
                      <a:pt x="68690" y="8824"/>
                    </a:lnTo>
                    <a:lnTo>
                      <a:pt x="68059" y="8764"/>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6" name="Google Shape;206;p14"/>
              <p:cNvGrpSpPr/>
              <p:nvPr/>
            </p:nvGrpSpPr>
            <p:grpSpPr>
              <a:xfrm>
                <a:off x="1682774" y="4617610"/>
                <a:ext cx="497005" cy="149188"/>
                <a:chOff x="1682774" y="4617610"/>
                <a:chExt cx="497005" cy="149188"/>
              </a:xfrm>
            </p:grpSpPr>
            <p:sp>
              <p:nvSpPr>
                <p:cNvPr id="207" name="Google Shape;207;p14"/>
                <p:cNvSpPr/>
                <p:nvPr/>
              </p:nvSpPr>
              <p:spPr>
                <a:xfrm>
                  <a:off x="1682774" y="4617610"/>
                  <a:ext cx="130752" cy="149188"/>
                </a:xfrm>
                <a:custGeom>
                  <a:rect b="b" l="l" r="r" t="t"/>
                  <a:pathLst>
                    <a:path extrusionOk="0" h="22553" w="19766">
                      <a:moveTo>
                        <a:pt x="10765" y="1"/>
                      </a:moveTo>
                      <a:lnTo>
                        <a:pt x="10193" y="25"/>
                      </a:lnTo>
                      <a:lnTo>
                        <a:pt x="9086" y="156"/>
                      </a:lnTo>
                      <a:lnTo>
                        <a:pt x="8014" y="406"/>
                      </a:lnTo>
                      <a:lnTo>
                        <a:pt x="6978" y="751"/>
                      </a:lnTo>
                      <a:lnTo>
                        <a:pt x="6002" y="1192"/>
                      </a:lnTo>
                      <a:lnTo>
                        <a:pt x="5085" y="1715"/>
                      </a:lnTo>
                      <a:lnTo>
                        <a:pt x="4216" y="2335"/>
                      </a:lnTo>
                      <a:lnTo>
                        <a:pt x="3418" y="3025"/>
                      </a:lnTo>
                      <a:lnTo>
                        <a:pt x="2692" y="3787"/>
                      </a:lnTo>
                      <a:lnTo>
                        <a:pt x="2037" y="4621"/>
                      </a:lnTo>
                      <a:lnTo>
                        <a:pt x="1453" y="5514"/>
                      </a:lnTo>
                      <a:lnTo>
                        <a:pt x="977" y="6466"/>
                      </a:lnTo>
                      <a:lnTo>
                        <a:pt x="572" y="7466"/>
                      </a:lnTo>
                      <a:lnTo>
                        <a:pt x="275" y="8502"/>
                      </a:lnTo>
                      <a:lnTo>
                        <a:pt x="84" y="9586"/>
                      </a:lnTo>
                      <a:lnTo>
                        <a:pt x="1" y="10693"/>
                      </a:lnTo>
                      <a:lnTo>
                        <a:pt x="1" y="11265"/>
                      </a:lnTo>
                      <a:lnTo>
                        <a:pt x="1" y="11729"/>
                      </a:lnTo>
                      <a:lnTo>
                        <a:pt x="13" y="12300"/>
                      </a:lnTo>
                      <a:lnTo>
                        <a:pt x="144" y="13408"/>
                      </a:lnTo>
                      <a:lnTo>
                        <a:pt x="382" y="14479"/>
                      </a:lnTo>
                      <a:lnTo>
                        <a:pt x="727" y="15503"/>
                      </a:lnTo>
                      <a:lnTo>
                        <a:pt x="1168" y="16480"/>
                      </a:lnTo>
                      <a:lnTo>
                        <a:pt x="1692" y="17408"/>
                      </a:lnTo>
                      <a:lnTo>
                        <a:pt x="2299" y="18278"/>
                      </a:lnTo>
                      <a:lnTo>
                        <a:pt x="2977" y="19087"/>
                      </a:lnTo>
                      <a:lnTo>
                        <a:pt x="3740" y="19814"/>
                      </a:lnTo>
                      <a:lnTo>
                        <a:pt x="4573" y="20480"/>
                      </a:lnTo>
                      <a:lnTo>
                        <a:pt x="5466" y="21052"/>
                      </a:lnTo>
                      <a:lnTo>
                        <a:pt x="6407" y="21552"/>
                      </a:lnTo>
                      <a:lnTo>
                        <a:pt x="7407" y="21945"/>
                      </a:lnTo>
                      <a:lnTo>
                        <a:pt x="8443" y="22254"/>
                      </a:lnTo>
                      <a:lnTo>
                        <a:pt x="9526" y="22457"/>
                      </a:lnTo>
                      <a:lnTo>
                        <a:pt x="10634" y="22552"/>
                      </a:lnTo>
                      <a:lnTo>
                        <a:pt x="11205" y="22552"/>
                      </a:lnTo>
                      <a:lnTo>
                        <a:pt x="11836" y="22540"/>
                      </a:lnTo>
                      <a:lnTo>
                        <a:pt x="13074" y="22409"/>
                      </a:lnTo>
                      <a:lnTo>
                        <a:pt x="14301" y="22147"/>
                      </a:lnTo>
                      <a:lnTo>
                        <a:pt x="15480" y="21742"/>
                      </a:lnTo>
                      <a:lnTo>
                        <a:pt x="16063" y="21492"/>
                      </a:lnTo>
                      <a:lnTo>
                        <a:pt x="16587" y="21242"/>
                      </a:lnTo>
                      <a:lnTo>
                        <a:pt x="17599" y="20647"/>
                      </a:lnTo>
                      <a:lnTo>
                        <a:pt x="18528" y="19933"/>
                      </a:lnTo>
                      <a:lnTo>
                        <a:pt x="19373" y="19123"/>
                      </a:lnTo>
                      <a:lnTo>
                        <a:pt x="19766" y="18682"/>
                      </a:lnTo>
                      <a:lnTo>
                        <a:pt x="17825" y="16742"/>
                      </a:lnTo>
                      <a:lnTo>
                        <a:pt x="17516" y="17111"/>
                      </a:lnTo>
                      <a:lnTo>
                        <a:pt x="16837" y="17789"/>
                      </a:lnTo>
                      <a:lnTo>
                        <a:pt x="16087" y="18373"/>
                      </a:lnTo>
                      <a:lnTo>
                        <a:pt x="15289" y="18873"/>
                      </a:lnTo>
                      <a:lnTo>
                        <a:pt x="14432" y="19278"/>
                      </a:lnTo>
                      <a:lnTo>
                        <a:pt x="13551" y="19587"/>
                      </a:lnTo>
                      <a:lnTo>
                        <a:pt x="12622" y="19790"/>
                      </a:lnTo>
                      <a:lnTo>
                        <a:pt x="11669" y="19897"/>
                      </a:lnTo>
                      <a:lnTo>
                        <a:pt x="10776" y="19897"/>
                      </a:lnTo>
                      <a:lnTo>
                        <a:pt x="9943" y="19837"/>
                      </a:lnTo>
                      <a:lnTo>
                        <a:pt x="9133" y="19683"/>
                      </a:lnTo>
                      <a:lnTo>
                        <a:pt x="8347" y="19468"/>
                      </a:lnTo>
                      <a:lnTo>
                        <a:pt x="7585" y="19159"/>
                      </a:lnTo>
                      <a:lnTo>
                        <a:pt x="6871" y="18778"/>
                      </a:lnTo>
                      <a:lnTo>
                        <a:pt x="6180" y="18325"/>
                      </a:lnTo>
                      <a:lnTo>
                        <a:pt x="5537" y="17813"/>
                      </a:lnTo>
                      <a:lnTo>
                        <a:pt x="5240" y="17516"/>
                      </a:lnTo>
                      <a:lnTo>
                        <a:pt x="4942" y="17218"/>
                      </a:lnTo>
                      <a:lnTo>
                        <a:pt x="4406" y="16575"/>
                      </a:lnTo>
                      <a:lnTo>
                        <a:pt x="3954" y="15884"/>
                      </a:lnTo>
                      <a:lnTo>
                        <a:pt x="3573" y="15158"/>
                      </a:lnTo>
                      <a:lnTo>
                        <a:pt x="3275" y="14372"/>
                      </a:lnTo>
                      <a:lnTo>
                        <a:pt x="3049" y="13551"/>
                      </a:lnTo>
                      <a:lnTo>
                        <a:pt x="2894" y="12682"/>
                      </a:lnTo>
                      <a:lnTo>
                        <a:pt x="2823" y="11765"/>
                      </a:lnTo>
                      <a:lnTo>
                        <a:pt x="2811" y="11288"/>
                      </a:lnTo>
                      <a:lnTo>
                        <a:pt x="2823" y="10800"/>
                      </a:lnTo>
                      <a:lnTo>
                        <a:pt x="2894" y="9883"/>
                      </a:lnTo>
                      <a:lnTo>
                        <a:pt x="3049" y="9014"/>
                      </a:lnTo>
                      <a:lnTo>
                        <a:pt x="3275" y="8193"/>
                      </a:lnTo>
                      <a:lnTo>
                        <a:pt x="3585" y="7407"/>
                      </a:lnTo>
                      <a:lnTo>
                        <a:pt x="3954" y="6681"/>
                      </a:lnTo>
                      <a:lnTo>
                        <a:pt x="4418" y="5990"/>
                      </a:lnTo>
                      <a:lnTo>
                        <a:pt x="4942" y="5347"/>
                      </a:lnTo>
                      <a:lnTo>
                        <a:pt x="5240" y="5049"/>
                      </a:lnTo>
                      <a:lnTo>
                        <a:pt x="5537" y="4752"/>
                      </a:lnTo>
                      <a:lnTo>
                        <a:pt x="6180" y="4240"/>
                      </a:lnTo>
                      <a:lnTo>
                        <a:pt x="6871" y="3787"/>
                      </a:lnTo>
                      <a:lnTo>
                        <a:pt x="7597" y="3406"/>
                      </a:lnTo>
                      <a:lnTo>
                        <a:pt x="8359" y="3097"/>
                      </a:lnTo>
                      <a:lnTo>
                        <a:pt x="9145" y="2882"/>
                      </a:lnTo>
                      <a:lnTo>
                        <a:pt x="9955" y="2728"/>
                      </a:lnTo>
                      <a:lnTo>
                        <a:pt x="10776" y="2668"/>
                      </a:lnTo>
                      <a:lnTo>
                        <a:pt x="11193" y="2668"/>
                      </a:lnTo>
                      <a:lnTo>
                        <a:pt x="11622" y="2656"/>
                      </a:lnTo>
                      <a:lnTo>
                        <a:pt x="12479" y="2716"/>
                      </a:lnTo>
                      <a:lnTo>
                        <a:pt x="13324" y="2882"/>
                      </a:lnTo>
                      <a:lnTo>
                        <a:pt x="14134" y="3144"/>
                      </a:lnTo>
                      <a:lnTo>
                        <a:pt x="14896" y="3501"/>
                      </a:lnTo>
                      <a:lnTo>
                        <a:pt x="15622" y="3942"/>
                      </a:lnTo>
                      <a:lnTo>
                        <a:pt x="16301" y="4466"/>
                      </a:lnTo>
                      <a:lnTo>
                        <a:pt x="16908" y="5073"/>
                      </a:lnTo>
                      <a:lnTo>
                        <a:pt x="17194" y="5407"/>
                      </a:lnTo>
                      <a:lnTo>
                        <a:pt x="19123" y="3525"/>
                      </a:lnTo>
                      <a:lnTo>
                        <a:pt x="18742" y="3097"/>
                      </a:lnTo>
                      <a:lnTo>
                        <a:pt x="17920" y="2323"/>
                      </a:lnTo>
                      <a:lnTo>
                        <a:pt x="17027" y="1656"/>
                      </a:lnTo>
                      <a:lnTo>
                        <a:pt x="16075" y="1096"/>
                      </a:lnTo>
                      <a:lnTo>
                        <a:pt x="15051" y="644"/>
                      </a:lnTo>
                      <a:lnTo>
                        <a:pt x="13991" y="311"/>
                      </a:lnTo>
                      <a:lnTo>
                        <a:pt x="12896" y="84"/>
                      </a:lnTo>
                      <a:lnTo>
                        <a:pt x="117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4"/>
                <p:cNvSpPr/>
                <p:nvPr/>
              </p:nvSpPr>
              <p:spPr>
                <a:xfrm>
                  <a:off x="1829746" y="4620765"/>
                  <a:ext cx="18363" cy="142798"/>
                </a:xfrm>
                <a:custGeom>
                  <a:rect b="b" l="l" r="r" t="t"/>
                  <a:pathLst>
                    <a:path extrusionOk="0" h="21587" w="2776">
                      <a:moveTo>
                        <a:pt x="1" y="0"/>
                      </a:moveTo>
                      <a:lnTo>
                        <a:pt x="1" y="21587"/>
                      </a:lnTo>
                      <a:lnTo>
                        <a:pt x="2775" y="21587"/>
                      </a:lnTo>
                      <a:lnTo>
                        <a:pt x="277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4"/>
                <p:cNvSpPr/>
                <p:nvPr/>
              </p:nvSpPr>
              <p:spPr>
                <a:xfrm>
                  <a:off x="1863853" y="4662664"/>
                  <a:ext cx="100588" cy="104054"/>
                </a:xfrm>
                <a:custGeom>
                  <a:rect b="b" l="l" r="r" t="t"/>
                  <a:pathLst>
                    <a:path extrusionOk="0" h="15730" w="15206">
                      <a:moveTo>
                        <a:pt x="7287" y="2537"/>
                      </a:moveTo>
                      <a:lnTo>
                        <a:pt x="8180" y="2560"/>
                      </a:lnTo>
                      <a:lnTo>
                        <a:pt x="9061" y="2763"/>
                      </a:lnTo>
                      <a:lnTo>
                        <a:pt x="9895" y="3120"/>
                      </a:lnTo>
                      <a:lnTo>
                        <a:pt x="10657" y="3656"/>
                      </a:lnTo>
                      <a:lnTo>
                        <a:pt x="10990" y="4001"/>
                      </a:lnTo>
                      <a:lnTo>
                        <a:pt x="11348" y="4394"/>
                      </a:lnTo>
                      <a:lnTo>
                        <a:pt x="11919" y="5299"/>
                      </a:lnTo>
                      <a:lnTo>
                        <a:pt x="12288" y="6287"/>
                      </a:lnTo>
                      <a:lnTo>
                        <a:pt x="12455" y="7335"/>
                      </a:lnTo>
                      <a:lnTo>
                        <a:pt x="12455" y="7871"/>
                      </a:lnTo>
                      <a:lnTo>
                        <a:pt x="12455" y="8395"/>
                      </a:lnTo>
                      <a:lnTo>
                        <a:pt x="12288" y="9442"/>
                      </a:lnTo>
                      <a:lnTo>
                        <a:pt x="11907" y="10431"/>
                      </a:lnTo>
                      <a:lnTo>
                        <a:pt x="11348" y="11336"/>
                      </a:lnTo>
                      <a:lnTo>
                        <a:pt x="10990" y="11740"/>
                      </a:lnTo>
                      <a:lnTo>
                        <a:pt x="10895" y="11836"/>
                      </a:lnTo>
                      <a:lnTo>
                        <a:pt x="10800" y="11931"/>
                      </a:lnTo>
                      <a:lnTo>
                        <a:pt x="10443" y="12241"/>
                      </a:lnTo>
                      <a:lnTo>
                        <a:pt x="9645" y="12729"/>
                      </a:lnTo>
                      <a:lnTo>
                        <a:pt x="8800" y="13050"/>
                      </a:lnTo>
                      <a:lnTo>
                        <a:pt x="7907" y="13193"/>
                      </a:lnTo>
                      <a:lnTo>
                        <a:pt x="7013" y="13169"/>
                      </a:lnTo>
                      <a:lnTo>
                        <a:pt x="6144" y="12967"/>
                      </a:lnTo>
                      <a:lnTo>
                        <a:pt x="5311" y="12610"/>
                      </a:lnTo>
                      <a:lnTo>
                        <a:pt x="4549" y="12074"/>
                      </a:lnTo>
                      <a:lnTo>
                        <a:pt x="4204" y="11740"/>
                      </a:lnTo>
                      <a:lnTo>
                        <a:pt x="3858" y="11336"/>
                      </a:lnTo>
                      <a:lnTo>
                        <a:pt x="3299" y="10431"/>
                      </a:lnTo>
                      <a:lnTo>
                        <a:pt x="2918" y="9442"/>
                      </a:lnTo>
                      <a:lnTo>
                        <a:pt x="2751" y="8395"/>
                      </a:lnTo>
                      <a:lnTo>
                        <a:pt x="2751" y="7871"/>
                      </a:lnTo>
                      <a:lnTo>
                        <a:pt x="2739" y="7335"/>
                      </a:lnTo>
                      <a:lnTo>
                        <a:pt x="2918" y="6287"/>
                      </a:lnTo>
                      <a:lnTo>
                        <a:pt x="3287" y="5299"/>
                      </a:lnTo>
                      <a:lnTo>
                        <a:pt x="3846" y="4394"/>
                      </a:lnTo>
                      <a:lnTo>
                        <a:pt x="4204" y="4001"/>
                      </a:lnTo>
                      <a:lnTo>
                        <a:pt x="4299" y="3894"/>
                      </a:lnTo>
                      <a:lnTo>
                        <a:pt x="4406" y="3799"/>
                      </a:lnTo>
                      <a:lnTo>
                        <a:pt x="4763" y="3489"/>
                      </a:lnTo>
                      <a:lnTo>
                        <a:pt x="5549" y="3001"/>
                      </a:lnTo>
                      <a:lnTo>
                        <a:pt x="6406" y="2680"/>
                      </a:lnTo>
                      <a:lnTo>
                        <a:pt x="7287" y="2537"/>
                      </a:lnTo>
                      <a:close/>
                      <a:moveTo>
                        <a:pt x="7240" y="1"/>
                      </a:moveTo>
                      <a:lnTo>
                        <a:pt x="6502" y="72"/>
                      </a:lnTo>
                      <a:lnTo>
                        <a:pt x="5775" y="215"/>
                      </a:lnTo>
                      <a:lnTo>
                        <a:pt x="5061" y="417"/>
                      </a:lnTo>
                      <a:lnTo>
                        <a:pt x="4358" y="703"/>
                      </a:lnTo>
                      <a:lnTo>
                        <a:pt x="3692" y="1048"/>
                      </a:lnTo>
                      <a:lnTo>
                        <a:pt x="3049" y="1477"/>
                      </a:lnTo>
                      <a:lnTo>
                        <a:pt x="2441" y="1965"/>
                      </a:lnTo>
                      <a:lnTo>
                        <a:pt x="2156" y="2239"/>
                      </a:lnTo>
                      <a:lnTo>
                        <a:pt x="1882" y="2525"/>
                      </a:lnTo>
                      <a:lnTo>
                        <a:pt x="1405" y="3144"/>
                      </a:lnTo>
                      <a:lnTo>
                        <a:pt x="1001" y="3799"/>
                      </a:lnTo>
                      <a:lnTo>
                        <a:pt x="655" y="4489"/>
                      </a:lnTo>
                      <a:lnTo>
                        <a:pt x="381" y="5204"/>
                      </a:lnTo>
                      <a:lnTo>
                        <a:pt x="191" y="5942"/>
                      </a:lnTo>
                      <a:lnTo>
                        <a:pt x="60" y="6704"/>
                      </a:lnTo>
                      <a:lnTo>
                        <a:pt x="0" y="7478"/>
                      </a:lnTo>
                      <a:lnTo>
                        <a:pt x="12" y="7871"/>
                      </a:lnTo>
                      <a:lnTo>
                        <a:pt x="0" y="8252"/>
                      </a:lnTo>
                      <a:lnTo>
                        <a:pt x="60" y="9026"/>
                      </a:lnTo>
                      <a:lnTo>
                        <a:pt x="191" y="9788"/>
                      </a:lnTo>
                      <a:lnTo>
                        <a:pt x="393" y="10526"/>
                      </a:lnTo>
                      <a:lnTo>
                        <a:pt x="667" y="11240"/>
                      </a:lnTo>
                      <a:lnTo>
                        <a:pt x="1012" y="11931"/>
                      </a:lnTo>
                      <a:lnTo>
                        <a:pt x="1417" y="12586"/>
                      </a:lnTo>
                      <a:lnTo>
                        <a:pt x="1894" y="13205"/>
                      </a:lnTo>
                      <a:lnTo>
                        <a:pt x="2156" y="13491"/>
                      </a:lnTo>
                      <a:lnTo>
                        <a:pt x="2441" y="13765"/>
                      </a:lnTo>
                      <a:lnTo>
                        <a:pt x="3049" y="14253"/>
                      </a:lnTo>
                      <a:lnTo>
                        <a:pt x="3692" y="14681"/>
                      </a:lnTo>
                      <a:lnTo>
                        <a:pt x="4358" y="15027"/>
                      </a:lnTo>
                      <a:lnTo>
                        <a:pt x="5061" y="15312"/>
                      </a:lnTo>
                      <a:lnTo>
                        <a:pt x="5775" y="15515"/>
                      </a:lnTo>
                      <a:lnTo>
                        <a:pt x="6502" y="15658"/>
                      </a:lnTo>
                      <a:lnTo>
                        <a:pt x="7240" y="15729"/>
                      </a:lnTo>
                      <a:lnTo>
                        <a:pt x="7978" y="15729"/>
                      </a:lnTo>
                      <a:lnTo>
                        <a:pt x="8716" y="15658"/>
                      </a:lnTo>
                      <a:lnTo>
                        <a:pt x="9442" y="15515"/>
                      </a:lnTo>
                      <a:lnTo>
                        <a:pt x="10157" y="15312"/>
                      </a:lnTo>
                      <a:lnTo>
                        <a:pt x="10859" y="15027"/>
                      </a:lnTo>
                      <a:lnTo>
                        <a:pt x="11526" y="14681"/>
                      </a:lnTo>
                      <a:lnTo>
                        <a:pt x="12169" y="14253"/>
                      </a:lnTo>
                      <a:lnTo>
                        <a:pt x="12776" y="13765"/>
                      </a:lnTo>
                      <a:lnTo>
                        <a:pt x="13062" y="13491"/>
                      </a:lnTo>
                      <a:lnTo>
                        <a:pt x="13324" y="13205"/>
                      </a:lnTo>
                      <a:lnTo>
                        <a:pt x="13800" y="12586"/>
                      </a:lnTo>
                      <a:lnTo>
                        <a:pt x="14217" y="11931"/>
                      </a:lnTo>
                      <a:lnTo>
                        <a:pt x="14550" y="11240"/>
                      </a:lnTo>
                      <a:lnTo>
                        <a:pt x="14824" y="10526"/>
                      </a:lnTo>
                      <a:lnTo>
                        <a:pt x="15027" y="9788"/>
                      </a:lnTo>
                      <a:lnTo>
                        <a:pt x="15158" y="9026"/>
                      </a:lnTo>
                      <a:lnTo>
                        <a:pt x="15205" y="8252"/>
                      </a:lnTo>
                      <a:lnTo>
                        <a:pt x="15205" y="7871"/>
                      </a:lnTo>
                      <a:lnTo>
                        <a:pt x="15205" y="7478"/>
                      </a:lnTo>
                      <a:lnTo>
                        <a:pt x="15158" y="6704"/>
                      </a:lnTo>
                      <a:lnTo>
                        <a:pt x="15027" y="5942"/>
                      </a:lnTo>
                      <a:lnTo>
                        <a:pt x="14824" y="5204"/>
                      </a:lnTo>
                      <a:lnTo>
                        <a:pt x="14550" y="4489"/>
                      </a:lnTo>
                      <a:lnTo>
                        <a:pt x="14205" y="3799"/>
                      </a:lnTo>
                      <a:lnTo>
                        <a:pt x="13800" y="3144"/>
                      </a:lnTo>
                      <a:lnTo>
                        <a:pt x="13324" y="2525"/>
                      </a:lnTo>
                      <a:lnTo>
                        <a:pt x="13062" y="2239"/>
                      </a:lnTo>
                      <a:lnTo>
                        <a:pt x="12776" y="1965"/>
                      </a:lnTo>
                      <a:lnTo>
                        <a:pt x="12169" y="1477"/>
                      </a:lnTo>
                      <a:lnTo>
                        <a:pt x="11526" y="1048"/>
                      </a:lnTo>
                      <a:lnTo>
                        <a:pt x="10859" y="703"/>
                      </a:lnTo>
                      <a:lnTo>
                        <a:pt x="10157" y="417"/>
                      </a:lnTo>
                      <a:lnTo>
                        <a:pt x="9442" y="215"/>
                      </a:lnTo>
                      <a:lnTo>
                        <a:pt x="8716" y="72"/>
                      </a:lnTo>
                      <a:lnTo>
                        <a:pt x="79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4"/>
                <p:cNvSpPr/>
                <p:nvPr/>
              </p:nvSpPr>
              <p:spPr>
                <a:xfrm>
                  <a:off x="1979238" y="4665893"/>
                  <a:ext cx="86650" cy="100826"/>
                </a:xfrm>
                <a:custGeom>
                  <a:rect b="b" l="l" r="r" t="t"/>
                  <a:pathLst>
                    <a:path extrusionOk="0" h="15242" w="13099">
                      <a:moveTo>
                        <a:pt x="1" y="1"/>
                      </a:moveTo>
                      <a:lnTo>
                        <a:pt x="1" y="9014"/>
                      </a:lnTo>
                      <a:lnTo>
                        <a:pt x="25" y="9717"/>
                      </a:lnTo>
                      <a:lnTo>
                        <a:pt x="215" y="10979"/>
                      </a:lnTo>
                      <a:lnTo>
                        <a:pt x="572" y="12110"/>
                      </a:lnTo>
                      <a:lnTo>
                        <a:pt x="965" y="12860"/>
                      </a:lnTo>
                      <a:lnTo>
                        <a:pt x="1275" y="13324"/>
                      </a:lnTo>
                      <a:lnTo>
                        <a:pt x="1453" y="13539"/>
                      </a:lnTo>
                      <a:lnTo>
                        <a:pt x="1632" y="13741"/>
                      </a:lnTo>
                      <a:lnTo>
                        <a:pt x="2037" y="14122"/>
                      </a:lnTo>
                      <a:lnTo>
                        <a:pt x="2477" y="14432"/>
                      </a:lnTo>
                      <a:lnTo>
                        <a:pt x="2954" y="14705"/>
                      </a:lnTo>
                      <a:lnTo>
                        <a:pt x="3478" y="14908"/>
                      </a:lnTo>
                      <a:lnTo>
                        <a:pt x="4049" y="15075"/>
                      </a:lnTo>
                      <a:lnTo>
                        <a:pt x="4656" y="15182"/>
                      </a:lnTo>
                      <a:lnTo>
                        <a:pt x="5311" y="15229"/>
                      </a:lnTo>
                      <a:lnTo>
                        <a:pt x="5657" y="15241"/>
                      </a:lnTo>
                      <a:lnTo>
                        <a:pt x="6014" y="15229"/>
                      </a:lnTo>
                      <a:lnTo>
                        <a:pt x="6728" y="15134"/>
                      </a:lnTo>
                      <a:lnTo>
                        <a:pt x="7407" y="14944"/>
                      </a:lnTo>
                      <a:lnTo>
                        <a:pt x="8074" y="14670"/>
                      </a:lnTo>
                      <a:lnTo>
                        <a:pt x="8395" y="14491"/>
                      </a:lnTo>
                      <a:lnTo>
                        <a:pt x="8681" y="14324"/>
                      </a:lnTo>
                      <a:lnTo>
                        <a:pt x="9229" y="13943"/>
                      </a:lnTo>
                      <a:lnTo>
                        <a:pt x="9717" y="13491"/>
                      </a:lnTo>
                      <a:lnTo>
                        <a:pt x="10133" y="12991"/>
                      </a:lnTo>
                      <a:lnTo>
                        <a:pt x="10324" y="12705"/>
                      </a:lnTo>
                      <a:lnTo>
                        <a:pt x="10443" y="12705"/>
                      </a:lnTo>
                      <a:lnTo>
                        <a:pt x="10443" y="14765"/>
                      </a:lnTo>
                      <a:lnTo>
                        <a:pt x="13098" y="14765"/>
                      </a:lnTo>
                      <a:lnTo>
                        <a:pt x="13098" y="1"/>
                      </a:lnTo>
                      <a:lnTo>
                        <a:pt x="10312" y="1"/>
                      </a:lnTo>
                      <a:lnTo>
                        <a:pt x="10312" y="8121"/>
                      </a:lnTo>
                      <a:lnTo>
                        <a:pt x="10300" y="8550"/>
                      </a:lnTo>
                      <a:lnTo>
                        <a:pt x="10169" y="9407"/>
                      </a:lnTo>
                      <a:lnTo>
                        <a:pt x="9895" y="10217"/>
                      </a:lnTo>
                      <a:lnTo>
                        <a:pt x="9479" y="10979"/>
                      </a:lnTo>
                      <a:lnTo>
                        <a:pt x="9229" y="11324"/>
                      </a:lnTo>
                      <a:lnTo>
                        <a:pt x="8967" y="11645"/>
                      </a:lnTo>
                      <a:lnTo>
                        <a:pt x="8336" y="12169"/>
                      </a:lnTo>
                      <a:lnTo>
                        <a:pt x="7609" y="12526"/>
                      </a:lnTo>
                      <a:lnTo>
                        <a:pt x="6823" y="12693"/>
                      </a:lnTo>
                      <a:lnTo>
                        <a:pt x="6407" y="12705"/>
                      </a:lnTo>
                      <a:lnTo>
                        <a:pt x="5966" y="12693"/>
                      </a:lnTo>
                      <a:lnTo>
                        <a:pt x="5168" y="12562"/>
                      </a:lnTo>
                      <a:lnTo>
                        <a:pt x="4490" y="12312"/>
                      </a:lnTo>
                      <a:lnTo>
                        <a:pt x="3918" y="11919"/>
                      </a:lnTo>
                      <a:lnTo>
                        <a:pt x="3454" y="11407"/>
                      </a:lnTo>
                      <a:lnTo>
                        <a:pt x="3120" y="10764"/>
                      </a:lnTo>
                      <a:lnTo>
                        <a:pt x="2882" y="9990"/>
                      </a:lnTo>
                      <a:lnTo>
                        <a:pt x="2775" y="9085"/>
                      </a:lnTo>
                      <a:lnTo>
                        <a:pt x="2763" y="8585"/>
                      </a:lnTo>
                      <a:lnTo>
                        <a:pt x="276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4"/>
                <p:cNvSpPr/>
                <p:nvPr/>
              </p:nvSpPr>
              <p:spPr>
                <a:xfrm>
                  <a:off x="2081552" y="4620765"/>
                  <a:ext cx="98226" cy="146033"/>
                </a:xfrm>
                <a:custGeom>
                  <a:rect b="b" l="l" r="r" t="t"/>
                  <a:pathLst>
                    <a:path extrusionOk="0" h="22076" w="14849">
                      <a:moveTo>
                        <a:pt x="7240" y="8894"/>
                      </a:moveTo>
                      <a:lnTo>
                        <a:pt x="8097" y="8930"/>
                      </a:lnTo>
                      <a:lnTo>
                        <a:pt x="8955" y="9121"/>
                      </a:lnTo>
                      <a:lnTo>
                        <a:pt x="9752" y="9490"/>
                      </a:lnTo>
                      <a:lnTo>
                        <a:pt x="10491" y="10014"/>
                      </a:lnTo>
                      <a:lnTo>
                        <a:pt x="10812" y="10347"/>
                      </a:lnTo>
                      <a:lnTo>
                        <a:pt x="11157" y="10752"/>
                      </a:lnTo>
                      <a:lnTo>
                        <a:pt x="11693" y="11657"/>
                      </a:lnTo>
                      <a:lnTo>
                        <a:pt x="12038" y="12645"/>
                      </a:lnTo>
                      <a:lnTo>
                        <a:pt x="12193" y="13681"/>
                      </a:lnTo>
                      <a:lnTo>
                        <a:pt x="12181" y="14217"/>
                      </a:lnTo>
                      <a:lnTo>
                        <a:pt x="12193" y="14741"/>
                      </a:lnTo>
                      <a:lnTo>
                        <a:pt x="12038" y="15788"/>
                      </a:lnTo>
                      <a:lnTo>
                        <a:pt x="11693" y="16777"/>
                      </a:lnTo>
                      <a:lnTo>
                        <a:pt x="11157" y="17682"/>
                      </a:lnTo>
                      <a:lnTo>
                        <a:pt x="10812" y="18086"/>
                      </a:lnTo>
                      <a:lnTo>
                        <a:pt x="10479" y="18432"/>
                      </a:lnTo>
                      <a:lnTo>
                        <a:pt x="9717" y="18979"/>
                      </a:lnTo>
                      <a:lnTo>
                        <a:pt x="8871" y="19348"/>
                      </a:lnTo>
                      <a:lnTo>
                        <a:pt x="7954" y="19527"/>
                      </a:lnTo>
                      <a:lnTo>
                        <a:pt x="7478" y="19539"/>
                      </a:lnTo>
                      <a:lnTo>
                        <a:pt x="7014" y="19527"/>
                      </a:lnTo>
                      <a:lnTo>
                        <a:pt x="6097" y="19337"/>
                      </a:lnTo>
                      <a:lnTo>
                        <a:pt x="5252" y="18967"/>
                      </a:lnTo>
                      <a:lnTo>
                        <a:pt x="4501" y="18420"/>
                      </a:lnTo>
                      <a:lnTo>
                        <a:pt x="4180" y="18086"/>
                      </a:lnTo>
                      <a:lnTo>
                        <a:pt x="3835" y="17682"/>
                      </a:lnTo>
                      <a:lnTo>
                        <a:pt x="3287" y="16777"/>
                      </a:lnTo>
                      <a:lnTo>
                        <a:pt x="2930" y="15788"/>
                      </a:lnTo>
                      <a:lnTo>
                        <a:pt x="2775" y="14753"/>
                      </a:lnTo>
                      <a:lnTo>
                        <a:pt x="2787" y="14217"/>
                      </a:lnTo>
                      <a:lnTo>
                        <a:pt x="2775" y="13681"/>
                      </a:lnTo>
                      <a:lnTo>
                        <a:pt x="2930" y="12645"/>
                      </a:lnTo>
                      <a:lnTo>
                        <a:pt x="3287" y="11657"/>
                      </a:lnTo>
                      <a:lnTo>
                        <a:pt x="3835" y="10752"/>
                      </a:lnTo>
                      <a:lnTo>
                        <a:pt x="4180" y="10347"/>
                      </a:lnTo>
                      <a:lnTo>
                        <a:pt x="4299" y="10216"/>
                      </a:lnTo>
                      <a:lnTo>
                        <a:pt x="4430" y="10097"/>
                      </a:lnTo>
                      <a:lnTo>
                        <a:pt x="4775" y="9787"/>
                      </a:lnTo>
                      <a:lnTo>
                        <a:pt x="5549" y="9323"/>
                      </a:lnTo>
                      <a:lnTo>
                        <a:pt x="6371" y="9025"/>
                      </a:lnTo>
                      <a:lnTo>
                        <a:pt x="7240" y="8894"/>
                      </a:lnTo>
                      <a:close/>
                      <a:moveTo>
                        <a:pt x="12074" y="0"/>
                      </a:moveTo>
                      <a:lnTo>
                        <a:pt x="12074" y="6823"/>
                      </a:lnTo>
                      <a:lnTo>
                        <a:pt x="12193" y="8871"/>
                      </a:lnTo>
                      <a:lnTo>
                        <a:pt x="12074" y="8871"/>
                      </a:lnTo>
                      <a:lnTo>
                        <a:pt x="11884" y="8585"/>
                      </a:lnTo>
                      <a:lnTo>
                        <a:pt x="11443" y="8061"/>
                      </a:lnTo>
                      <a:lnTo>
                        <a:pt x="10931" y="7609"/>
                      </a:lnTo>
                      <a:lnTo>
                        <a:pt x="10371" y="7216"/>
                      </a:lnTo>
                      <a:lnTo>
                        <a:pt x="10074" y="7061"/>
                      </a:lnTo>
                      <a:lnTo>
                        <a:pt x="9717" y="6882"/>
                      </a:lnTo>
                      <a:lnTo>
                        <a:pt x="8978" y="6596"/>
                      </a:lnTo>
                      <a:lnTo>
                        <a:pt x="8204" y="6418"/>
                      </a:lnTo>
                      <a:lnTo>
                        <a:pt x="7430" y="6323"/>
                      </a:lnTo>
                      <a:lnTo>
                        <a:pt x="7038" y="6323"/>
                      </a:lnTo>
                      <a:lnTo>
                        <a:pt x="6680" y="6335"/>
                      </a:lnTo>
                      <a:lnTo>
                        <a:pt x="5978" y="6406"/>
                      </a:lnTo>
                      <a:lnTo>
                        <a:pt x="5299" y="6561"/>
                      </a:lnTo>
                      <a:lnTo>
                        <a:pt x="4632" y="6775"/>
                      </a:lnTo>
                      <a:lnTo>
                        <a:pt x="4001" y="7061"/>
                      </a:lnTo>
                      <a:lnTo>
                        <a:pt x="3406" y="7418"/>
                      </a:lnTo>
                      <a:lnTo>
                        <a:pt x="2846" y="7835"/>
                      </a:lnTo>
                      <a:lnTo>
                        <a:pt x="2322" y="8323"/>
                      </a:lnTo>
                      <a:lnTo>
                        <a:pt x="2096" y="8585"/>
                      </a:lnTo>
                      <a:lnTo>
                        <a:pt x="1834" y="8883"/>
                      </a:lnTo>
                      <a:lnTo>
                        <a:pt x="1370" y="9502"/>
                      </a:lnTo>
                      <a:lnTo>
                        <a:pt x="977" y="10145"/>
                      </a:lnTo>
                      <a:lnTo>
                        <a:pt x="644" y="10835"/>
                      </a:lnTo>
                      <a:lnTo>
                        <a:pt x="370" y="11550"/>
                      </a:lnTo>
                      <a:lnTo>
                        <a:pt x="179" y="12288"/>
                      </a:lnTo>
                      <a:lnTo>
                        <a:pt x="48" y="13038"/>
                      </a:lnTo>
                      <a:lnTo>
                        <a:pt x="1" y="13812"/>
                      </a:lnTo>
                      <a:lnTo>
                        <a:pt x="13" y="14205"/>
                      </a:lnTo>
                      <a:lnTo>
                        <a:pt x="1" y="14586"/>
                      </a:lnTo>
                      <a:lnTo>
                        <a:pt x="48" y="15360"/>
                      </a:lnTo>
                      <a:lnTo>
                        <a:pt x="179" y="16110"/>
                      </a:lnTo>
                      <a:lnTo>
                        <a:pt x="370" y="16848"/>
                      </a:lnTo>
                      <a:lnTo>
                        <a:pt x="644" y="17562"/>
                      </a:lnTo>
                      <a:lnTo>
                        <a:pt x="977" y="18253"/>
                      </a:lnTo>
                      <a:lnTo>
                        <a:pt x="1370" y="18896"/>
                      </a:lnTo>
                      <a:lnTo>
                        <a:pt x="1834" y="19515"/>
                      </a:lnTo>
                      <a:lnTo>
                        <a:pt x="2096" y="19813"/>
                      </a:lnTo>
                      <a:lnTo>
                        <a:pt x="2322" y="20075"/>
                      </a:lnTo>
                      <a:lnTo>
                        <a:pt x="2834" y="20563"/>
                      </a:lnTo>
                      <a:lnTo>
                        <a:pt x="3394" y="20980"/>
                      </a:lnTo>
                      <a:lnTo>
                        <a:pt x="4001" y="21337"/>
                      </a:lnTo>
                      <a:lnTo>
                        <a:pt x="4632" y="21623"/>
                      </a:lnTo>
                      <a:lnTo>
                        <a:pt x="5287" y="21837"/>
                      </a:lnTo>
                      <a:lnTo>
                        <a:pt x="5978" y="21992"/>
                      </a:lnTo>
                      <a:lnTo>
                        <a:pt x="6680" y="22063"/>
                      </a:lnTo>
                      <a:lnTo>
                        <a:pt x="7038" y="22075"/>
                      </a:lnTo>
                      <a:lnTo>
                        <a:pt x="7430" y="22075"/>
                      </a:lnTo>
                      <a:lnTo>
                        <a:pt x="8204" y="21980"/>
                      </a:lnTo>
                      <a:lnTo>
                        <a:pt x="8978" y="21801"/>
                      </a:lnTo>
                      <a:lnTo>
                        <a:pt x="9717" y="21515"/>
                      </a:lnTo>
                      <a:lnTo>
                        <a:pt x="10074" y="21349"/>
                      </a:lnTo>
                      <a:lnTo>
                        <a:pt x="10371" y="21182"/>
                      </a:lnTo>
                      <a:lnTo>
                        <a:pt x="10931" y="20789"/>
                      </a:lnTo>
                      <a:lnTo>
                        <a:pt x="11443" y="20337"/>
                      </a:lnTo>
                      <a:lnTo>
                        <a:pt x="11884" y="19813"/>
                      </a:lnTo>
                      <a:lnTo>
                        <a:pt x="12074" y="19527"/>
                      </a:lnTo>
                      <a:lnTo>
                        <a:pt x="12193" y="19527"/>
                      </a:lnTo>
                      <a:lnTo>
                        <a:pt x="12193" y="21587"/>
                      </a:lnTo>
                      <a:lnTo>
                        <a:pt x="14848" y="21587"/>
                      </a:lnTo>
                      <a:lnTo>
                        <a:pt x="148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212" name="Google Shape;212;p14"/>
          <p:cNvSpPr txBox="1"/>
          <p:nvPr>
            <p:ph idx="1" type="body"/>
          </p:nvPr>
        </p:nvSpPr>
        <p:spPr>
          <a:xfrm>
            <a:off x="762000" y="2924350"/>
            <a:ext cx="2540100" cy="1057200"/>
          </a:xfrm>
          <a:prstGeom prst="rect">
            <a:avLst/>
          </a:prstGeom>
        </p:spPr>
        <p:txBody>
          <a:bodyPr anchorCtr="0" anchor="t" bIns="0" lIns="0" spcFirstLastPara="1" rIns="228600" wrap="square" tIns="228600">
            <a:noAutofit/>
          </a:bodyPr>
          <a:lstStyle>
            <a:lvl1pPr indent="-298450" lvl="0" marL="457200" rtl="0">
              <a:spcBef>
                <a:spcPts val="0"/>
              </a:spcBef>
              <a:spcAft>
                <a:spcPts val="0"/>
              </a:spcAft>
              <a:buSzPts val="11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213" name="Google Shape;213;p14"/>
          <p:cNvSpPr txBox="1"/>
          <p:nvPr>
            <p:ph idx="2" type="body"/>
          </p:nvPr>
        </p:nvSpPr>
        <p:spPr>
          <a:xfrm>
            <a:off x="3301950" y="2924350"/>
            <a:ext cx="2540100" cy="1057200"/>
          </a:xfrm>
          <a:prstGeom prst="rect">
            <a:avLst/>
          </a:prstGeom>
        </p:spPr>
        <p:txBody>
          <a:bodyPr anchorCtr="0" anchor="t" bIns="0" lIns="0" spcFirstLastPara="1" rIns="228600" wrap="square" tIns="228600">
            <a:noAutofit/>
          </a:bodyPr>
          <a:lstStyle>
            <a:lvl1pPr indent="-298450" lvl="0" marL="457200" rtl="0">
              <a:spcBef>
                <a:spcPts val="0"/>
              </a:spcBef>
              <a:spcAft>
                <a:spcPts val="0"/>
              </a:spcAft>
              <a:buSzPts val="11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214" name="Google Shape;214;p14"/>
          <p:cNvSpPr txBox="1"/>
          <p:nvPr>
            <p:ph idx="3" type="body"/>
          </p:nvPr>
        </p:nvSpPr>
        <p:spPr>
          <a:xfrm>
            <a:off x="5841900" y="2924350"/>
            <a:ext cx="2540100" cy="1057200"/>
          </a:xfrm>
          <a:prstGeom prst="rect">
            <a:avLst/>
          </a:prstGeom>
        </p:spPr>
        <p:txBody>
          <a:bodyPr anchorCtr="0" anchor="t" bIns="0" lIns="0" spcFirstLastPara="1" rIns="228600" wrap="square" tIns="228600">
            <a:noAutofit/>
          </a:bodyPr>
          <a:lstStyle>
            <a:lvl1pPr indent="-298450" lvl="0" marL="457200" rtl="0">
              <a:spcBef>
                <a:spcPts val="0"/>
              </a:spcBef>
              <a:spcAft>
                <a:spcPts val="0"/>
              </a:spcAft>
              <a:buSzPts val="11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3_Hero image">
  <p:cSld name="CUSTOM_3_1_1_1_1_1_1_1_1_1_1">
    <p:spTree>
      <p:nvGrpSpPr>
        <p:cNvPr id="215" name="Shape 215"/>
        <p:cNvGrpSpPr/>
        <p:nvPr/>
      </p:nvGrpSpPr>
      <p:grpSpPr>
        <a:xfrm>
          <a:off x="0" y="0"/>
          <a:ext cx="0" cy="0"/>
          <a:chOff x="0" y="0"/>
          <a:chExt cx="0" cy="0"/>
        </a:xfrm>
      </p:grpSpPr>
      <p:grpSp>
        <p:nvGrpSpPr>
          <p:cNvPr id="216" name="Google Shape;216;p15"/>
          <p:cNvGrpSpPr/>
          <p:nvPr/>
        </p:nvGrpSpPr>
        <p:grpSpPr>
          <a:xfrm>
            <a:off x="614120" y="4568626"/>
            <a:ext cx="1565658" cy="245350"/>
            <a:chOff x="614120" y="4568626"/>
            <a:chExt cx="1565658" cy="245350"/>
          </a:xfrm>
        </p:grpSpPr>
        <p:grpSp>
          <p:nvGrpSpPr>
            <p:cNvPr id="217" name="Google Shape;217;p15"/>
            <p:cNvGrpSpPr/>
            <p:nvPr/>
          </p:nvGrpSpPr>
          <p:grpSpPr>
            <a:xfrm>
              <a:off x="614120" y="4568626"/>
              <a:ext cx="290167" cy="233377"/>
              <a:chOff x="614120" y="4568626"/>
              <a:chExt cx="290167" cy="233377"/>
            </a:xfrm>
          </p:grpSpPr>
          <p:sp>
            <p:nvSpPr>
              <p:cNvPr id="218" name="Google Shape;218;p15"/>
              <p:cNvSpPr/>
              <p:nvPr/>
            </p:nvSpPr>
            <p:spPr>
              <a:xfrm>
                <a:off x="649563" y="4568626"/>
                <a:ext cx="184863" cy="83805"/>
              </a:xfrm>
              <a:custGeom>
                <a:rect b="b" l="l" r="r" t="t"/>
                <a:pathLst>
                  <a:path extrusionOk="0" h="12669" w="27946">
                    <a:moveTo>
                      <a:pt x="16372" y="0"/>
                    </a:moveTo>
                    <a:lnTo>
                      <a:pt x="14729" y="95"/>
                    </a:lnTo>
                    <a:lnTo>
                      <a:pt x="13098" y="345"/>
                    </a:lnTo>
                    <a:lnTo>
                      <a:pt x="11502" y="762"/>
                    </a:lnTo>
                    <a:lnTo>
                      <a:pt x="9942" y="1322"/>
                    </a:lnTo>
                    <a:lnTo>
                      <a:pt x="8430" y="2036"/>
                    </a:lnTo>
                    <a:lnTo>
                      <a:pt x="6989" y="2905"/>
                    </a:lnTo>
                    <a:lnTo>
                      <a:pt x="5620" y="3929"/>
                    </a:lnTo>
                    <a:lnTo>
                      <a:pt x="4334" y="5108"/>
                    </a:lnTo>
                    <a:lnTo>
                      <a:pt x="3739" y="5751"/>
                    </a:lnTo>
                    <a:lnTo>
                      <a:pt x="3405" y="6132"/>
                    </a:lnTo>
                    <a:lnTo>
                      <a:pt x="2798" y="6906"/>
                    </a:lnTo>
                    <a:lnTo>
                      <a:pt x="2227" y="7716"/>
                    </a:lnTo>
                    <a:lnTo>
                      <a:pt x="1703" y="8561"/>
                    </a:lnTo>
                    <a:lnTo>
                      <a:pt x="1238" y="9430"/>
                    </a:lnTo>
                    <a:lnTo>
                      <a:pt x="810" y="10335"/>
                    </a:lnTo>
                    <a:lnTo>
                      <a:pt x="453" y="11252"/>
                    </a:lnTo>
                    <a:lnTo>
                      <a:pt x="131" y="12192"/>
                    </a:lnTo>
                    <a:lnTo>
                      <a:pt x="0" y="12669"/>
                    </a:lnTo>
                    <a:lnTo>
                      <a:pt x="179" y="12573"/>
                    </a:lnTo>
                    <a:lnTo>
                      <a:pt x="595" y="12514"/>
                    </a:lnTo>
                    <a:lnTo>
                      <a:pt x="1203" y="12573"/>
                    </a:lnTo>
                    <a:lnTo>
                      <a:pt x="1310" y="12597"/>
                    </a:lnTo>
                    <a:lnTo>
                      <a:pt x="8930" y="11347"/>
                    </a:lnTo>
                    <a:lnTo>
                      <a:pt x="8978" y="11264"/>
                    </a:lnTo>
                    <a:lnTo>
                      <a:pt x="9252" y="10906"/>
                    </a:lnTo>
                    <a:lnTo>
                      <a:pt x="9442" y="10740"/>
                    </a:lnTo>
                    <a:lnTo>
                      <a:pt x="9526" y="10740"/>
                    </a:lnTo>
                    <a:lnTo>
                      <a:pt x="9847" y="10395"/>
                    </a:lnTo>
                    <a:lnTo>
                      <a:pt x="10538" y="9775"/>
                    </a:lnTo>
                    <a:lnTo>
                      <a:pt x="11276" y="9240"/>
                    </a:lnTo>
                    <a:lnTo>
                      <a:pt x="12050" y="8775"/>
                    </a:lnTo>
                    <a:lnTo>
                      <a:pt x="12847" y="8382"/>
                    </a:lnTo>
                    <a:lnTo>
                      <a:pt x="13681" y="8085"/>
                    </a:lnTo>
                    <a:lnTo>
                      <a:pt x="14538" y="7846"/>
                    </a:lnTo>
                    <a:lnTo>
                      <a:pt x="15407" y="7704"/>
                    </a:lnTo>
                    <a:lnTo>
                      <a:pt x="16289" y="7644"/>
                    </a:lnTo>
                    <a:lnTo>
                      <a:pt x="17170" y="7656"/>
                    </a:lnTo>
                    <a:lnTo>
                      <a:pt x="18039" y="7751"/>
                    </a:lnTo>
                    <a:lnTo>
                      <a:pt x="18908" y="7930"/>
                    </a:lnTo>
                    <a:lnTo>
                      <a:pt x="19765" y="8192"/>
                    </a:lnTo>
                    <a:lnTo>
                      <a:pt x="20599" y="8537"/>
                    </a:lnTo>
                    <a:lnTo>
                      <a:pt x="21408" y="8966"/>
                    </a:lnTo>
                    <a:lnTo>
                      <a:pt x="22182" y="9478"/>
                    </a:lnTo>
                    <a:lnTo>
                      <a:pt x="22551" y="9775"/>
                    </a:lnTo>
                    <a:lnTo>
                      <a:pt x="22551" y="9740"/>
                    </a:lnTo>
                    <a:lnTo>
                      <a:pt x="23956" y="9775"/>
                    </a:lnTo>
                    <a:lnTo>
                      <a:pt x="27767" y="5965"/>
                    </a:lnTo>
                    <a:lnTo>
                      <a:pt x="27945" y="4334"/>
                    </a:lnTo>
                    <a:lnTo>
                      <a:pt x="27267" y="3763"/>
                    </a:lnTo>
                    <a:lnTo>
                      <a:pt x="25862" y="2750"/>
                    </a:lnTo>
                    <a:lnTo>
                      <a:pt x="24385" y="1893"/>
                    </a:lnTo>
                    <a:lnTo>
                      <a:pt x="22849" y="1191"/>
                    </a:lnTo>
                    <a:lnTo>
                      <a:pt x="21266" y="655"/>
                    </a:lnTo>
                    <a:lnTo>
                      <a:pt x="19646" y="274"/>
                    </a:lnTo>
                    <a:lnTo>
                      <a:pt x="18015" y="60"/>
                    </a:lnTo>
                    <a:lnTo>
                      <a:pt x="1637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5"/>
              <p:cNvSpPr/>
              <p:nvPr/>
            </p:nvSpPr>
            <p:spPr>
              <a:xfrm>
                <a:off x="752817" y="4597368"/>
                <a:ext cx="151470" cy="204556"/>
              </a:xfrm>
              <a:custGeom>
                <a:rect b="b" l="l" r="r" t="t"/>
                <a:pathLst>
                  <a:path extrusionOk="0" h="30923" w="22898">
                    <a:moveTo>
                      <a:pt x="12348" y="1"/>
                    </a:moveTo>
                    <a:lnTo>
                      <a:pt x="6942" y="5395"/>
                    </a:lnTo>
                    <a:lnTo>
                      <a:pt x="7359" y="5740"/>
                    </a:lnTo>
                    <a:lnTo>
                      <a:pt x="8109" y="6502"/>
                    </a:lnTo>
                    <a:lnTo>
                      <a:pt x="8764" y="7335"/>
                    </a:lnTo>
                    <a:lnTo>
                      <a:pt x="9324" y="8228"/>
                    </a:lnTo>
                    <a:lnTo>
                      <a:pt x="9788" y="9181"/>
                    </a:lnTo>
                    <a:lnTo>
                      <a:pt x="10133" y="10169"/>
                    </a:lnTo>
                    <a:lnTo>
                      <a:pt x="10372" y="11205"/>
                    </a:lnTo>
                    <a:lnTo>
                      <a:pt x="10491" y="12265"/>
                    </a:lnTo>
                    <a:lnTo>
                      <a:pt x="10503" y="12812"/>
                    </a:lnTo>
                    <a:lnTo>
                      <a:pt x="10503" y="13777"/>
                    </a:lnTo>
                    <a:lnTo>
                      <a:pt x="10991" y="13789"/>
                    </a:lnTo>
                    <a:lnTo>
                      <a:pt x="11920" y="13979"/>
                    </a:lnTo>
                    <a:lnTo>
                      <a:pt x="12777" y="14348"/>
                    </a:lnTo>
                    <a:lnTo>
                      <a:pt x="13539" y="14860"/>
                    </a:lnTo>
                    <a:lnTo>
                      <a:pt x="14182" y="15503"/>
                    </a:lnTo>
                    <a:lnTo>
                      <a:pt x="14694" y="16265"/>
                    </a:lnTo>
                    <a:lnTo>
                      <a:pt x="15051" y="17123"/>
                    </a:lnTo>
                    <a:lnTo>
                      <a:pt x="15241" y="18051"/>
                    </a:lnTo>
                    <a:lnTo>
                      <a:pt x="15265" y="18540"/>
                    </a:lnTo>
                    <a:lnTo>
                      <a:pt x="15241" y="19028"/>
                    </a:lnTo>
                    <a:lnTo>
                      <a:pt x="15051" y="19956"/>
                    </a:lnTo>
                    <a:lnTo>
                      <a:pt x="14694" y="20814"/>
                    </a:lnTo>
                    <a:lnTo>
                      <a:pt x="14182" y="21576"/>
                    </a:lnTo>
                    <a:lnTo>
                      <a:pt x="13539" y="22219"/>
                    </a:lnTo>
                    <a:lnTo>
                      <a:pt x="12777" y="22731"/>
                    </a:lnTo>
                    <a:lnTo>
                      <a:pt x="11920" y="23100"/>
                    </a:lnTo>
                    <a:lnTo>
                      <a:pt x="10991" y="23290"/>
                    </a:lnTo>
                    <a:lnTo>
                      <a:pt x="10503" y="23302"/>
                    </a:lnTo>
                    <a:lnTo>
                      <a:pt x="977" y="23302"/>
                    </a:lnTo>
                    <a:lnTo>
                      <a:pt x="1" y="24267"/>
                    </a:lnTo>
                    <a:lnTo>
                      <a:pt x="1" y="29958"/>
                    </a:lnTo>
                    <a:lnTo>
                      <a:pt x="977" y="30922"/>
                    </a:lnTo>
                    <a:lnTo>
                      <a:pt x="10503" y="30922"/>
                    </a:lnTo>
                    <a:lnTo>
                      <a:pt x="11134" y="30911"/>
                    </a:lnTo>
                    <a:lnTo>
                      <a:pt x="12384" y="30780"/>
                    </a:lnTo>
                    <a:lnTo>
                      <a:pt x="13598" y="30541"/>
                    </a:lnTo>
                    <a:lnTo>
                      <a:pt x="14765" y="30172"/>
                    </a:lnTo>
                    <a:lnTo>
                      <a:pt x="15873" y="29708"/>
                    </a:lnTo>
                    <a:lnTo>
                      <a:pt x="16932" y="29136"/>
                    </a:lnTo>
                    <a:lnTo>
                      <a:pt x="17921" y="28470"/>
                    </a:lnTo>
                    <a:lnTo>
                      <a:pt x="18837" y="27708"/>
                    </a:lnTo>
                    <a:lnTo>
                      <a:pt x="19671" y="26874"/>
                    </a:lnTo>
                    <a:lnTo>
                      <a:pt x="20433" y="25957"/>
                    </a:lnTo>
                    <a:lnTo>
                      <a:pt x="21100" y="24969"/>
                    </a:lnTo>
                    <a:lnTo>
                      <a:pt x="21671" y="23909"/>
                    </a:lnTo>
                    <a:lnTo>
                      <a:pt x="22147" y="22802"/>
                    </a:lnTo>
                    <a:lnTo>
                      <a:pt x="22505" y="21635"/>
                    </a:lnTo>
                    <a:lnTo>
                      <a:pt x="22755" y="20433"/>
                    </a:lnTo>
                    <a:lnTo>
                      <a:pt x="22886" y="19183"/>
                    </a:lnTo>
                    <a:lnTo>
                      <a:pt x="22898" y="18540"/>
                    </a:lnTo>
                    <a:lnTo>
                      <a:pt x="22886" y="17778"/>
                    </a:lnTo>
                    <a:lnTo>
                      <a:pt x="22695" y="16289"/>
                    </a:lnTo>
                    <a:lnTo>
                      <a:pt x="22338" y="14837"/>
                    </a:lnTo>
                    <a:lnTo>
                      <a:pt x="21802" y="13455"/>
                    </a:lnTo>
                    <a:lnTo>
                      <a:pt x="21112" y="12134"/>
                    </a:lnTo>
                    <a:lnTo>
                      <a:pt x="20266" y="10907"/>
                    </a:lnTo>
                    <a:lnTo>
                      <a:pt x="19278" y="9788"/>
                    </a:lnTo>
                    <a:lnTo>
                      <a:pt x="18147" y="8776"/>
                    </a:lnTo>
                    <a:lnTo>
                      <a:pt x="17528" y="8336"/>
                    </a:lnTo>
                    <a:lnTo>
                      <a:pt x="17349" y="7728"/>
                    </a:lnTo>
                    <a:lnTo>
                      <a:pt x="16944" y="6550"/>
                    </a:lnTo>
                    <a:lnTo>
                      <a:pt x="16444" y="5407"/>
                    </a:lnTo>
                    <a:lnTo>
                      <a:pt x="15861" y="4311"/>
                    </a:lnTo>
                    <a:lnTo>
                      <a:pt x="15206" y="3263"/>
                    </a:lnTo>
                    <a:lnTo>
                      <a:pt x="14479" y="2263"/>
                    </a:lnTo>
                    <a:lnTo>
                      <a:pt x="13682" y="1311"/>
                    </a:lnTo>
                    <a:lnTo>
                      <a:pt x="12813" y="418"/>
                    </a:lnTo>
                    <a:lnTo>
                      <a:pt x="123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5"/>
              <p:cNvSpPr/>
              <p:nvPr/>
            </p:nvSpPr>
            <p:spPr>
              <a:xfrm>
                <a:off x="646726" y="4748673"/>
                <a:ext cx="112561" cy="53330"/>
              </a:xfrm>
              <a:custGeom>
                <a:rect b="b" l="l" r="r" t="t"/>
                <a:pathLst>
                  <a:path extrusionOk="0" h="8062" w="17016">
                    <a:moveTo>
                      <a:pt x="5513" y="1"/>
                    </a:moveTo>
                    <a:lnTo>
                      <a:pt x="4144" y="417"/>
                    </a:lnTo>
                    <a:lnTo>
                      <a:pt x="334" y="4227"/>
                    </a:lnTo>
                    <a:lnTo>
                      <a:pt x="0" y="5525"/>
                    </a:lnTo>
                    <a:lnTo>
                      <a:pt x="405" y="5823"/>
                    </a:lnTo>
                    <a:lnTo>
                      <a:pt x="1251" y="6359"/>
                    </a:lnTo>
                    <a:lnTo>
                      <a:pt x="2144" y="6835"/>
                    </a:lnTo>
                    <a:lnTo>
                      <a:pt x="3061" y="7228"/>
                    </a:lnTo>
                    <a:lnTo>
                      <a:pt x="4001" y="7549"/>
                    </a:lnTo>
                    <a:lnTo>
                      <a:pt x="4977" y="7799"/>
                    </a:lnTo>
                    <a:lnTo>
                      <a:pt x="5966" y="7966"/>
                    </a:lnTo>
                    <a:lnTo>
                      <a:pt x="6966" y="8049"/>
                    </a:lnTo>
                    <a:lnTo>
                      <a:pt x="7478" y="8061"/>
                    </a:lnTo>
                    <a:lnTo>
                      <a:pt x="17015" y="8061"/>
                    </a:lnTo>
                    <a:lnTo>
                      <a:pt x="17015" y="429"/>
                    </a:lnTo>
                    <a:lnTo>
                      <a:pt x="7478" y="429"/>
                    </a:lnTo>
                    <a:lnTo>
                      <a:pt x="6966" y="405"/>
                    </a:lnTo>
                    <a:lnTo>
                      <a:pt x="5978" y="191"/>
                    </a:lnTo>
                    <a:lnTo>
                      <a:pt x="55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5"/>
              <p:cNvSpPr/>
              <p:nvPr/>
            </p:nvSpPr>
            <p:spPr>
              <a:xfrm>
                <a:off x="614120" y="4638010"/>
                <a:ext cx="147290" cy="147376"/>
              </a:xfrm>
              <a:custGeom>
                <a:rect b="b" l="l" r="r" t="t"/>
                <a:pathLst>
                  <a:path extrusionOk="0" h="22279" w="22266">
                    <a:moveTo>
                      <a:pt x="12407" y="1"/>
                    </a:moveTo>
                    <a:lnTo>
                      <a:pt x="11764" y="13"/>
                    </a:lnTo>
                    <a:lnTo>
                      <a:pt x="10514" y="132"/>
                    </a:lnTo>
                    <a:lnTo>
                      <a:pt x="9299" y="382"/>
                    </a:lnTo>
                    <a:lnTo>
                      <a:pt x="8132" y="739"/>
                    </a:lnTo>
                    <a:lnTo>
                      <a:pt x="7025" y="1203"/>
                    </a:lnTo>
                    <a:lnTo>
                      <a:pt x="5965" y="1775"/>
                    </a:lnTo>
                    <a:lnTo>
                      <a:pt x="4977" y="2442"/>
                    </a:lnTo>
                    <a:lnTo>
                      <a:pt x="4060" y="3192"/>
                    </a:lnTo>
                    <a:lnTo>
                      <a:pt x="3215" y="4037"/>
                    </a:lnTo>
                    <a:lnTo>
                      <a:pt x="2465" y="4954"/>
                    </a:lnTo>
                    <a:lnTo>
                      <a:pt x="1798" y="5942"/>
                    </a:lnTo>
                    <a:lnTo>
                      <a:pt x="1226" y="6990"/>
                    </a:lnTo>
                    <a:lnTo>
                      <a:pt x="750" y="8097"/>
                    </a:lnTo>
                    <a:lnTo>
                      <a:pt x="393" y="9264"/>
                    </a:lnTo>
                    <a:lnTo>
                      <a:pt x="143" y="10479"/>
                    </a:lnTo>
                    <a:lnTo>
                      <a:pt x="12" y="11729"/>
                    </a:lnTo>
                    <a:lnTo>
                      <a:pt x="0" y="12360"/>
                    </a:lnTo>
                    <a:lnTo>
                      <a:pt x="12" y="13098"/>
                    </a:lnTo>
                    <a:lnTo>
                      <a:pt x="179" y="14527"/>
                    </a:lnTo>
                    <a:lnTo>
                      <a:pt x="512" y="15920"/>
                    </a:lnTo>
                    <a:lnTo>
                      <a:pt x="1000" y="17265"/>
                    </a:lnTo>
                    <a:lnTo>
                      <a:pt x="1631" y="18527"/>
                    </a:lnTo>
                    <a:lnTo>
                      <a:pt x="2405" y="19730"/>
                    </a:lnTo>
                    <a:lnTo>
                      <a:pt x="3310" y="20825"/>
                    </a:lnTo>
                    <a:lnTo>
                      <a:pt x="4358" y="21826"/>
                    </a:lnTo>
                    <a:lnTo>
                      <a:pt x="4929" y="22278"/>
                    </a:lnTo>
                    <a:lnTo>
                      <a:pt x="10454" y="16741"/>
                    </a:lnTo>
                    <a:lnTo>
                      <a:pt x="10014" y="16527"/>
                    </a:lnTo>
                    <a:lnTo>
                      <a:pt x="9240" y="15979"/>
                    </a:lnTo>
                    <a:lnTo>
                      <a:pt x="8609" y="15301"/>
                    </a:lnTo>
                    <a:lnTo>
                      <a:pt x="8120" y="14515"/>
                    </a:lnTo>
                    <a:lnTo>
                      <a:pt x="7799" y="13670"/>
                    </a:lnTo>
                    <a:lnTo>
                      <a:pt x="7644" y="12765"/>
                    </a:lnTo>
                    <a:lnTo>
                      <a:pt x="7656" y="11836"/>
                    </a:lnTo>
                    <a:lnTo>
                      <a:pt x="7870" y="10895"/>
                    </a:lnTo>
                    <a:lnTo>
                      <a:pt x="8061" y="10443"/>
                    </a:lnTo>
                    <a:lnTo>
                      <a:pt x="8275" y="10002"/>
                    </a:lnTo>
                    <a:lnTo>
                      <a:pt x="8823" y="9240"/>
                    </a:lnTo>
                    <a:lnTo>
                      <a:pt x="9502" y="8597"/>
                    </a:lnTo>
                    <a:lnTo>
                      <a:pt x="10276" y="8121"/>
                    </a:lnTo>
                    <a:lnTo>
                      <a:pt x="11133" y="7788"/>
                    </a:lnTo>
                    <a:lnTo>
                      <a:pt x="12038" y="7633"/>
                    </a:lnTo>
                    <a:lnTo>
                      <a:pt x="12967" y="7657"/>
                    </a:lnTo>
                    <a:lnTo>
                      <a:pt x="13895" y="7859"/>
                    </a:lnTo>
                    <a:lnTo>
                      <a:pt x="14348" y="8050"/>
                    </a:lnTo>
                    <a:lnTo>
                      <a:pt x="14741" y="8240"/>
                    </a:lnTo>
                    <a:lnTo>
                      <a:pt x="15455" y="8728"/>
                    </a:lnTo>
                    <a:lnTo>
                      <a:pt x="16062" y="9347"/>
                    </a:lnTo>
                    <a:lnTo>
                      <a:pt x="16562" y="10050"/>
                    </a:lnTo>
                    <a:lnTo>
                      <a:pt x="16753" y="10443"/>
                    </a:lnTo>
                    <a:lnTo>
                      <a:pt x="22266" y="4930"/>
                    </a:lnTo>
                    <a:lnTo>
                      <a:pt x="21825" y="4347"/>
                    </a:lnTo>
                    <a:lnTo>
                      <a:pt x="20825" y="3311"/>
                    </a:lnTo>
                    <a:lnTo>
                      <a:pt x="19730" y="2394"/>
                    </a:lnTo>
                    <a:lnTo>
                      <a:pt x="18539" y="1620"/>
                    </a:lnTo>
                    <a:lnTo>
                      <a:pt x="17277" y="989"/>
                    </a:lnTo>
                    <a:lnTo>
                      <a:pt x="15943" y="513"/>
                    </a:lnTo>
                    <a:lnTo>
                      <a:pt x="14550" y="179"/>
                    </a:lnTo>
                    <a:lnTo>
                      <a:pt x="13133" y="13"/>
                    </a:lnTo>
                    <a:lnTo>
                      <a:pt x="124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 name="Google Shape;222;p15"/>
            <p:cNvGrpSpPr/>
            <p:nvPr/>
          </p:nvGrpSpPr>
          <p:grpSpPr>
            <a:xfrm>
              <a:off x="989660" y="4603434"/>
              <a:ext cx="1190118" cy="210542"/>
              <a:chOff x="989660" y="4603434"/>
              <a:chExt cx="1190118" cy="210542"/>
            </a:xfrm>
          </p:grpSpPr>
          <p:sp>
            <p:nvSpPr>
              <p:cNvPr id="223" name="Google Shape;223;p15"/>
              <p:cNvSpPr/>
              <p:nvPr/>
            </p:nvSpPr>
            <p:spPr>
              <a:xfrm>
                <a:off x="989660" y="4603434"/>
                <a:ext cx="646021" cy="210542"/>
              </a:xfrm>
              <a:custGeom>
                <a:rect b="b" l="l" r="r" t="t"/>
                <a:pathLst>
                  <a:path extrusionOk="0" h="31828" w="97660">
                    <a:moveTo>
                      <a:pt x="90813" y="11848"/>
                    </a:moveTo>
                    <a:lnTo>
                      <a:pt x="91289" y="11919"/>
                    </a:lnTo>
                    <a:lnTo>
                      <a:pt x="91754" y="12038"/>
                    </a:lnTo>
                    <a:lnTo>
                      <a:pt x="92194" y="12217"/>
                    </a:lnTo>
                    <a:lnTo>
                      <a:pt x="92409" y="12336"/>
                    </a:lnTo>
                    <a:lnTo>
                      <a:pt x="92599" y="12443"/>
                    </a:lnTo>
                    <a:lnTo>
                      <a:pt x="92933" y="12705"/>
                    </a:lnTo>
                    <a:lnTo>
                      <a:pt x="93206" y="13015"/>
                    </a:lnTo>
                    <a:lnTo>
                      <a:pt x="93433" y="13372"/>
                    </a:lnTo>
                    <a:lnTo>
                      <a:pt x="93528" y="13562"/>
                    </a:lnTo>
                    <a:lnTo>
                      <a:pt x="86408" y="16491"/>
                    </a:lnTo>
                    <a:lnTo>
                      <a:pt x="86396" y="16015"/>
                    </a:lnTo>
                    <a:lnTo>
                      <a:pt x="86539" y="15098"/>
                    </a:lnTo>
                    <a:lnTo>
                      <a:pt x="86860" y="14229"/>
                    </a:lnTo>
                    <a:lnTo>
                      <a:pt x="87372" y="13455"/>
                    </a:lnTo>
                    <a:lnTo>
                      <a:pt x="87694" y="13110"/>
                    </a:lnTo>
                    <a:lnTo>
                      <a:pt x="87979" y="12824"/>
                    </a:lnTo>
                    <a:lnTo>
                      <a:pt x="88646" y="12372"/>
                    </a:lnTo>
                    <a:lnTo>
                      <a:pt x="89372" y="12050"/>
                    </a:lnTo>
                    <a:lnTo>
                      <a:pt x="90158" y="11872"/>
                    </a:lnTo>
                    <a:lnTo>
                      <a:pt x="90563" y="11848"/>
                    </a:lnTo>
                    <a:close/>
                    <a:moveTo>
                      <a:pt x="32899" y="11907"/>
                    </a:moveTo>
                    <a:lnTo>
                      <a:pt x="33756" y="11931"/>
                    </a:lnTo>
                    <a:lnTo>
                      <a:pt x="34578" y="12110"/>
                    </a:lnTo>
                    <a:lnTo>
                      <a:pt x="35375" y="12443"/>
                    </a:lnTo>
                    <a:lnTo>
                      <a:pt x="36090" y="12943"/>
                    </a:lnTo>
                    <a:lnTo>
                      <a:pt x="36423" y="13265"/>
                    </a:lnTo>
                    <a:lnTo>
                      <a:pt x="36733" y="13646"/>
                    </a:lnTo>
                    <a:lnTo>
                      <a:pt x="37221" y="14467"/>
                    </a:lnTo>
                    <a:lnTo>
                      <a:pt x="37554" y="15348"/>
                    </a:lnTo>
                    <a:lnTo>
                      <a:pt x="37721" y="16265"/>
                    </a:lnTo>
                    <a:lnTo>
                      <a:pt x="37721" y="17194"/>
                    </a:lnTo>
                    <a:lnTo>
                      <a:pt x="37554" y="18111"/>
                    </a:lnTo>
                    <a:lnTo>
                      <a:pt x="37221" y="18992"/>
                    </a:lnTo>
                    <a:lnTo>
                      <a:pt x="36733" y="19801"/>
                    </a:lnTo>
                    <a:lnTo>
                      <a:pt x="36423" y="20182"/>
                    </a:lnTo>
                    <a:lnTo>
                      <a:pt x="36340" y="20266"/>
                    </a:lnTo>
                    <a:lnTo>
                      <a:pt x="36256" y="20349"/>
                    </a:lnTo>
                    <a:lnTo>
                      <a:pt x="35911" y="20647"/>
                    </a:lnTo>
                    <a:lnTo>
                      <a:pt x="35173" y="21099"/>
                    </a:lnTo>
                    <a:lnTo>
                      <a:pt x="34375" y="21397"/>
                    </a:lnTo>
                    <a:lnTo>
                      <a:pt x="33554" y="21540"/>
                    </a:lnTo>
                    <a:lnTo>
                      <a:pt x="32720" y="21516"/>
                    </a:lnTo>
                    <a:lnTo>
                      <a:pt x="31899" y="21326"/>
                    </a:lnTo>
                    <a:lnTo>
                      <a:pt x="31125" y="20992"/>
                    </a:lnTo>
                    <a:lnTo>
                      <a:pt x="30410" y="20492"/>
                    </a:lnTo>
                    <a:lnTo>
                      <a:pt x="30089" y="20182"/>
                    </a:lnTo>
                    <a:lnTo>
                      <a:pt x="30053" y="20182"/>
                    </a:lnTo>
                    <a:lnTo>
                      <a:pt x="29732" y="19801"/>
                    </a:lnTo>
                    <a:lnTo>
                      <a:pt x="29243" y="18980"/>
                    </a:lnTo>
                    <a:lnTo>
                      <a:pt x="28910" y="18099"/>
                    </a:lnTo>
                    <a:lnTo>
                      <a:pt x="28743" y="17182"/>
                    </a:lnTo>
                    <a:lnTo>
                      <a:pt x="28743" y="16253"/>
                    </a:lnTo>
                    <a:lnTo>
                      <a:pt x="28910" y="15336"/>
                    </a:lnTo>
                    <a:lnTo>
                      <a:pt x="29243" y="14455"/>
                    </a:lnTo>
                    <a:lnTo>
                      <a:pt x="29732" y="13634"/>
                    </a:lnTo>
                    <a:lnTo>
                      <a:pt x="30053" y="13265"/>
                    </a:lnTo>
                    <a:lnTo>
                      <a:pt x="30184" y="13134"/>
                    </a:lnTo>
                    <a:lnTo>
                      <a:pt x="30517" y="12824"/>
                    </a:lnTo>
                    <a:lnTo>
                      <a:pt x="31268" y="12360"/>
                    </a:lnTo>
                    <a:lnTo>
                      <a:pt x="32065" y="12050"/>
                    </a:lnTo>
                    <a:lnTo>
                      <a:pt x="32899" y="11907"/>
                    </a:lnTo>
                    <a:close/>
                    <a:moveTo>
                      <a:pt x="50318" y="11907"/>
                    </a:moveTo>
                    <a:lnTo>
                      <a:pt x="51164" y="11931"/>
                    </a:lnTo>
                    <a:lnTo>
                      <a:pt x="51997" y="12110"/>
                    </a:lnTo>
                    <a:lnTo>
                      <a:pt x="52783" y="12443"/>
                    </a:lnTo>
                    <a:lnTo>
                      <a:pt x="53509" y="12943"/>
                    </a:lnTo>
                    <a:lnTo>
                      <a:pt x="53831" y="13265"/>
                    </a:lnTo>
                    <a:lnTo>
                      <a:pt x="54152" y="13646"/>
                    </a:lnTo>
                    <a:lnTo>
                      <a:pt x="54641" y="14467"/>
                    </a:lnTo>
                    <a:lnTo>
                      <a:pt x="54974" y="15348"/>
                    </a:lnTo>
                    <a:lnTo>
                      <a:pt x="55129" y="16265"/>
                    </a:lnTo>
                    <a:lnTo>
                      <a:pt x="55129" y="17194"/>
                    </a:lnTo>
                    <a:lnTo>
                      <a:pt x="54974" y="18111"/>
                    </a:lnTo>
                    <a:lnTo>
                      <a:pt x="54641" y="18992"/>
                    </a:lnTo>
                    <a:lnTo>
                      <a:pt x="54152" y="19801"/>
                    </a:lnTo>
                    <a:lnTo>
                      <a:pt x="53831" y="20182"/>
                    </a:lnTo>
                    <a:lnTo>
                      <a:pt x="53759" y="20266"/>
                    </a:lnTo>
                    <a:lnTo>
                      <a:pt x="53664" y="20349"/>
                    </a:lnTo>
                    <a:lnTo>
                      <a:pt x="53331" y="20647"/>
                    </a:lnTo>
                    <a:lnTo>
                      <a:pt x="52593" y="21099"/>
                    </a:lnTo>
                    <a:lnTo>
                      <a:pt x="51795" y="21397"/>
                    </a:lnTo>
                    <a:lnTo>
                      <a:pt x="50961" y="21540"/>
                    </a:lnTo>
                    <a:lnTo>
                      <a:pt x="50128" y="21516"/>
                    </a:lnTo>
                    <a:lnTo>
                      <a:pt x="49306" y="21326"/>
                    </a:lnTo>
                    <a:lnTo>
                      <a:pt x="48532" y="20992"/>
                    </a:lnTo>
                    <a:lnTo>
                      <a:pt x="47818" y="20492"/>
                    </a:lnTo>
                    <a:lnTo>
                      <a:pt x="47508" y="20182"/>
                    </a:lnTo>
                    <a:lnTo>
                      <a:pt x="47461" y="20182"/>
                    </a:lnTo>
                    <a:lnTo>
                      <a:pt x="47139" y="19801"/>
                    </a:lnTo>
                    <a:lnTo>
                      <a:pt x="46651" y="18980"/>
                    </a:lnTo>
                    <a:lnTo>
                      <a:pt x="46318" y="18099"/>
                    </a:lnTo>
                    <a:lnTo>
                      <a:pt x="46163" y="17182"/>
                    </a:lnTo>
                    <a:lnTo>
                      <a:pt x="46163" y="16253"/>
                    </a:lnTo>
                    <a:lnTo>
                      <a:pt x="46318" y="15336"/>
                    </a:lnTo>
                    <a:lnTo>
                      <a:pt x="46651" y="14455"/>
                    </a:lnTo>
                    <a:lnTo>
                      <a:pt x="47139" y="13634"/>
                    </a:lnTo>
                    <a:lnTo>
                      <a:pt x="47461" y="13265"/>
                    </a:lnTo>
                    <a:lnTo>
                      <a:pt x="47592" y="13134"/>
                    </a:lnTo>
                    <a:lnTo>
                      <a:pt x="47937" y="12824"/>
                    </a:lnTo>
                    <a:lnTo>
                      <a:pt x="48675" y="12360"/>
                    </a:lnTo>
                    <a:lnTo>
                      <a:pt x="49485" y="12050"/>
                    </a:lnTo>
                    <a:lnTo>
                      <a:pt x="50318" y="11907"/>
                    </a:lnTo>
                    <a:close/>
                    <a:moveTo>
                      <a:pt x="68048" y="11907"/>
                    </a:moveTo>
                    <a:lnTo>
                      <a:pt x="68488" y="11919"/>
                    </a:lnTo>
                    <a:lnTo>
                      <a:pt x="69333" y="12098"/>
                    </a:lnTo>
                    <a:lnTo>
                      <a:pt x="70107" y="12455"/>
                    </a:lnTo>
                    <a:lnTo>
                      <a:pt x="70786" y="12967"/>
                    </a:lnTo>
                    <a:lnTo>
                      <a:pt x="71084" y="13289"/>
                    </a:lnTo>
                    <a:lnTo>
                      <a:pt x="71381" y="13658"/>
                    </a:lnTo>
                    <a:lnTo>
                      <a:pt x="71846" y="14479"/>
                    </a:lnTo>
                    <a:lnTo>
                      <a:pt x="72167" y="15360"/>
                    </a:lnTo>
                    <a:lnTo>
                      <a:pt x="72298" y="16289"/>
                    </a:lnTo>
                    <a:lnTo>
                      <a:pt x="72298" y="16765"/>
                    </a:lnTo>
                    <a:lnTo>
                      <a:pt x="72298" y="17230"/>
                    </a:lnTo>
                    <a:lnTo>
                      <a:pt x="72155" y="18146"/>
                    </a:lnTo>
                    <a:lnTo>
                      <a:pt x="71846" y="19016"/>
                    </a:lnTo>
                    <a:lnTo>
                      <a:pt x="71381" y="19813"/>
                    </a:lnTo>
                    <a:lnTo>
                      <a:pt x="71084" y="20182"/>
                    </a:lnTo>
                    <a:lnTo>
                      <a:pt x="70786" y="20504"/>
                    </a:lnTo>
                    <a:lnTo>
                      <a:pt x="70095" y="21028"/>
                    </a:lnTo>
                    <a:lnTo>
                      <a:pt x="69322" y="21373"/>
                    </a:lnTo>
                    <a:lnTo>
                      <a:pt x="68476" y="21552"/>
                    </a:lnTo>
                    <a:lnTo>
                      <a:pt x="68048" y="21552"/>
                    </a:lnTo>
                    <a:lnTo>
                      <a:pt x="67595" y="21540"/>
                    </a:lnTo>
                    <a:lnTo>
                      <a:pt x="66726" y="21361"/>
                    </a:lnTo>
                    <a:lnTo>
                      <a:pt x="65928" y="21016"/>
                    </a:lnTo>
                    <a:lnTo>
                      <a:pt x="65214" y="20504"/>
                    </a:lnTo>
                    <a:lnTo>
                      <a:pt x="64904" y="20182"/>
                    </a:lnTo>
                    <a:lnTo>
                      <a:pt x="64595" y="19825"/>
                    </a:lnTo>
                    <a:lnTo>
                      <a:pt x="64094" y="19028"/>
                    </a:lnTo>
                    <a:lnTo>
                      <a:pt x="63761" y="18158"/>
                    </a:lnTo>
                    <a:lnTo>
                      <a:pt x="63606" y="17230"/>
                    </a:lnTo>
                    <a:lnTo>
                      <a:pt x="63606" y="16765"/>
                    </a:lnTo>
                    <a:lnTo>
                      <a:pt x="63606" y="16277"/>
                    </a:lnTo>
                    <a:lnTo>
                      <a:pt x="63761" y="15348"/>
                    </a:lnTo>
                    <a:lnTo>
                      <a:pt x="64094" y="14455"/>
                    </a:lnTo>
                    <a:lnTo>
                      <a:pt x="64583" y="13658"/>
                    </a:lnTo>
                    <a:lnTo>
                      <a:pt x="64904" y="13289"/>
                    </a:lnTo>
                    <a:lnTo>
                      <a:pt x="65214" y="12967"/>
                    </a:lnTo>
                    <a:lnTo>
                      <a:pt x="65928" y="12455"/>
                    </a:lnTo>
                    <a:lnTo>
                      <a:pt x="66726" y="12098"/>
                    </a:lnTo>
                    <a:lnTo>
                      <a:pt x="67595" y="11919"/>
                    </a:lnTo>
                    <a:lnTo>
                      <a:pt x="68048" y="11907"/>
                    </a:lnTo>
                    <a:close/>
                    <a:moveTo>
                      <a:pt x="77763" y="822"/>
                    </a:moveTo>
                    <a:lnTo>
                      <a:pt x="77763" y="24219"/>
                    </a:lnTo>
                    <a:lnTo>
                      <a:pt x="81264" y="24219"/>
                    </a:lnTo>
                    <a:lnTo>
                      <a:pt x="81264" y="822"/>
                    </a:lnTo>
                    <a:close/>
                    <a:moveTo>
                      <a:pt x="32875" y="8788"/>
                    </a:moveTo>
                    <a:lnTo>
                      <a:pt x="32113" y="8859"/>
                    </a:lnTo>
                    <a:lnTo>
                      <a:pt x="31363" y="9002"/>
                    </a:lnTo>
                    <a:lnTo>
                      <a:pt x="30613" y="9216"/>
                    </a:lnTo>
                    <a:lnTo>
                      <a:pt x="29898" y="9502"/>
                    </a:lnTo>
                    <a:lnTo>
                      <a:pt x="29196" y="9859"/>
                    </a:lnTo>
                    <a:lnTo>
                      <a:pt x="28529" y="10288"/>
                    </a:lnTo>
                    <a:lnTo>
                      <a:pt x="27898" y="10776"/>
                    </a:lnTo>
                    <a:lnTo>
                      <a:pt x="27588" y="11062"/>
                    </a:lnTo>
                    <a:lnTo>
                      <a:pt x="27303" y="11360"/>
                    </a:lnTo>
                    <a:lnTo>
                      <a:pt x="26803" y="11991"/>
                    </a:lnTo>
                    <a:lnTo>
                      <a:pt x="26362" y="12657"/>
                    </a:lnTo>
                    <a:lnTo>
                      <a:pt x="26005" y="13360"/>
                    </a:lnTo>
                    <a:lnTo>
                      <a:pt x="25707" y="14086"/>
                    </a:lnTo>
                    <a:lnTo>
                      <a:pt x="25493" y="14825"/>
                    </a:lnTo>
                    <a:lnTo>
                      <a:pt x="25350" y="15587"/>
                    </a:lnTo>
                    <a:lnTo>
                      <a:pt x="25278" y="16349"/>
                    </a:lnTo>
                    <a:lnTo>
                      <a:pt x="25278" y="17122"/>
                    </a:lnTo>
                    <a:lnTo>
                      <a:pt x="25350" y="17885"/>
                    </a:lnTo>
                    <a:lnTo>
                      <a:pt x="25493" y="18647"/>
                    </a:lnTo>
                    <a:lnTo>
                      <a:pt x="25707" y="19385"/>
                    </a:lnTo>
                    <a:lnTo>
                      <a:pt x="26005" y="20111"/>
                    </a:lnTo>
                    <a:lnTo>
                      <a:pt x="26362" y="20814"/>
                    </a:lnTo>
                    <a:lnTo>
                      <a:pt x="26803" y="21480"/>
                    </a:lnTo>
                    <a:lnTo>
                      <a:pt x="27303" y="22111"/>
                    </a:lnTo>
                    <a:lnTo>
                      <a:pt x="27588" y="22421"/>
                    </a:lnTo>
                    <a:lnTo>
                      <a:pt x="27886" y="22695"/>
                    </a:lnTo>
                    <a:lnTo>
                      <a:pt x="28517" y="23195"/>
                    </a:lnTo>
                    <a:lnTo>
                      <a:pt x="29196" y="23624"/>
                    </a:lnTo>
                    <a:lnTo>
                      <a:pt x="29886" y="23969"/>
                    </a:lnTo>
                    <a:lnTo>
                      <a:pt x="30613" y="24255"/>
                    </a:lnTo>
                    <a:lnTo>
                      <a:pt x="31351" y="24469"/>
                    </a:lnTo>
                    <a:lnTo>
                      <a:pt x="32101" y="24612"/>
                    </a:lnTo>
                    <a:lnTo>
                      <a:pt x="32863" y="24683"/>
                    </a:lnTo>
                    <a:lnTo>
                      <a:pt x="33637" y="24683"/>
                    </a:lnTo>
                    <a:lnTo>
                      <a:pt x="34399" y="24612"/>
                    </a:lnTo>
                    <a:lnTo>
                      <a:pt x="35149" y="24469"/>
                    </a:lnTo>
                    <a:lnTo>
                      <a:pt x="35887" y="24255"/>
                    </a:lnTo>
                    <a:lnTo>
                      <a:pt x="36614" y="23969"/>
                    </a:lnTo>
                    <a:lnTo>
                      <a:pt x="37316" y="23624"/>
                    </a:lnTo>
                    <a:lnTo>
                      <a:pt x="37983" y="23195"/>
                    </a:lnTo>
                    <a:lnTo>
                      <a:pt x="38614" y="22695"/>
                    </a:lnTo>
                    <a:lnTo>
                      <a:pt x="38924" y="22421"/>
                    </a:lnTo>
                    <a:lnTo>
                      <a:pt x="39197" y="22111"/>
                    </a:lnTo>
                    <a:lnTo>
                      <a:pt x="39709" y="21480"/>
                    </a:lnTo>
                    <a:lnTo>
                      <a:pt x="40150" y="20814"/>
                    </a:lnTo>
                    <a:lnTo>
                      <a:pt x="40507" y="20111"/>
                    </a:lnTo>
                    <a:lnTo>
                      <a:pt x="40793" y="19385"/>
                    </a:lnTo>
                    <a:lnTo>
                      <a:pt x="41019" y="18647"/>
                    </a:lnTo>
                    <a:lnTo>
                      <a:pt x="41162" y="17885"/>
                    </a:lnTo>
                    <a:lnTo>
                      <a:pt x="41234" y="17122"/>
                    </a:lnTo>
                    <a:lnTo>
                      <a:pt x="41234" y="16349"/>
                    </a:lnTo>
                    <a:lnTo>
                      <a:pt x="41162" y="15587"/>
                    </a:lnTo>
                    <a:lnTo>
                      <a:pt x="41019" y="14825"/>
                    </a:lnTo>
                    <a:lnTo>
                      <a:pt x="40793" y="14086"/>
                    </a:lnTo>
                    <a:lnTo>
                      <a:pt x="40507" y="13360"/>
                    </a:lnTo>
                    <a:lnTo>
                      <a:pt x="40150" y="12657"/>
                    </a:lnTo>
                    <a:lnTo>
                      <a:pt x="39709" y="11991"/>
                    </a:lnTo>
                    <a:lnTo>
                      <a:pt x="39197" y="11360"/>
                    </a:lnTo>
                    <a:lnTo>
                      <a:pt x="38924" y="11062"/>
                    </a:lnTo>
                    <a:lnTo>
                      <a:pt x="38614" y="10776"/>
                    </a:lnTo>
                    <a:lnTo>
                      <a:pt x="37983" y="10288"/>
                    </a:lnTo>
                    <a:lnTo>
                      <a:pt x="37316" y="9859"/>
                    </a:lnTo>
                    <a:lnTo>
                      <a:pt x="36626" y="9502"/>
                    </a:lnTo>
                    <a:lnTo>
                      <a:pt x="35899" y="9216"/>
                    </a:lnTo>
                    <a:lnTo>
                      <a:pt x="35161" y="9002"/>
                    </a:lnTo>
                    <a:lnTo>
                      <a:pt x="34411" y="8859"/>
                    </a:lnTo>
                    <a:lnTo>
                      <a:pt x="33637" y="8788"/>
                    </a:lnTo>
                    <a:close/>
                    <a:moveTo>
                      <a:pt x="50306" y="8788"/>
                    </a:moveTo>
                    <a:lnTo>
                      <a:pt x="49544" y="8859"/>
                    </a:lnTo>
                    <a:lnTo>
                      <a:pt x="48782" y="9002"/>
                    </a:lnTo>
                    <a:lnTo>
                      <a:pt x="48044" y="9216"/>
                    </a:lnTo>
                    <a:lnTo>
                      <a:pt x="47318" y="9502"/>
                    </a:lnTo>
                    <a:lnTo>
                      <a:pt x="46627" y="9859"/>
                    </a:lnTo>
                    <a:lnTo>
                      <a:pt x="45960" y="10288"/>
                    </a:lnTo>
                    <a:lnTo>
                      <a:pt x="45318" y="10776"/>
                    </a:lnTo>
                    <a:lnTo>
                      <a:pt x="45020" y="11062"/>
                    </a:lnTo>
                    <a:lnTo>
                      <a:pt x="44734" y="11360"/>
                    </a:lnTo>
                    <a:lnTo>
                      <a:pt x="44222" y="11991"/>
                    </a:lnTo>
                    <a:lnTo>
                      <a:pt x="43793" y="12657"/>
                    </a:lnTo>
                    <a:lnTo>
                      <a:pt x="43424" y="13360"/>
                    </a:lnTo>
                    <a:lnTo>
                      <a:pt x="43139" y="14086"/>
                    </a:lnTo>
                    <a:lnTo>
                      <a:pt x="42924" y="14825"/>
                    </a:lnTo>
                    <a:lnTo>
                      <a:pt x="42781" y="15587"/>
                    </a:lnTo>
                    <a:lnTo>
                      <a:pt x="42710" y="16349"/>
                    </a:lnTo>
                    <a:lnTo>
                      <a:pt x="42710" y="17122"/>
                    </a:lnTo>
                    <a:lnTo>
                      <a:pt x="42781" y="17885"/>
                    </a:lnTo>
                    <a:lnTo>
                      <a:pt x="42924" y="18647"/>
                    </a:lnTo>
                    <a:lnTo>
                      <a:pt x="43139" y="19385"/>
                    </a:lnTo>
                    <a:lnTo>
                      <a:pt x="43424" y="20111"/>
                    </a:lnTo>
                    <a:lnTo>
                      <a:pt x="43793" y="20814"/>
                    </a:lnTo>
                    <a:lnTo>
                      <a:pt x="44222" y="21480"/>
                    </a:lnTo>
                    <a:lnTo>
                      <a:pt x="44734" y="22111"/>
                    </a:lnTo>
                    <a:lnTo>
                      <a:pt x="45020" y="22421"/>
                    </a:lnTo>
                    <a:lnTo>
                      <a:pt x="45318" y="22695"/>
                    </a:lnTo>
                    <a:lnTo>
                      <a:pt x="45949" y="23195"/>
                    </a:lnTo>
                    <a:lnTo>
                      <a:pt x="46615" y="23624"/>
                    </a:lnTo>
                    <a:lnTo>
                      <a:pt x="47318" y="23969"/>
                    </a:lnTo>
                    <a:lnTo>
                      <a:pt x="48032" y="24255"/>
                    </a:lnTo>
                    <a:lnTo>
                      <a:pt x="48782" y="24469"/>
                    </a:lnTo>
                    <a:lnTo>
                      <a:pt x="49533" y="24612"/>
                    </a:lnTo>
                    <a:lnTo>
                      <a:pt x="50295" y="24683"/>
                    </a:lnTo>
                    <a:lnTo>
                      <a:pt x="51057" y="24683"/>
                    </a:lnTo>
                    <a:lnTo>
                      <a:pt x="51819" y="24612"/>
                    </a:lnTo>
                    <a:lnTo>
                      <a:pt x="52581" y="24469"/>
                    </a:lnTo>
                    <a:lnTo>
                      <a:pt x="53319" y="24255"/>
                    </a:lnTo>
                    <a:lnTo>
                      <a:pt x="54045" y="23969"/>
                    </a:lnTo>
                    <a:lnTo>
                      <a:pt x="54736" y="23624"/>
                    </a:lnTo>
                    <a:lnTo>
                      <a:pt x="55414" y="23195"/>
                    </a:lnTo>
                    <a:lnTo>
                      <a:pt x="56046" y="22695"/>
                    </a:lnTo>
                    <a:lnTo>
                      <a:pt x="56343" y="22421"/>
                    </a:lnTo>
                    <a:lnTo>
                      <a:pt x="56629" y="22111"/>
                    </a:lnTo>
                    <a:lnTo>
                      <a:pt x="57129" y="21480"/>
                    </a:lnTo>
                    <a:lnTo>
                      <a:pt x="57570" y="20814"/>
                    </a:lnTo>
                    <a:lnTo>
                      <a:pt x="57927" y="20111"/>
                    </a:lnTo>
                    <a:lnTo>
                      <a:pt x="58213" y="19385"/>
                    </a:lnTo>
                    <a:lnTo>
                      <a:pt x="58439" y="18647"/>
                    </a:lnTo>
                    <a:lnTo>
                      <a:pt x="58582" y="17885"/>
                    </a:lnTo>
                    <a:lnTo>
                      <a:pt x="58653" y="17111"/>
                    </a:lnTo>
                    <a:lnTo>
                      <a:pt x="58653" y="16349"/>
                    </a:lnTo>
                    <a:lnTo>
                      <a:pt x="58582" y="15575"/>
                    </a:lnTo>
                    <a:lnTo>
                      <a:pt x="58439" y="14825"/>
                    </a:lnTo>
                    <a:lnTo>
                      <a:pt x="58213" y="14074"/>
                    </a:lnTo>
                    <a:lnTo>
                      <a:pt x="57927" y="13360"/>
                    </a:lnTo>
                    <a:lnTo>
                      <a:pt x="57570" y="12657"/>
                    </a:lnTo>
                    <a:lnTo>
                      <a:pt x="57129" y="11991"/>
                    </a:lnTo>
                    <a:lnTo>
                      <a:pt x="56629" y="11360"/>
                    </a:lnTo>
                    <a:lnTo>
                      <a:pt x="56343" y="11062"/>
                    </a:lnTo>
                    <a:lnTo>
                      <a:pt x="56046" y="10776"/>
                    </a:lnTo>
                    <a:lnTo>
                      <a:pt x="55414" y="10288"/>
                    </a:lnTo>
                    <a:lnTo>
                      <a:pt x="54748" y="9859"/>
                    </a:lnTo>
                    <a:lnTo>
                      <a:pt x="54045" y="9502"/>
                    </a:lnTo>
                    <a:lnTo>
                      <a:pt x="53331" y="9216"/>
                    </a:lnTo>
                    <a:lnTo>
                      <a:pt x="52593" y="9002"/>
                    </a:lnTo>
                    <a:lnTo>
                      <a:pt x="51831" y="8859"/>
                    </a:lnTo>
                    <a:lnTo>
                      <a:pt x="51068" y="8788"/>
                    </a:lnTo>
                    <a:close/>
                    <a:moveTo>
                      <a:pt x="11907" y="1"/>
                    </a:moveTo>
                    <a:lnTo>
                      <a:pt x="10681" y="108"/>
                    </a:lnTo>
                    <a:lnTo>
                      <a:pt x="9490" y="346"/>
                    </a:lnTo>
                    <a:lnTo>
                      <a:pt x="8311" y="691"/>
                    </a:lnTo>
                    <a:lnTo>
                      <a:pt x="7192" y="1156"/>
                    </a:lnTo>
                    <a:lnTo>
                      <a:pt x="6109" y="1727"/>
                    </a:lnTo>
                    <a:lnTo>
                      <a:pt x="5097" y="2406"/>
                    </a:lnTo>
                    <a:lnTo>
                      <a:pt x="4144" y="3192"/>
                    </a:lnTo>
                    <a:lnTo>
                      <a:pt x="3703" y="3632"/>
                    </a:lnTo>
                    <a:lnTo>
                      <a:pt x="3394" y="3942"/>
                    </a:lnTo>
                    <a:lnTo>
                      <a:pt x="2965" y="4406"/>
                    </a:lnTo>
                    <a:lnTo>
                      <a:pt x="2203" y="5371"/>
                    </a:lnTo>
                    <a:lnTo>
                      <a:pt x="1560" y="6383"/>
                    </a:lnTo>
                    <a:lnTo>
                      <a:pt x="1024" y="7454"/>
                    </a:lnTo>
                    <a:lnTo>
                      <a:pt x="608" y="8550"/>
                    </a:lnTo>
                    <a:lnTo>
                      <a:pt x="286" y="9681"/>
                    </a:lnTo>
                    <a:lnTo>
                      <a:pt x="96" y="10836"/>
                    </a:lnTo>
                    <a:lnTo>
                      <a:pt x="0" y="11991"/>
                    </a:lnTo>
                    <a:lnTo>
                      <a:pt x="24" y="13146"/>
                    </a:lnTo>
                    <a:lnTo>
                      <a:pt x="155" y="14301"/>
                    </a:lnTo>
                    <a:lnTo>
                      <a:pt x="393" y="15444"/>
                    </a:lnTo>
                    <a:lnTo>
                      <a:pt x="751" y="16563"/>
                    </a:lnTo>
                    <a:lnTo>
                      <a:pt x="1215" y="17646"/>
                    </a:lnTo>
                    <a:lnTo>
                      <a:pt x="1786" y="18682"/>
                    </a:lnTo>
                    <a:lnTo>
                      <a:pt x="2465" y="19682"/>
                    </a:lnTo>
                    <a:lnTo>
                      <a:pt x="3263" y="20623"/>
                    </a:lnTo>
                    <a:lnTo>
                      <a:pt x="3703" y="21064"/>
                    </a:lnTo>
                    <a:lnTo>
                      <a:pt x="4144" y="21492"/>
                    </a:lnTo>
                    <a:lnTo>
                      <a:pt x="5097" y="22278"/>
                    </a:lnTo>
                    <a:lnTo>
                      <a:pt x="6109" y="22969"/>
                    </a:lnTo>
                    <a:lnTo>
                      <a:pt x="7180" y="23540"/>
                    </a:lnTo>
                    <a:lnTo>
                      <a:pt x="8311" y="24005"/>
                    </a:lnTo>
                    <a:lnTo>
                      <a:pt x="9478" y="24350"/>
                    </a:lnTo>
                    <a:lnTo>
                      <a:pt x="10681" y="24576"/>
                    </a:lnTo>
                    <a:lnTo>
                      <a:pt x="11907" y="24695"/>
                    </a:lnTo>
                    <a:lnTo>
                      <a:pt x="12526" y="24695"/>
                    </a:lnTo>
                    <a:lnTo>
                      <a:pt x="13181" y="24683"/>
                    </a:lnTo>
                    <a:lnTo>
                      <a:pt x="14443" y="24576"/>
                    </a:lnTo>
                    <a:lnTo>
                      <a:pt x="15646" y="24362"/>
                    </a:lnTo>
                    <a:lnTo>
                      <a:pt x="16789" y="24028"/>
                    </a:lnTo>
                    <a:lnTo>
                      <a:pt x="17861" y="23588"/>
                    </a:lnTo>
                    <a:lnTo>
                      <a:pt x="18885" y="23040"/>
                    </a:lnTo>
                    <a:lnTo>
                      <a:pt x="19837" y="22385"/>
                    </a:lnTo>
                    <a:lnTo>
                      <a:pt x="20742" y="21623"/>
                    </a:lnTo>
                    <a:lnTo>
                      <a:pt x="21159" y="21195"/>
                    </a:lnTo>
                    <a:lnTo>
                      <a:pt x="21516" y="20825"/>
                    </a:lnTo>
                    <a:lnTo>
                      <a:pt x="22147" y="20028"/>
                    </a:lnTo>
                    <a:lnTo>
                      <a:pt x="22695" y="19170"/>
                    </a:lnTo>
                    <a:lnTo>
                      <a:pt x="23147" y="18242"/>
                    </a:lnTo>
                    <a:lnTo>
                      <a:pt x="23516" y="17253"/>
                    </a:lnTo>
                    <a:lnTo>
                      <a:pt x="23790" y="16206"/>
                    </a:lnTo>
                    <a:lnTo>
                      <a:pt x="23969" y="15086"/>
                    </a:lnTo>
                    <a:lnTo>
                      <a:pt x="24052" y="13908"/>
                    </a:lnTo>
                    <a:lnTo>
                      <a:pt x="24064" y="13289"/>
                    </a:lnTo>
                    <a:lnTo>
                      <a:pt x="24064" y="12753"/>
                    </a:lnTo>
                    <a:lnTo>
                      <a:pt x="23981" y="11705"/>
                    </a:lnTo>
                    <a:lnTo>
                      <a:pt x="23885" y="11181"/>
                    </a:lnTo>
                    <a:lnTo>
                      <a:pt x="12526" y="11181"/>
                    </a:lnTo>
                    <a:lnTo>
                      <a:pt x="12526" y="14574"/>
                    </a:lnTo>
                    <a:lnTo>
                      <a:pt x="20599" y="14574"/>
                    </a:lnTo>
                    <a:lnTo>
                      <a:pt x="20480" y="15265"/>
                    </a:lnTo>
                    <a:lnTo>
                      <a:pt x="20159" y="16491"/>
                    </a:lnTo>
                    <a:lnTo>
                      <a:pt x="19694" y="17563"/>
                    </a:lnTo>
                    <a:lnTo>
                      <a:pt x="19099" y="18456"/>
                    </a:lnTo>
                    <a:lnTo>
                      <a:pt x="18754" y="18825"/>
                    </a:lnTo>
                    <a:lnTo>
                      <a:pt x="18420" y="19135"/>
                    </a:lnTo>
                    <a:lnTo>
                      <a:pt x="17706" y="19682"/>
                    </a:lnTo>
                    <a:lnTo>
                      <a:pt x="16968" y="20147"/>
                    </a:lnTo>
                    <a:lnTo>
                      <a:pt x="16194" y="20540"/>
                    </a:lnTo>
                    <a:lnTo>
                      <a:pt x="15384" y="20849"/>
                    </a:lnTo>
                    <a:lnTo>
                      <a:pt x="14562" y="21075"/>
                    </a:lnTo>
                    <a:lnTo>
                      <a:pt x="13729" y="21230"/>
                    </a:lnTo>
                    <a:lnTo>
                      <a:pt x="12884" y="21302"/>
                    </a:lnTo>
                    <a:lnTo>
                      <a:pt x="12038" y="21290"/>
                    </a:lnTo>
                    <a:lnTo>
                      <a:pt x="11193" y="21195"/>
                    </a:lnTo>
                    <a:lnTo>
                      <a:pt x="10359" y="21028"/>
                    </a:lnTo>
                    <a:lnTo>
                      <a:pt x="9538" y="20778"/>
                    </a:lnTo>
                    <a:lnTo>
                      <a:pt x="8752" y="20456"/>
                    </a:lnTo>
                    <a:lnTo>
                      <a:pt x="7978" y="20052"/>
                    </a:lnTo>
                    <a:lnTo>
                      <a:pt x="7252" y="19563"/>
                    </a:lnTo>
                    <a:lnTo>
                      <a:pt x="6561" y="18992"/>
                    </a:lnTo>
                    <a:lnTo>
                      <a:pt x="6240" y="18682"/>
                    </a:lnTo>
                    <a:lnTo>
                      <a:pt x="5918" y="18349"/>
                    </a:lnTo>
                    <a:lnTo>
                      <a:pt x="5358" y="17634"/>
                    </a:lnTo>
                    <a:lnTo>
                      <a:pt x="4870" y="16884"/>
                    </a:lnTo>
                    <a:lnTo>
                      <a:pt x="4465" y="16099"/>
                    </a:lnTo>
                    <a:lnTo>
                      <a:pt x="4144" y="15289"/>
                    </a:lnTo>
                    <a:lnTo>
                      <a:pt x="3906" y="14455"/>
                    </a:lnTo>
                    <a:lnTo>
                      <a:pt x="3739" y="13610"/>
                    </a:lnTo>
                    <a:lnTo>
                      <a:pt x="3668" y="12753"/>
                    </a:lnTo>
                    <a:lnTo>
                      <a:pt x="3668" y="11895"/>
                    </a:lnTo>
                    <a:lnTo>
                      <a:pt x="3739" y="11038"/>
                    </a:lnTo>
                    <a:lnTo>
                      <a:pt x="3906" y="10193"/>
                    </a:lnTo>
                    <a:lnTo>
                      <a:pt x="4144" y="9359"/>
                    </a:lnTo>
                    <a:lnTo>
                      <a:pt x="4465" y="8550"/>
                    </a:lnTo>
                    <a:lnTo>
                      <a:pt x="4870" y="7764"/>
                    </a:lnTo>
                    <a:lnTo>
                      <a:pt x="5358" y="7014"/>
                    </a:lnTo>
                    <a:lnTo>
                      <a:pt x="5918" y="6299"/>
                    </a:lnTo>
                    <a:lnTo>
                      <a:pt x="6240" y="5966"/>
                    </a:lnTo>
                    <a:lnTo>
                      <a:pt x="6549" y="5656"/>
                    </a:lnTo>
                    <a:lnTo>
                      <a:pt x="7216" y="5085"/>
                    </a:lnTo>
                    <a:lnTo>
                      <a:pt x="7942" y="4585"/>
                    </a:lnTo>
                    <a:lnTo>
                      <a:pt x="8704" y="4180"/>
                    </a:lnTo>
                    <a:lnTo>
                      <a:pt x="9514" y="3835"/>
                    </a:lnTo>
                    <a:lnTo>
                      <a:pt x="10347" y="3585"/>
                    </a:lnTo>
                    <a:lnTo>
                      <a:pt x="11205" y="3430"/>
                    </a:lnTo>
                    <a:lnTo>
                      <a:pt x="12086" y="3347"/>
                    </a:lnTo>
                    <a:lnTo>
                      <a:pt x="12955" y="3347"/>
                    </a:lnTo>
                    <a:lnTo>
                      <a:pt x="13800" y="3418"/>
                    </a:lnTo>
                    <a:lnTo>
                      <a:pt x="14622" y="3573"/>
                    </a:lnTo>
                    <a:lnTo>
                      <a:pt x="15432" y="3811"/>
                    </a:lnTo>
                    <a:lnTo>
                      <a:pt x="16206" y="4120"/>
                    </a:lnTo>
                    <a:lnTo>
                      <a:pt x="16944" y="4501"/>
                    </a:lnTo>
                    <a:lnTo>
                      <a:pt x="17646" y="4966"/>
                    </a:lnTo>
                    <a:lnTo>
                      <a:pt x="18313" y="5490"/>
                    </a:lnTo>
                    <a:lnTo>
                      <a:pt x="18623" y="5775"/>
                    </a:lnTo>
                    <a:lnTo>
                      <a:pt x="21004" y="3394"/>
                    </a:lnTo>
                    <a:lnTo>
                      <a:pt x="20563" y="2989"/>
                    </a:lnTo>
                    <a:lnTo>
                      <a:pt x="19647" y="2251"/>
                    </a:lnTo>
                    <a:lnTo>
                      <a:pt x="18670" y="1608"/>
                    </a:lnTo>
                    <a:lnTo>
                      <a:pt x="17634" y="1072"/>
                    </a:lnTo>
                    <a:lnTo>
                      <a:pt x="16551" y="644"/>
                    </a:lnTo>
                    <a:lnTo>
                      <a:pt x="15432" y="322"/>
                    </a:lnTo>
                    <a:lnTo>
                      <a:pt x="14289" y="108"/>
                    </a:lnTo>
                    <a:lnTo>
                      <a:pt x="13122" y="1"/>
                    </a:lnTo>
                    <a:close/>
                    <a:moveTo>
                      <a:pt x="90111" y="8752"/>
                    </a:moveTo>
                    <a:lnTo>
                      <a:pt x="89372" y="8824"/>
                    </a:lnTo>
                    <a:lnTo>
                      <a:pt x="88646" y="8955"/>
                    </a:lnTo>
                    <a:lnTo>
                      <a:pt x="87932" y="9169"/>
                    </a:lnTo>
                    <a:lnTo>
                      <a:pt x="87253" y="9455"/>
                    </a:lnTo>
                    <a:lnTo>
                      <a:pt x="86598" y="9812"/>
                    </a:lnTo>
                    <a:lnTo>
                      <a:pt x="85991" y="10229"/>
                    </a:lnTo>
                    <a:lnTo>
                      <a:pt x="85419" y="10717"/>
                    </a:lnTo>
                    <a:lnTo>
                      <a:pt x="85157" y="10979"/>
                    </a:lnTo>
                    <a:lnTo>
                      <a:pt x="84884" y="11276"/>
                    </a:lnTo>
                    <a:lnTo>
                      <a:pt x="84407" y="11895"/>
                    </a:lnTo>
                    <a:lnTo>
                      <a:pt x="83979" y="12562"/>
                    </a:lnTo>
                    <a:lnTo>
                      <a:pt x="83633" y="13265"/>
                    </a:lnTo>
                    <a:lnTo>
                      <a:pt x="83348" y="13991"/>
                    </a:lnTo>
                    <a:lnTo>
                      <a:pt x="83145" y="14753"/>
                    </a:lnTo>
                    <a:lnTo>
                      <a:pt x="83014" y="15527"/>
                    </a:lnTo>
                    <a:lnTo>
                      <a:pt x="82967" y="16313"/>
                    </a:lnTo>
                    <a:lnTo>
                      <a:pt x="82979" y="16718"/>
                    </a:lnTo>
                    <a:lnTo>
                      <a:pt x="82967" y="17111"/>
                    </a:lnTo>
                    <a:lnTo>
                      <a:pt x="83038" y="17896"/>
                    </a:lnTo>
                    <a:lnTo>
                      <a:pt x="83169" y="18670"/>
                    </a:lnTo>
                    <a:lnTo>
                      <a:pt x="83383" y="19420"/>
                    </a:lnTo>
                    <a:lnTo>
                      <a:pt x="83669" y="20147"/>
                    </a:lnTo>
                    <a:lnTo>
                      <a:pt x="84026" y="20837"/>
                    </a:lnTo>
                    <a:lnTo>
                      <a:pt x="84467" y="21492"/>
                    </a:lnTo>
                    <a:lnTo>
                      <a:pt x="84955" y="22099"/>
                    </a:lnTo>
                    <a:lnTo>
                      <a:pt x="85241" y="22385"/>
                    </a:lnTo>
                    <a:lnTo>
                      <a:pt x="85515" y="22659"/>
                    </a:lnTo>
                    <a:lnTo>
                      <a:pt x="86122" y="23171"/>
                    </a:lnTo>
                    <a:lnTo>
                      <a:pt x="86765" y="23600"/>
                    </a:lnTo>
                    <a:lnTo>
                      <a:pt x="87444" y="23969"/>
                    </a:lnTo>
                    <a:lnTo>
                      <a:pt x="88158" y="24266"/>
                    </a:lnTo>
                    <a:lnTo>
                      <a:pt x="88908" y="24481"/>
                    </a:lnTo>
                    <a:lnTo>
                      <a:pt x="89670" y="24624"/>
                    </a:lnTo>
                    <a:lnTo>
                      <a:pt x="90456" y="24695"/>
                    </a:lnTo>
                    <a:lnTo>
                      <a:pt x="91385" y="24695"/>
                    </a:lnTo>
                    <a:lnTo>
                      <a:pt x="92444" y="24564"/>
                    </a:lnTo>
                    <a:lnTo>
                      <a:pt x="93468" y="24290"/>
                    </a:lnTo>
                    <a:lnTo>
                      <a:pt x="94445" y="23862"/>
                    </a:lnTo>
                    <a:lnTo>
                      <a:pt x="94909" y="23588"/>
                    </a:lnTo>
                    <a:lnTo>
                      <a:pt x="95278" y="23350"/>
                    </a:lnTo>
                    <a:lnTo>
                      <a:pt x="95981" y="22802"/>
                    </a:lnTo>
                    <a:lnTo>
                      <a:pt x="96624" y="22195"/>
                    </a:lnTo>
                    <a:lnTo>
                      <a:pt x="97207" y="21528"/>
                    </a:lnTo>
                    <a:lnTo>
                      <a:pt x="97469" y="21171"/>
                    </a:lnTo>
                    <a:lnTo>
                      <a:pt x="94766" y="19349"/>
                    </a:lnTo>
                    <a:lnTo>
                      <a:pt x="94600" y="19599"/>
                    </a:lnTo>
                    <a:lnTo>
                      <a:pt x="94242" y="20052"/>
                    </a:lnTo>
                    <a:lnTo>
                      <a:pt x="93814" y="20456"/>
                    </a:lnTo>
                    <a:lnTo>
                      <a:pt x="93361" y="20802"/>
                    </a:lnTo>
                    <a:lnTo>
                      <a:pt x="92849" y="21087"/>
                    </a:lnTo>
                    <a:lnTo>
                      <a:pt x="92313" y="21302"/>
                    </a:lnTo>
                    <a:lnTo>
                      <a:pt x="91754" y="21457"/>
                    </a:lnTo>
                    <a:lnTo>
                      <a:pt x="91170" y="21528"/>
                    </a:lnTo>
                    <a:lnTo>
                      <a:pt x="90873" y="21540"/>
                    </a:lnTo>
                    <a:lnTo>
                      <a:pt x="90563" y="21540"/>
                    </a:lnTo>
                    <a:lnTo>
                      <a:pt x="89956" y="21468"/>
                    </a:lnTo>
                    <a:lnTo>
                      <a:pt x="89372" y="21314"/>
                    </a:lnTo>
                    <a:lnTo>
                      <a:pt x="88825" y="21064"/>
                    </a:lnTo>
                    <a:lnTo>
                      <a:pt x="88313" y="20754"/>
                    </a:lnTo>
                    <a:lnTo>
                      <a:pt x="87860" y="20361"/>
                    </a:lnTo>
                    <a:lnTo>
                      <a:pt x="87467" y="19909"/>
                    </a:lnTo>
                    <a:lnTo>
                      <a:pt x="87134" y="19397"/>
                    </a:lnTo>
                    <a:lnTo>
                      <a:pt x="87003" y="19111"/>
                    </a:lnTo>
                    <a:lnTo>
                      <a:pt x="97660" y="14705"/>
                    </a:lnTo>
                    <a:lnTo>
                      <a:pt x="97302" y="13801"/>
                    </a:lnTo>
                    <a:lnTo>
                      <a:pt x="97136" y="13396"/>
                    </a:lnTo>
                    <a:lnTo>
                      <a:pt x="96743" y="12610"/>
                    </a:lnTo>
                    <a:lnTo>
                      <a:pt x="96517" y="12241"/>
                    </a:lnTo>
                    <a:lnTo>
                      <a:pt x="96231" y="11800"/>
                    </a:lnTo>
                    <a:lnTo>
                      <a:pt x="95588" y="11002"/>
                    </a:lnTo>
                    <a:lnTo>
                      <a:pt x="95219" y="10621"/>
                    </a:lnTo>
                    <a:lnTo>
                      <a:pt x="94992" y="10419"/>
                    </a:lnTo>
                    <a:lnTo>
                      <a:pt x="94516" y="10026"/>
                    </a:lnTo>
                    <a:lnTo>
                      <a:pt x="93992" y="9681"/>
                    </a:lnTo>
                    <a:lnTo>
                      <a:pt x="93456" y="9395"/>
                    </a:lnTo>
                    <a:lnTo>
                      <a:pt x="93171" y="9276"/>
                    </a:lnTo>
                    <a:lnTo>
                      <a:pt x="92849" y="9145"/>
                    </a:lnTo>
                    <a:lnTo>
                      <a:pt x="92194" y="8955"/>
                    </a:lnTo>
                    <a:lnTo>
                      <a:pt x="91516" y="8812"/>
                    </a:lnTo>
                    <a:lnTo>
                      <a:pt x="90837" y="8752"/>
                    </a:lnTo>
                    <a:close/>
                    <a:moveTo>
                      <a:pt x="67750" y="8764"/>
                    </a:moveTo>
                    <a:lnTo>
                      <a:pt x="67369" y="8776"/>
                    </a:lnTo>
                    <a:lnTo>
                      <a:pt x="66619" y="8847"/>
                    </a:lnTo>
                    <a:lnTo>
                      <a:pt x="65892" y="9002"/>
                    </a:lnTo>
                    <a:lnTo>
                      <a:pt x="65178" y="9228"/>
                    </a:lnTo>
                    <a:lnTo>
                      <a:pt x="64499" y="9538"/>
                    </a:lnTo>
                    <a:lnTo>
                      <a:pt x="63856" y="9895"/>
                    </a:lnTo>
                    <a:lnTo>
                      <a:pt x="63249" y="10336"/>
                    </a:lnTo>
                    <a:lnTo>
                      <a:pt x="62678" y="10824"/>
                    </a:lnTo>
                    <a:lnTo>
                      <a:pt x="62416" y="11098"/>
                    </a:lnTo>
                    <a:lnTo>
                      <a:pt x="62142" y="11395"/>
                    </a:lnTo>
                    <a:lnTo>
                      <a:pt x="61642" y="12003"/>
                    </a:lnTo>
                    <a:lnTo>
                      <a:pt x="61213" y="12657"/>
                    </a:lnTo>
                    <a:lnTo>
                      <a:pt x="60844" y="13348"/>
                    </a:lnTo>
                    <a:lnTo>
                      <a:pt x="60546" y="14062"/>
                    </a:lnTo>
                    <a:lnTo>
                      <a:pt x="60332" y="14813"/>
                    </a:lnTo>
                    <a:lnTo>
                      <a:pt x="60189" y="15587"/>
                    </a:lnTo>
                    <a:lnTo>
                      <a:pt x="60130" y="16360"/>
                    </a:lnTo>
                    <a:lnTo>
                      <a:pt x="60130" y="16753"/>
                    </a:lnTo>
                    <a:lnTo>
                      <a:pt x="60130" y="17158"/>
                    </a:lnTo>
                    <a:lnTo>
                      <a:pt x="60189" y="17932"/>
                    </a:lnTo>
                    <a:lnTo>
                      <a:pt x="60344" y="18706"/>
                    </a:lnTo>
                    <a:lnTo>
                      <a:pt x="60558" y="19444"/>
                    </a:lnTo>
                    <a:lnTo>
                      <a:pt x="60844" y="20159"/>
                    </a:lnTo>
                    <a:lnTo>
                      <a:pt x="61213" y="20849"/>
                    </a:lnTo>
                    <a:lnTo>
                      <a:pt x="61642" y="21492"/>
                    </a:lnTo>
                    <a:lnTo>
                      <a:pt x="62142" y="22088"/>
                    </a:lnTo>
                    <a:lnTo>
                      <a:pt x="62416" y="22373"/>
                    </a:lnTo>
                    <a:lnTo>
                      <a:pt x="62678" y="22647"/>
                    </a:lnTo>
                    <a:lnTo>
                      <a:pt x="63249" y="23135"/>
                    </a:lnTo>
                    <a:lnTo>
                      <a:pt x="63856" y="23576"/>
                    </a:lnTo>
                    <a:lnTo>
                      <a:pt x="64511" y="23933"/>
                    </a:lnTo>
                    <a:lnTo>
                      <a:pt x="65190" y="24231"/>
                    </a:lnTo>
                    <a:lnTo>
                      <a:pt x="65892" y="24457"/>
                    </a:lnTo>
                    <a:lnTo>
                      <a:pt x="66619" y="24612"/>
                    </a:lnTo>
                    <a:lnTo>
                      <a:pt x="67369" y="24683"/>
                    </a:lnTo>
                    <a:lnTo>
                      <a:pt x="67750" y="24695"/>
                    </a:lnTo>
                    <a:lnTo>
                      <a:pt x="68083" y="24683"/>
                    </a:lnTo>
                    <a:lnTo>
                      <a:pt x="68714" y="24636"/>
                    </a:lnTo>
                    <a:lnTo>
                      <a:pt x="69322" y="24517"/>
                    </a:lnTo>
                    <a:lnTo>
                      <a:pt x="69881" y="24350"/>
                    </a:lnTo>
                    <a:lnTo>
                      <a:pt x="70405" y="24124"/>
                    </a:lnTo>
                    <a:lnTo>
                      <a:pt x="70893" y="23838"/>
                    </a:lnTo>
                    <a:lnTo>
                      <a:pt x="71334" y="23493"/>
                    </a:lnTo>
                    <a:lnTo>
                      <a:pt x="71739" y="23100"/>
                    </a:lnTo>
                    <a:lnTo>
                      <a:pt x="71929" y="22873"/>
                    </a:lnTo>
                    <a:lnTo>
                      <a:pt x="72048" y="22873"/>
                    </a:lnTo>
                    <a:lnTo>
                      <a:pt x="72048" y="24016"/>
                    </a:lnTo>
                    <a:lnTo>
                      <a:pt x="72036" y="24576"/>
                    </a:lnTo>
                    <a:lnTo>
                      <a:pt x="71893" y="25576"/>
                    </a:lnTo>
                    <a:lnTo>
                      <a:pt x="71620" y="26445"/>
                    </a:lnTo>
                    <a:lnTo>
                      <a:pt x="71191" y="27172"/>
                    </a:lnTo>
                    <a:lnTo>
                      <a:pt x="70917" y="27493"/>
                    </a:lnTo>
                    <a:lnTo>
                      <a:pt x="70596" y="27791"/>
                    </a:lnTo>
                    <a:lnTo>
                      <a:pt x="69881" y="28255"/>
                    </a:lnTo>
                    <a:lnTo>
                      <a:pt x="69083" y="28565"/>
                    </a:lnTo>
                    <a:lnTo>
                      <a:pt x="68238" y="28708"/>
                    </a:lnTo>
                    <a:lnTo>
                      <a:pt x="67809" y="28696"/>
                    </a:lnTo>
                    <a:lnTo>
                      <a:pt x="67464" y="28696"/>
                    </a:lnTo>
                    <a:lnTo>
                      <a:pt x="66809" y="28589"/>
                    </a:lnTo>
                    <a:lnTo>
                      <a:pt x="66166" y="28374"/>
                    </a:lnTo>
                    <a:lnTo>
                      <a:pt x="65583" y="28053"/>
                    </a:lnTo>
                    <a:lnTo>
                      <a:pt x="65309" y="27850"/>
                    </a:lnTo>
                    <a:lnTo>
                      <a:pt x="65059" y="27636"/>
                    </a:lnTo>
                    <a:lnTo>
                      <a:pt x="64630" y="27184"/>
                    </a:lnTo>
                    <a:lnTo>
                      <a:pt x="64249" y="26684"/>
                    </a:lnTo>
                    <a:lnTo>
                      <a:pt x="63928" y="26136"/>
                    </a:lnTo>
                    <a:lnTo>
                      <a:pt x="63809" y="25850"/>
                    </a:lnTo>
                    <a:lnTo>
                      <a:pt x="60749" y="27112"/>
                    </a:lnTo>
                    <a:lnTo>
                      <a:pt x="60975" y="27600"/>
                    </a:lnTo>
                    <a:lnTo>
                      <a:pt x="61523" y="28517"/>
                    </a:lnTo>
                    <a:lnTo>
                      <a:pt x="62166" y="29339"/>
                    </a:lnTo>
                    <a:lnTo>
                      <a:pt x="62928" y="30077"/>
                    </a:lnTo>
                    <a:lnTo>
                      <a:pt x="63344" y="30410"/>
                    </a:lnTo>
                    <a:lnTo>
                      <a:pt x="63833" y="30756"/>
                    </a:lnTo>
                    <a:lnTo>
                      <a:pt x="64892" y="31303"/>
                    </a:lnTo>
                    <a:lnTo>
                      <a:pt x="66023" y="31660"/>
                    </a:lnTo>
                    <a:lnTo>
                      <a:pt x="67202" y="31827"/>
                    </a:lnTo>
                    <a:lnTo>
                      <a:pt x="68178" y="31827"/>
                    </a:lnTo>
                    <a:lnTo>
                      <a:pt x="68929" y="31780"/>
                    </a:lnTo>
                    <a:lnTo>
                      <a:pt x="69667" y="31660"/>
                    </a:lnTo>
                    <a:lnTo>
                      <a:pt x="70381" y="31470"/>
                    </a:lnTo>
                    <a:lnTo>
                      <a:pt x="71072" y="31196"/>
                    </a:lnTo>
                    <a:lnTo>
                      <a:pt x="71739" y="30875"/>
                    </a:lnTo>
                    <a:lnTo>
                      <a:pt x="72370" y="30470"/>
                    </a:lnTo>
                    <a:lnTo>
                      <a:pt x="72965" y="30005"/>
                    </a:lnTo>
                    <a:lnTo>
                      <a:pt x="73239" y="29755"/>
                    </a:lnTo>
                    <a:lnTo>
                      <a:pt x="73501" y="29493"/>
                    </a:lnTo>
                    <a:lnTo>
                      <a:pt x="73965" y="28910"/>
                    </a:lnTo>
                    <a:lnTo>
                      <a:pt x="74358" y="28267"/>
                    </a:lnTo>
                    <a:lnTo>
                      <a:pt x="74691" y="27553"/>
                    </a:lnTo>
                    <a:lnTo>
                      <a:pt x="74965" y="26767"/>
                    </a:lnTo>
                    <a:lnTo>
                      <a:pt x="75156" y="25933"/>
                    </a:lnTo>
                    <a:lnTo>
                      <a:pt x="75299" y="25017"/>
                    </a:lnTo>
                    <a:lnTo>
                      <a:pt x="75358" y="24040"/>
                    </a:lnTo>
                    <a:lnTo>
                      <a:pt x="75370" y="23528"/>
                    </a:lnTo>
                    <a:lnTo>
                      <a:pt x="75370" y="9240"/>
                    </a:lnTo>
                    <a:lnTo>
                      <a:pt x="72048" y="9240"/>
                    </a:lnTo>
                    <a:lnTo>
                      <a:pt x="72048" y="10538"/>
                    </a:lnTo>
                    <a:lnTo>
                      <a:pt x="71929" y="10538"/>
                    </a:lnTo>
                    <a:lnTo>
                      <a:pt x="71750" y="10336"/>
                    </a:lnTo>
                    <a:lnTo>
                      <a:pt x="71358" y="9967"/>
                    </a:lnTo>
                    <a:lnTo>
                      <a:pt x="70917" y="9645"/>
                    </a:lnTo>
                    <a:lnTo>
                      <a:pt x="70453" y="9383"/>
                    </a:lnTo>
                    <a:lnTo>
                      <a:pt x="70203" y="9276"/>
                    </a:lnTo>
                    <a:lnTo>
                      <a:pt x="69905" y="9145"/>
                    </a:lnTo>
                    <a:lnTo>
                      <a:pt x="69310" y="8955"/>
                    </a:lnTo>
                    <a:lnTo>
                      <a:pt x="68690" y="8824"/>
                    </a:lnTo>
                    <a:lnTo>
                      <a:pt x="68059" y="8764"/>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4" name="Google Shape;224;p15"/>
              <p:cNvGrpSpPr/>
              <p:nvPr/>
            </p:nvGrpSpPr>
            <p:grpSpPr>
              <a:xfrm>
                <a:off x="1682774" y="4617610"/>
                <a:ext cx="497005" cy="149188"/>
                <a:chOff x="1682774" y="4617610"/>
                <a:chExt cx="497005" cy="149188"/>
              </a:xfrm>
            </p:grpSpPr>
            <p:sp>
              <p:nvSpPr>
                <p:cNvPr id="225" name="Google Shape;225;p15"/>
                <p:cNvSpPr/>
                <p:nvPr/>
              </p:nvSpPr>
              <p:spPr>
                <a:xfrm>
                  <a:off x="1682774" y="4617610"/>
                  <a:ext cx="130752" cy="149188"/>
                </a:xfrm>
                <a:custGeom>
                  <a:rect b="b" l="l" r="r" t="t"/>
                  <a:pathLst>
                    <a:path extrusionOk="0" h="22553" w="19766">
                      <a:moveTo>
                        <a:pt x="10765" y="1"/>
                      </a:moveTo>
                      <a:lnTo>
                        <a:pt x="10193" y="25"/>
                      </a:lnTo>
                      <a:lnTo>
                        <a:pt x="9086" y="156"/>
                      </a:lnTo>
                      <a:lnTo>
                        <a:pt x="8014" y="406"/>
                      </a:lnTo>
                      <a:lnTo>
                        <a:pt x="6978" y="751"/>
                      </a:lnTo>
                      <a:lnTo>
                        <a:pt x="6002" y="1192"/>
                      </a:lnTo>
                      <a:lnTo>
                        <a:pt x="5085" y="1715"/>
                      </a:lnTo>
                      <a:lnTo>
                        <a:pt x="4216" y="2335"/>
                      </a:lnTo>
                      <a:lnTo>
                        <a:pt x="3418" y="3025"/>
                      </a:lnTo>
                      <a:lnTo>
                        <a:pt x="2692" y="3787"/>
                      </a:lnTo>
                      <a:lnTo>
                        <a:pt x="2037" y="4621"/>
                      </a:lnTo>
                      <a:lnTo>
                        <a:pt x="1453" y="5514"/>
                      </a:lnTo>
                      <a:lnTo>
                        <a:pt x="977" y="6466"/>
                      </a:lnTo>
                      <a:lnTo>
                        <a:pt x="572" y="7466"/>
                      </a:lnTo>
                      <a:lnTo>
                        <a:pt x="275" y="8502"/>
                      </a:lnTo>
                      <a:lnTo>
                        <a:pt x="84" y="9586"/>
                      </a:lnTo>
                      <a:lnTo>
                        <a:pt x="1" y="10693"/>
                      </a:lnTo>
                      <a:lnTo>
                        <a:pt x="1" y="11265"/>
                      </a:lnTo>
                      <a:lnTo>
                        <a:pt x="1" y="11729"/>
                      </a:lnTo>
                      <a:lnTo>
                        <a:pt x="13" y="12300"/>
                      </a:lnTo>
                      <a:lnTo>
                        <a:pt x="144" y="13408"/>
                      </a:lnTo>
                      <a:lnTo>
                        <a:pt x="382" y="14479"/>
                      </a:lnTo>
                      <a:lnTo>
                        <a:pt x="727" y="15503"/>
                      </a:lnTo>
                      <a:lnTo>
                        <a:pt x="1168" y="16480"/>
                      </a:lnTo>
                      <a:lnTo>
                        <a:pt x="1692" y="17408"/>
                      </a:lnTo>
                      <a:lnTo>
                        <a:pt x="2299" y="18278"/>
                      </a:lnTo>
                      <a:lnTo>
                        <a:pt x="2977" y="19087"/>
                      </a:lnTo>
                      <a:lnTo>
                        <a:pt x="3740" y="19814"/>
                      </a:lnTo>
                      <a:lnTo>
                        <a:pt x="4573" y="20480"/>
                      </a:lnTo>
                      <a:lnTo>
                        <a:pt x="5466" y="21052"/>
                      </a:lnTo>
                      <a:lnTo>
                        <a:pt x="6407" y="21552"/>
                      </a:lnTo>
                      <a:lnTo>
                        <a:pt x="7407" y="21945"/>
                      </a:lnTo>
                      <a:lnTo>
                        <a:pt x="8443" y="22254"/>
                      </a:lnTo>
                      <a:lnTo>
                        <a:pt x="9526" y="22457"/>
                      </a:lnTo>
                      <a:lnTo>
                        <a:pt x="10634" y="22552"/>
                      </a:lnTo>
                      <a:lnTo>
                        <a:pt x="11205" y="22552"/>
                      </a:lnTo>
                      <a:lnTo>
                        <a:pt x="11836" y="22540"/>
                      </a:lnTo>
                      <a:lnTo>
                        <a:pt x="13074" y="22409"/>
                      </a:lnTo>
                      <a:lnTo>
                        <a:pt x="14301" y="22147"/>
                      </a:lnTo>
                      <a:lnTo>
                        <a:pt x="15480" y="21742"/>
                      </a:lnTo>
                      <a:lnTo>
                        <a:pt x="16063" y="21492"/>
                      </a:lnTo>
                      <a:lnTo>
                        <a:pt x="16587" y="21242"/>
                      </a:lnTo>
                      <a:lnTo>
                        <a:pt x="17599" y="20647"/>
                      </a:lnTo>
                      <a:lnTo>
                        <a:pt x="18528" y="19933"/>
                      </a:lnTo>
                      <a:lnTo>
                        <a:pt x="19373" y="19123"/>
                      </a:lnTo>
                      <a:lnTo>
                        <a:pt x="19766" y="18682"/>
                      </a:lnTo>
                      <a:lnTo>
                        <a:pt x="17825" y="16742"/>
                      </a:lnTo>
                      <a:lnTo>
                        <a:pt x="17516" y="17111"/>
                      </a:lnTo>
                      <a:lnTo>
                        <a:pt x="16837" y="17789"/>
                      </a:lnTo>
                      <a:lnTo>
                        <a:pt x="16087" y="18373"/>
                      </a:lnTo>
                      <a:lnTo>
                        <a:pt x="15289" y="18873"/>
                      </a:lnTo>
                      <a:lnTo>
                        <a:pt x="14432" y="19278"/>
                      </a:lnTo>
                      <a:lnTo>
                        <a:pt x="13551" y="19587"/>
                      </a:lnTo>
                      <a:lnTo>
                        <a:pt x="12622" y="19790"/>
                      </a:lnTo>
                      <a:lnTo>
                        <a:pt x="11669" y="19897"/>
                      </a:lnTo>
                      <a:lnTo>
                        <a:pt x="10776" y="19897"/>
                      </a:lnTo>
                      <a:lnTo>
                        <a:pt x="9943" y="19837"/>
                      </a:lnTo>
                      <a:lnTo>
                        <a:pt x="9133" y="19683"/>
                      </a:lnTo>
                      <a:lnTo>
                        <a:pt x="8347" y="19468"/>
                      </a:lnTo>
                      <a:lnTo>
                        <a:pt x="7585" y="19159"/>
                      </a:lnTo>
                      <a:lnTo>
                        <a:pt x="6871" y="18778"/>
                      </a:lnTo>
                      <a:lnTo>
                        <a:pt x="6180" y="18325"/>
                      </a:lnTo>
                      <a:lnTo>
                        <a:pt x="5537" y="17813"/>
                      </a:lnTo>
                      <a:lnTo>
                        <a:pt x="5240" y="17516"/>
                      </a:lnTo>
                      <a:lnTo>
                        <a:pt x="4942" y="17218"/>
                      </a:lnTo>
                      <a:lnTo>
                        <a:pt x="4406" y="16575"/>
                      </a:lnTo>
                      <a:lnTo>
                        <a:pt x="3954" y="15884"/>
                      </a:lnTo>
                      <a:lnTo>
                        <a:pt x="3573" y="15158"/>
                      </a:lnTo>
                      <a:lnTo>
                        <a:pt x="3275" y="14372"/>
                      </a:lnTo>
                      <a:lnTo>
                        <a:pt x="3049" y="13551"/>
                      </a:lnTo>
                      <a:lnTo>
                        <a:pt x="2894" y="12682"/>
                      </a:lnTo>
                      <a:lnTo>
                        <a:pt x="2823" y="11765"/>
                      </a:lnTo>
                      <a:lnTo>
                        <a:pt x="2811" y="11288"/>
                      </a:lnTo>
                      <a:lnTo>
                        <a:pt x="2823" y="10800"/>
                      </a:lnTo>
                      <a:lnTo>
                        <a:pt x="2894" y="9883"/>
                      </a:lnTo>
                      <a:lnTo>
                        <a:pt x="3049" y="9014"/>
                      </a:lnTo>
                      <a:lnTo>
                        <a:pt x="3275" y="8193"/>
                      </a:lnTo>
                      <a:lnTo>
                        <a:pt x="3585" y="7407"/>
                      </a:lnTo>
                      <a:lnTo>
                        <a:pt x="3954" y="6681"/>
                      </a:lnTo>
                      <a:lnTo>
                        <a:pt x="4418" y="5990"/>
                      </a:lnTo>
                      <a:lnTo>
                        <a:pt x="4942" y="5347"/>
                      </a:lnTo>
                      <a:lnTo>
                        <a:pt x="5240" y="5049"/>
                      </a:lnTo>
                      <a:lnTo>
                        <a:pt x="5537" y="4752"/>
                      </a:lnTo>
                      <a:lnTo>
                        <a:pt x="6180" y="4240"/>
                      </a:lnTo>
                      <a:lnTo>
                        <a:pt x="6871" y="3787"/>
                      </a:lnTo>
                      <a:lnTo>
                        <a:pt x="7597" y="3406"/>
                      </a:lnTo>
                      <a:lnTo>
                        <a:pt x="8359" y="3097"/>
                      </a:lnTo>
                      <a:lnTo>
                        <a:pt x="9145" y="2882"/>
                      </a:lnTo>
                      <a:lnTo>
                        <a:pt x="9955" y="2728"/>
                      </a:lnTo>
                      <a:lnTo>
                        <a:pt x="10776" y="2668"/>
                      </a:lnTo>
                      <a:lnTo>
                        <a:pt x="11193" y="2668"/>
                      </a:lnTo>
                      <a:lnTo>
                        <a:pt x="11622" y="2656"/>
                      </a:lnTo>
                      <a:lnTo>
                        <a:pt x="12479" y="2716"/>
                      </a:lnTo>
                      <a:lnTo>
                        <a:pt x="13324" y="2882"/>
                      </a:lnTo>
                      <a:lnTo>
                        <a:pt x="14134" y="3144"/>
                      </a:lnTo>
                      <a:lnTo>
                        <a:pt x="14896" y="3501"/>
                      </a:lnTo>
                      <a:lnTo>
                        <a:pt x="15622" y="3942"/>
                      </a:lnTo>
                      <a:lnTo>
                        <a:pt x="16301" y="4466"/>
                      </a:lnTo>
                      <a:lnTo>
                        <a:pt x="16908" y="5073"/>
                      </a:lnTo>
                      <a:lnTo>
                        <a:pt x="17194" y="5407"/>
                      </a:lnTo>
                      <a:lnTo>
                        <a:pt x="19123" y="3525"/>
                      </a:lnTo>
                      <a:lnTo>
                        <a:pt x="18742" y="3097"/>
                      </a:lnTo>
                      <a:lnTo>
                        <a:pt x="17920" y="2323"/>
                      </a:lnTo>
                      <a:lnTo>
                        <a:pt x="17027" y="1656"/>
                      </a:lnTo>
                      <a:lnTo>
                        <a:pt x="16075" y="1096"/>
                      </a:lnTo>
                      <a:lnTo>
                        <a:pt x="15051" y="644"/>
                      </a:lnTo>
                      <a:lnTo>
                        <a:pt x="13991" y="311"/>
                      </a:lnTo>
                      <a:lnTo>
                        <a:pt x="12896" y="84"/>
                      </a:lnTo>
                      <a:lnTo>
                        <a:pt x="117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5"/>
                <p:cNvSpPr/>
                <p:nvPr/>
              </p:nvSpPr>
              <p:spPr>
                <a:xfrm>
                  <a:off x="1829746" y="4620765"/>
                  <a:ext cx="18363" cy="142798"/>
                </a:xfrm>
                <a:custGeom>
                  <a:rect b="b" l="l" r="r" t="t"/>
                  <a:pathLst>
                    <a:path extrusionOk="0" h="21587" w="2776">
                      <a:moveTo>
                        <a:pt x="1" y="0"/>
                      </a:moveTo>
                      <a:lnTo>
                        <a:pt x="1" y="21587"/>
                      </a:lnTo>
                      <a:lnTo>
                        <a:pt x="2775" y="21587"/>
                      </a:lnTo>
                      <a:lnTo>
                        <a:pt x="277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5"/>
                <p:cNvSpPr/>
                <p:nvPr/>
              </p:nvSpPr>
              <p:spPr>
                <a:xfrm>
                  <a:off x="1863853" y="4662664"/>
                  <a:ext cx="100588" cy="104054"/>
                </a:xfrm>
                <a:custGeom>
                  <a:rect b="b" l="l" r="r" t="t"/>
                  <a:pathLst>
                    <a:path extrusionOk="0" h="15730" w="15206">
                      <a:moveTo>
                        <a:pt x="7287" y="2537"/>
                      </a:moveTo>
                      <a:lnTo>
                        <a:pt x="8180" y="2560"/>
                      </a:lnTo>
                      <a:lnTo>
                        <a:pt x="9061" y="2763"/>
                      </a:lnTo>
                      <a:lnTo>
                        <a:pt x="9895" y="3120"/>
                      </a:lnTo>
                      <a:lnTo>
                        <a:pt x="10657" y="3656"/>
                      </a:lnTo>
                      <a:lnTo>
                        <a:pt x="10990" y="4001"/>
                      </a:lnTo>
                      <a:lnTo>
                        <a:pt x="11348" y="4394"/>
                      </a:lnTo>
                      <a:lnTo>
                        <a:pt x="11919" y="5299"/>
                      </a:lnTo>
                      <a:lnTo>
                        <a:pt x="12288" y="6287"/>
                      </a:lnTo>
                      <a:lnTo>
                        <a:pt x="12455" y="7335"/>
                      </a:lnTo>
                      <a:lnTo>
                        <a:pt x="12455" y="7871"/>
                      </a:lnTo>
                      <a:lnTo>
                        <a:pt x="12455" y="8395"/>
                      </a:lnTo>
                      <a:lnTo>
                        <a:pt x="12288" y="9442"/>
                      </a:lnTo>
                      <a:lnTo>
                        <a:pt x="11907" y="10431"/>
                      </a:lnTo>
                      <a:lnTo>
                        <a:pt x="11348" y="11336"/>
                      </a:lnTo>
                      <a:lnTo>
                        <a:pt x="10990" y="11740"/>
                      </a:lnTo>
                      <a:lnTo>
                        <a:pt x="10895" y="11836"/>
                      </a:lnTo>
                      <a:lnTo>
                        <a:pt x="10800" y="11931"/>
                      </a:lnTo>
                      <a:lnTo>
                        <a:pt x="10443" y="12241"/>
                      </a:lnTo>
                      <a:lnTo>
                        <a:pt x="9645" y="12729"/>
                      </a:lnTo>
                      <a:lnTo>
                        <a:pt x="8800" y="13050"/>
                      </a:lnTo>
                      <a:lnTo>
                        <a:pt x="7907" y="13193"/>
                      </a:lnTo>
                      <a:lnTo>
                        <a:pt x="7013" y="13169"/>
                      </a:lnTo>
                      <a:lnTo>
                        <a:pt x="6144" y="12967"/>
                      </a:lnTo>
                      <a:lnTo>
                        <a:pt x="5311" y="12610"/>
                      </a:lnTo>
                      <a:lnTo>
                        <a:pt x="4549" y="12074"/>
                      </a:lnTo>
                      <a:lnTo>
                        <a:pt x="4204" y="11740"/>
                      </a:lnTo>
                      <a:lnTo>
                        <a:pt x="3858" y="11336"/>
                      </a:lnTo>
                      <a:lnTo>
                        <a:pt x="3299" y="10431"/>
                      </a:lnTo>
                      <a:lnTo>
                        <a:pt x="2918" y="9442"/>
                      </a:lnTo>
                      <a:lnTo>
                        <a:pt x="2751" y="8395"/>
                      </a:lnTo>
                      <a:lnTo>
                        <a:pt x="2751" y="7871"/>
                      </a:lnTo>
                      <a:lnTo>
                        <a:pt x="2739" y="7335"/>
                      </a:lnTo>
                      <a:lnTo>
                        <a:pt x="2918" y="6287"/>
                      </a:lnTo>
                      <a:lnTo>
                        <a:pt x="3287" y="5299"/>
                      </a:lnTo>
                      <a:lnTo>
                        <a:pt x="3846" y="4394"/>
                      </a:lnTo>
                      <a:lnTo>
                        <a:pt x="4204" y="4001"/>
                      </a:lnTo>
                      <a:lnTo>
                        <a:pt x="4299" y="3894"/>
                      </a:lnTo>
                      <a:lnTo>
                        <a:pt x="4406" y="3799"/>
                      </a:lnTo>
                      <a:lnTo>
                        <a:pt x="4763" y="3489"/>
                      </a:lnTo>
                      <a:lnTo>
                        <a:pt x="5549" y="3001"/>
                      </a:lnTo>
                      <a:lnTo>
                        <a:pt x="6406" y="2680"/>
                      </a:lnTo>
                      <a:lnTo>
                        <a:pt x="7287" y="2537"/>
                      </a:lnTo>
                      <a:close/>
                      <a:moveTo>
                        <a:pt x="7240" y="1"/>
                      </a:moveTo>
                      <a:lnTo>
                        <a:pt x="6502" y="72"/>
                      </a:lnTo>
                      <a:lnTo>
                        <a:pt x="5775" y="215"/>
                      </a:lnTo>
                      <a:lnTo>
                        <a:pt x="5061" y="417"/>
                      </a:lnTo>
                      <a:lnTo>
                        <a:pt x="4358" y="703"/>
                      </a:lnTo>
                      <a:lnTo>
                        <a:pt x="3692" y="1048"/>
                      </a:lnTo>
                      <a:lnTo>
                        <a:pt x="3049" y="1477"/>
                      </a:lnTo>
                      <a:lnTo>
                        <a:pt x="2441" y="1965"/>
                      </a:lnTo>
                      <a:lnTo>
                        <a:pt x="2156" y="2239"/>
                      </a:lnTo>
                      <a:lnTo>
                        <a:pt x="1882" y="2525"/>
                      </a:lnTo>
                      <a:lnTo>
                        <a:pt x="1405" y="3144"/>
                      </a:lnTo>
                      <a:lnTo>
                        <a:pt x="1001" y="3799"/>
                      </a:lnTo>
                      <a:lnTo>
                        <a:pt x="655" y="4489"/>
                      </a:lnTo>
                      <a:lnTo>
                        <a:pt x="381" y="5204"/>
                      </a:lnTo>
                      <a:lnTo>
                        <a:pt x="191" y="5942"/>
                      </a:lnTo>
                      <a:lnTo>
                        <a:pt x="60" y="6704"/>
                      </a:lnTo>
                      <a:lnTo>
                        <a:pt x="0" y="7478"/>
                      </a:lnTo>
                      <a:lnTo>
                        <a:pt x="12" y="7871"/>
                      </a:lnTo>
                      <a:lnTo>
                        <a:pt x="0" y="8252"/>
                      </a:lnTo>
                      <a:lnTo>
                        <a:pt x="60" y="9026"/>
                      </a:lnTo>
                      <a:lnTo>
                        <a:pt x="191" y="9788"/>
                      </a:lnTo>
                      <a:lnTo>
                        <a:pt x="393" y="10526"/>
                      </a:lnTo>
                      <a:lnTo>
                        <a:pt x="667" y="11240"/>
                      </a:lnTo>
                      <a:lnTo>
                        <a:pt x="1012" y="11931"/>
                      </a:lnTo>
                      <a:lnTo>
                        <a:pt x="1417" y="12586"/>
                      </a:lnTo>
                      <a:lnTo>
                        <a:pt x="1894" y="13205"/>
                      </a:lnTo>
                      <a:lnTo>
                        <a:pt x="2156" y="13491"/>
                      </a:lnTo>
                      <a:lnTo>
                        <a:pt x="2441" y="13765"/>
                      </a:lnTo>
                      <a:lnTo>
                        <a:pt x="3049" y="14253"/>
                      </a:lnTo>
                      <a:lnTo>
                        <a:pt x="3692" y="14681"/>
                      </a:lnTo>
                      <a:lnTo>
                        <a:pt x="4358" y="15027"/>
                      </a:lnTo>
                      <a:lnTo>
                        <a:pt x="5061" y="15312"/>
                      </a:lnTo>
                      <a:lnTo>
                        <a:pt x="5775" y="15515"/>
                      </a:lnTo>
                      <a:lnTo>
                        <a:pt x="6502" y="15658"/>
                      </a:lnTo>
                      <a:lnTo>
                        <a:pt x="7240" y="15729"/>
                      </a:lnTo>
                      <a:lnTo>
                        <a:pt x="7978" y="15729"/>
                      </a:lnTo>
                      <a:lnTo>
                        <a:pt x="8716" y="15658"/>
                      </a:lnTo>
                      <a:lnTo>
                        <a:pt x="9442" y="15515"/>
                      </a:lnTo>
                      <a:lnTo>
                        <a:pt x="10157" y="15312"/>
                      </a:lnTo>
                      <a:lnTo>
                        <a:pt x="10859" y="15027"/>
                      </a:lnTo>
                      <a:lnTo>
                        <a:pt x="11526" y="14681"/>
                      </a:lnTo>
                      <a:lnTo>
                        <a:pt x="12169" y="14253"/>
                      </a:lnTo>
                      <a:lnTo>
                        <a:pt x="12776" y="13765"/>
                      </a:lnTo>
                      <a:lnTo>
                        <a:pt x="13062" y="13491"/>
                      </a:lnTo>
                      <a:lnTo>
                        <a:pt x="13324" y="13205"/>
                      </a:lnTo>
                      <a:lnTo>
                        <a:pt x="13800" y="12586"/>
                      </a:lnTo>
                      <a:lnTo>
                        <a:pt x="14217" y="11931"/>
                      </a:lnTo>
                      <a:lnTo>
                        <a:pt x="14550" y="11240"/>
                      </a:lnTo>
                      <a:lnTo>
                        <a:pt x="14824" y="10526"/>
                      </a:lnTo>
                      <a:lnTo>
                        <a:pt x="15027" y="9788"/>
                      </a:lnTo>
                      <a:lnTo>
                        <a:pt x="15158" y="9026"/>
                      </a:lnTo>
                      <a:lnTo>
                        <a:pt x="15205" y="8252"/>
                      </a:lnTo>
                      <a:lnTo>
                        <a:pt x="15205" y="7871"/>
                      </a:lnTo>
                      <a:lnTo>
                        <a:pt x="15205" y="7478"/>
                      </a:lnTo>
                      <a:lnTo>
                        <a:pt x="15158" y="6704"/>
                      </a:lnTo>
                      <a:lnTo>
                        <a:pt x="15027" y="5942"/>
                      </a:lnTo>
                      <a:lnTo>
                        <a:pt x="14824" y="5204"/>
                      </a:lnTo>
                      <a:lnTo>
                        <a:pt x="14550" y="4489"/>
                      </a:lnTo>
                      <a:lnTo>
                        <a:pt x="14205" y="3799"/>
                      </a:lnTo>
                      <a:lnTo>
                        <a:pt x="13800" y="3144"/>
                      </a:lnTo>
                      <a:lnTo>
                        <a:pt x="13324" y="2525"/>
                      </a:lnTo>
                      <a:lnTo>
                        <a:pt x="13062" y="2239"/>
                      </a:lnTo>
                      <a:lnTo>
                        <a:pt x="12776" y="1965"/>
                      </a:lnTo>
                      <a:lnTo>
                        <a:pt x="12169" y="1477"/>
                      </a:lnTo>
                      <a:lnTo>
                        <a:pt x="11526" y="1048"/>
                      </a:lnTo>
                      <a:lnTo>
                        <a:pt x="10859" y="703"/>
                      </a:lnTo>
                      <a:lnTo>
                        <a:pt x="10157" y="417"/>
                      </a:lnTo>
                      <a:lnTo>
                        <a:pt x="9442" y="215"/>
                      </a:lnTo>
                      <a:lnTo>
                        <a:pt x="8716" y="72"/>
                      </a:lnTo>
                      <a:lnTo>
                        <a:pt x="79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5"/>
                <p:cNvSpPr/>
                <p:nvPr/>
              </p:nvSpPr>
              <p:spPr>
                <a:xfrm>
                  <a:off x="1979238" y="4665893"/>
                  <a:ext cx="86650" cy="100826"/>
                </a:xfrm>
                <a:custGeom>
                  <a:rect b="b" l="l" r="r" t="t"/>
                  <a:pathLst>
                    <a:path extrusionOk="0" h="15242" w="13099">
                      <a:moveTo>
                        <a:pt x="1" y="1"/>
                      </a:moveTo>
                      <a:lnTo>
                        <a:pt x="1" y="9014"/>
                      </a:lnTo>
                      <a:lnTo>
                        <a:pt x="25" y="9717"/>
                      </a:lnTo>
                      <a:lnTo>
                        <a:pt x="215" y="10979"/>
                      </a:lnTo>
                      <a:lnTo>
                        <a:pt x="572" y="12110"/>
                      </a:lnTo>
                      <a:lnTo>
                        <a:pt x="965" y="12860"/>
                      </a:lnTo>
                      <a:lnTo>
                        <a:pt x="1275" y="13324"/>
                      </a:lnTo>
                      <a:lnTo>
                        <a:pt x="1453" y="13539"/>
                      </a:lnTo>
                      <a:lnTo>
                        <a:pt x="1632" y="13741"/>
                      </a:lnTo>
                      <a:lnTo>
                        <a:pt x="2037" y="14122"/>
                      </a:lnTo>
                      <a:lnTo>
                        <a:pt x="2477" y="14432"/>
                      </a:lnTo>
                      <a:lnTo>
                        <a:pt x="2954" y="14705"/>
                      </a:lnTo>
                      <a:lnTo>
                        <a:pt x="3478" y="14908"/>
                      </a:lnTo>
                      <a:lnTo>
                        <a:pt x="4049" y="15075"/>
                      </a:lnTo>
                      <a:lnTo>
                        <a:pt x="4656" y="15182"/>
                      </a:lnTo>
                      <a:lnTo>
                        <a:pt x="5311" y="15229"/>
                      </a:lnTo>
                      <a:lnTo>
                        <a:pt x="5657" y="15241"/>
                      </a:lnTo>
                      <a:lnTo>
                        <a:pt x="6014" y="15229"/>
                      </a:lnTo>
                      <a:lnTo>
                        <a:pt x="6728" y="15134"/>
                      </a:lnTo>
                      <a:lnTo>
                        <a:pt x="7407" y="14944"/>
                      </a:lnTo>
                      <a:lnTo>
                        <a:pt x="8074" y="14670"/>
                      </a:lnTo>
                      <a:lnTo>
                        <a:pt x="8395" y="14491"/>
                      </a:lnTo>
                      <a:lnTo>
                        <a:pt x="8681" y="14324"/>
                      </a:lnTo>
                      <a:lnTo>
                        <a:pt x="9229" y="13943"/>
                      </a:lnTo>
                      <a:lnTo>
                        <a:pt x="9717" y="13491"/>
                      </a:lnTo>
                      <a:lnTo>
                        <a:pt x="10133" y="12991"/>
                      </a:lnTo>
                      <a:lnTo>
                        <a:pt x="10324" y="12705"/>
                      </a:lnTo>
                      <a:lnTo>
                        <a:pt x="10443" y="12705"/>
                      </a:lnTo>
                      <a:lnTo>
                        <a:pt x="10443" y="14765"/>
                      </a:lnTo>
                      <a:lnTo>
                        <a:pt x="13098" y="14765"/>
                      </a:lnTo>
                      <a:lnTo>
                        <a:pt x="13098" y="1"/>
                      </a:lnTo>
                      <a:lnTo>
                        <a:pt x="10312" y="1"/>
                      </a:lnTo>
                      <a:lnTo>
                        <a:pt x="10312" y="8121"/>
                      </a:lnTo>
                      <a:lnTo>
                        <a:pt x="10300" y="8550"/>
                      </a:lnTo>
                      <a:lnTo>
                        <a:pt x="10169" y="9407"/>
                      </a:lnTo>
                      <a:lnTo>
                        <a:pt x="9895" y="10217"/>
                      </a:lnTo>
                      <a:lnTo>
                        <a:pt x="9479" y="10979"/>
                      </a:lnTo>
                      <a:lnTo>
                        <a:pt x="9229" y="11324"/>
                      </a:lnTo>
                      <a:lnTo>
                        <a:pt x="8967" y="11645"/>
                      </a:lnTo>
                      <a:lnTo>
                        <a:pt x="8336" y="12169"/>
                      </a:lnTo>
                      <a:lnTo>
                        <a:pt x="7609" y="12526"/>
                      </a:lnTo>
                      <a:lnTo>
                        <a:pt x="6823" y="12693"/>
                      </a:lnTo>
                      <a:lnTo>
                        <a:pt x="6407" y="12705"/>
                      </a:lnTo>
                      <a:lnTo>
                        <a:pt x="5966" y="12693"/>
                      </a:lnTo>
                      <a:lnTo>
                        <a:pt x="5168" y="12562"/>
                      </a:lnTo>
                      <a:lnTo>
                        <a:pt x="4490" y="12312"/>
                      </a:lnTo>
                      <a:lnTo>
                        <a:pt x="3918" y="11919"/>
                      </a:lnTo>
                      <a:lnTo>
                        <a:pt x="3454" y="11407"/>
                      </a:lnTo>
                      <a:lnTo>
                        <a:pt x="3120" y="10764"/>
                      </a:lnTo>
                      <a:lnTo>
                        <a:pt x="2882" y="9990"/>
                      </a:lnTo>
                      <a:lnTo>
                        <a:pt x="2775" y="9085"/>
                      </a:lnTo>
                      <a:lnTo>
                        <a:pt x="2763" y="8585"/>
                      </a:lnTo>
                      <a:lnTo>
                        <a:pt x="276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5"/>
                <p:cNvSpPr/>
                <p:nvPr/>
              </p:nvSpPr>
              <p:spPr>
                <a:xfrm>
                  <a:off x="2081552" y="4620765"/>
                  <a:ext cx="98226" cy="146033"/>
                </a:xfrm>
                <a:custGeom>
                  <a:rect b="b" l="l" r="r" t="t"/>
                  <a:pathLst>
                    <a:path extrusionOk="0" h="22076" w="14849">
                      <a:moveTo>
                        <a:pt x="7240" y="8894"/>
                      </a:moveTo>
                      <a:lnTo>
                        <a:pt x="8097" y="8930"/>
                      </a:lnTo>
                      <a:lnTo>
                        <a:pt x="8955" y="9121"/>
                      </a:lnTo>
                      <a:lnTo>
                        <a:pt x="9752" y="9490"/>
                      </a:lnTo>
                      <a:lnTo>
                        <a:pt x="10491" y="10014"/>
                      </a:lnTo>
                      <a:lnTo>
                        <a:pt x="10812" y="10347"/>
                      </a:lnTo>
                      <a:lnTo>
                        <a:pt x="11157" y="10752"/>
                      </a:lnTo>
                      <a:lnTo>
                        <a:pt x="11693" y="11657"/>
                      </a:lnTo>
                      <a:lnTo>
                        <a:pt x="12038" y="12645"/>
                      </a:lnTo>
                      <a:lnTo>
                        <a:pt x="12193" y="13681"/>
                      </a:lnTo>
                      <a:lnTo>
                        <a:pt x="12181" y="14217"/>
                      </a:lnTo>
                      <a:lnTo>
                        <a:pt x="12193" y="14741"/>
                      </a:lnTo>
                      <a:lnTo>
                        <a:pt x="12038" y="15788"/>
                      </a:lnTo>
                      <a:lnTo>
                        <a:pt x="11693" y="16777"/>
                      </a:lnTo>
                      <a:lnTo>
                        <a:pt x="11157" y="17682"/>
                      </a:lnTo>
                      <a:lnTo>
                        <a:pt x="10812" y="18086"/>
                      </a:lnTo>
                      <a:lnTo>
                        <a:pt x="10479" y="18432"/>
                      </a:lnTo>
                      <a:lnTo>
                        <a:pt x="9717" y="18979"/>
                      </a:lnTo>
                      <a:lnTo>
                        <a:pt x="8871" y="19348"/>
                      </a:lnTo>
                      <a:lnTo>
                        <a:pt x="7954" y="19527"/>
                      </a:lnTo>
                      <a:lnTo>
                        <a:pt x="7478" y="19539"/>
                      </a:lnTo>
                      <a:lnTo>
                        <a:pt x="7014" y="19527"/>
                      </a:lnTo>
                      <a:lnTo>
                        <a:pt x="6097" y="19337"/>
                      </a:lnTo>
                      <a:lnTo>
                        <a:pt x="5252" y="18967"/>
                      </a:lnTo>
                      <a:lnTo>
                        <a:pt x="4501" y="18420"/>
                      </a:lnTo>
                      <a:lnTo>
                        <a:pt x="4180" y="18086"/>
                      </a:lnTo>
                      <a:lnTo>
                        <a:pt x="3835" y="17682"/>
                      </a:lnTo>
                      <a:lnTo>
                        <a:pt x="3287" y="16777"/>
                      </a:lnTo>
                      <a:lnTo>
                        <a:pt x="2930" y="15788"/>
                      </a:lnTo>
                      <a:lnTo>
                        <a:pt x="2775" y="14753"/>
                      </a:lnTo>
                      <a:lnTo>
                        <a:pt x="2787" y="14217"/>
                      </a:lnTo>
                      <a:lnTo>
                        <a:pt x="2775" y="13681"/>
                      </a:lnTo>
                      <a:lnTo>
                        <a:pt x="2930" y="12645"/>
                      </a:lnTo>
                      <a:lnTo>
                        <a:pt x="3287" y="11657"/>
                      </a:lnTo>
                      <a:lnTo>
                        <a:pt x="3835" y="10752"/>
                      </a:lnTo>
                      <a:lnTo>
                        <a:pt x="4180" y="10347"/>
                      </a:lnTo>
                      <a:lnTo>
                        <a:pt x="4299" y="10216"/>
                      </a:lnTo>
                      <a:lnTo>
                        <a:pt x="4430" y="10097"/>
                      </a:lnTo>
                      <a:lnTo>
                        <a:pt x="4775" y="9787"/>
                      </a:lnTo>
                      <a:lnTo>
                        <a:pt x="5549" y="9323"/>
                      </a:lnTo>
                      <a:lnTo>
                        <a:pt x="6371" y="9025"/>
                      </a:lnTo>
                      <a:lnTo>
                        <a:pt x="7240" y="8894"/>
                      </a:lnTo>
                      <a:close/>
                      <a:moveTo>
                        <a:pt x="12074" y="0"/>
                      </a:moveTo>
                      <a:lnTo>
                        <a:pt x="12074" y="6823"/>
                      </a:lnTo>
                      <a:lnTo>
                        <a:pt x="12193" y="8871"/>
                      </a:lnTo>
                      <a:lnTo>
                        <a:pt x="12074" y="8871"/>
                      </a:lnTo>
                      <a:lnTo>
                        <a:pt x="11884" y="8585"/>
                      </a:lnTo>
                      <a:lnTo>
                        <a:pt x="11443" y="8061"/>
                      </a:lnTo>
                      <a:lnTo>
                        <a:pt x="10931" y="7609"/>
                      </a:lnTo>
                      <a:lnTo>
                        <a:pt x="10371" y="7216"/>
                      </a:lnTo>
                      <a:lnTo>
                        <a:pt x="10074" y="7061"/>
                      </a:lnTo>
                      <a:lnTo>
                        <a:pt x="9717" y="6882"/>
                      </a:lnTo>
                      <a:lnTo>
                        <a:pt x="8978" y="6596"/>
                      </a:lnTo>
                      <a:lnTo>
                        <a:pt x="8204" y="6418"/>
                      </a:lnTo>
                      <a:lnTo>
                        <a:pt x="7430" y="6323"/>
                      </a:lnTo>
                      <a:lnTo>
                        <a:pt x="7038" y="6323"/>
                      </a:lnTo>
                      <a:lnTo>
                        <a:pt x="6680" y="6335"/>
                      </a:lnTo>
                      <a:lnTo>
                        <a:pt x="5978" y="6406"/>
                      </a:lnTo>
                      <a:lnTo>
                        <a:pt x="5299" y="6561"/>
                      </a:lnTo>
                      <a:lnTo>
                        <a:pt x="4632" y="6775"/>
                      </a:lnTo>
                      <a:lnTo>
                        <a:pt x="4001" y="7061"/>
                      </a:lnTo>
                      <a:lnTo>
                        <a:pt x="3406" y="7418"/>
                      </a:lnTo>
                      <a:lnTo>
                        <a:pt x="2846" y="7835"/>
                      </a:lnTo>
                      <a:lnTo>
                        <a:pt x="2322" y="8323"/>
                      </a:lnTo>
                      <a:lnTo>
                        <a:pt x="2096" y="8585"/>
                      </a:lnTo>
                      <a:lnTo>
                        <a:pt x="1834" y="8883"/>
                      </a:lnTo>
                      <a:lnTo>
                        <a:pt x="1370" y="9502"/>
                      </a:lnTo>
                      <a:lnTo>
                        <a:pt x="977" y="10145"/>
                      </a:lnTo>
                      <a:lnTo>
                        <a:pt x="644" y="10835"/>
                      </a:lnTo>
                      <a:lnTo>
                        <a:pt x="370" y="11550"/>
                      </a:lnTo>
                      <a:lnTo>
                        <a:pt x="179" y="12288"/>
                      </a:lnTo>
                      <a:lnTo>
                        <a:pt x="48" y="13038"/>
                      </a:lnTo>
                      <a:lnTo>
                        <a:pt x="1" y="13812"/>
                      </a:lnTo>
                      <a:lnTo>
                        <a:pt x="13" y="14205"/>
                      </a:lnTo>
                      <a:lnTo>
                        <a:pt x="1" y="14586"/>
                      </a:lnTo>
                      <a:lnTo>
                        <a:pt x="48" y="15360"/>
                      </a:lnTo>
                      <a:lnTo>
                        <a:pt x="179" y="16110"/>
                      </a:lnTo>
                      <a:lnTo>
                        <a:pt x="370" y="16848"/>
                      </a:lnTo>
                      <a:lnTo>
                        <a:pt x="644" y="17562"/>
                      </a:lnTo>
                      <a:lnTo>
                        <a:pt x="977" y="18253"/>
                      </a:lnTo>
                      <a:lnTo>
                        <a:pt x="1370" y="18896"/>
                      </a:lnTo>
                      <a:lnTo>
                        <a:pt x="1834" y="19515"/>
                      </a:lnTo>
                      <a:lnTo>
                        <a:pt x="2096" y="19813"/>
                      </a:lnTo>
                      <a:lnTo>
                        <a:pt x="2322" y="20075"/>
                      </a:lnTo>
                      <a:lnTo>
                        <a:pt x="2834" y="20563"/>
                      </a:lnTo>
                      <a:lnTo>
                        <a:pt x="3394" y="20980"/>
                      </a:lnTo>
                      <a:lnTo>
                        <a:pt x="4001" y="21337"/>
                      </a:lnTo>
                      <a:lnTo>
                        <a:pt x="4632" y="21623"/>
                      </a:lnTo>
                      <a:lnTo>
                        <a:pt x="5287" y="21837"/>
                      </a:lnTo>
                      <a:lnTo>
                        <a:pt x="5978" y="21992"/>
                      </a:lnTo>
                      <a:lnTo>
                        <a:pt x="6680" y="22063"/>
                      </a:lnTo>
                      <a:lnTo>
                        <a:pt x="7038" y="22075"/>
                      </a:lnTo>
                      <a:lnTo>
                        <a:pt x="7430" y="22075"/>
                      </a:lnTo>
                      <a:lnTo>
                        <a:pt x="8204" y="21980"/>
                      </a:lnTo>
                      <a:lnTo>
                        <a:pt x="8978" y="21801"/>
                      </a:lnTo>
                      <a:lnTo>
                        <a:pt x="9717" y="21515"/>
                      </a:lnTo>
                      <a:lnTo>
                        <a:pt x="10074" y="21349"/>
                      </a:lnTo>
                      <a:lnTo>
                        <a:pt x="10371" y="21182"/>
                      </a:lnTo>
                      <a:lnTo>
                        <a:pt x="10931" y="20789"/>
                      </a:lnTo>
                      <a:lnTo>
                        <a:pt x="11443" y="20337"/>
                      </a:lnTo>
                      <a:lnTo>
                        <a:pt x="11884" y="19813"/>
                      </a:lnTo>
                      <a:lnTo>
                        <a:pt x="12074" y="19527"/>
                      </a:lnTo>
                      <a:lnTo>
                        <a:pt x="12193" y="19527"/>
                      </a:lnTo>
                      <a:lnTo>
                        <a:pt x="12193" y="21587"/>
                      </a:lnTo>
                      <a:lnTo>
                        <a:pt x="14848" y="21587"/>
                      </a:lnTo>
                      <a:lnTo>
                        <a:pt x="148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230" name="Google Shape;230;p15"/>
          <p:cNvSpPr txBox="1"/>
          <p:nvPr>
            <p:ph idx="1" type="body"/>
          </p:nvPr>
        </p:nvSpPr>
        <p:spPr>
          <a:xfrm>
            <a:off x="4571950" y="4515350"/>
            <a:ext cx="3810000" cy="351900"/>
          </a:xfrm>
          <a:prstGeom prst="rect">
            <a:avLst/>
          </a:prstGeom>
        </p:spPr>
        <p:txBody>
          <a:bodyPr anchorCtr="0" anchor="ctr" bIns="0" lIns="0" spcFirstLastPara="1" rIns="0" wrap="square" tIns="0">
            <a:noAutofit/>
          </a:bodyPr>
          <a:lstStyle>
            <a:lvl1pPr indent="-298450" lvl="0" marL="457200" rtl="0" algn="r">
              <a:spcBef>
                <a:spcPts val="0"/>
              </a:spcBef>
              <a:spcAft>
                <a:spcPts val="0"/>
              </a:spcAft>
              <a:buSzPts val="1100"/>
              <a:buChar char="●"/>
              <a:defRPr/>
            </a:lvl1pPr>
            <a:lvl2pPr indent="-298450" lvl="1" marL="914400" rtl="0" algn="r">
              <a:spcBef>
                <a:spcPts val="0"/>
              </a:spcBef>
              <a:spcAft>
                <a:spcPts val="0"/>
              </a:spcAft>
              <a:buSzPts val="1100"/>
              <a:buChar char="○"/>
              <a:defRPr/>
            </a:lvl2pPr>
            <a:lvl3pPr indent="-298450" lvl="2" marL="1371600" rtl="0" algn="r">
              <a:spcBef>
                <a:spcPts val="0"/>
              </a:spcBef>
              <a:spcAft>
                <a:spcPts val="0"/>
              </a:spcAft>
              <a:buSzPts val="1100"/>
              <a:buChar char="■"/>
              <a:defRPr/>
            </a:lvl3pPr>
            <a:lvl4pPr indent="-298450" lvl="3" marL="1828800" rtl="0" algn="r">
              <a:spcBef>
                <a:spcPts val="0"/>
              </a:spcBef>
              <a:spcAft>
                <a:spcPts val="0"/>
              </a:spcAft>
              <a:buSzPts val="1100"/>
              <a:buChar char="●"/>
              <a:defRPr/>
            </a:lvl4pPr>
            <a:lvl5pPr indent="-298450" lvl="4" marL="2286000" rtl="0" algn="r">
              <a:spcBef>
                <a:spcPts val="0"/>
              </a:spcBef>
              <a:spcAft>
                <a:spcPts val="0"/>
              </a:spcAft>
              <a:buSzPts val="1100"/>
              <a:buChar char="○"/>
              <a:defRPr/>
            </a:lvl5pPr>
            <a:lvl6pPr indent="-298450" lvl="5" marL="2743200" rtl="0" algn="r">
              <a:spcBef>
                <a:spcPts val="0"/>
              </a:spcBef>
              <a:spcAft>
                <a:spcPts val="0"/>
              </a:spcAft>
              <a:buSzPts val="1100"/>
              <a:buChar char="■"/>
              <a:defRPr/>
            </a:lvl6pPr>
            <a:lvl7pPr indent="-298450" lvl="6" marL="3200400" rtl="0" algn="r">
              <a:spcBef>
                <a:spcPts val="0"/>
              </a:spcBef>
              <a:spcAft>
                <a:spcPts val="0"/>
              </a:spcAft>
              <a:buSzPts val="1100"/>
              <a:buChar char="●"/>
              <a:defRPr/>
            </a:lvl7pPr>
            <a:lvl8pPr indent="-298450" lvl="7" marL="3657600" rtl="0" algn="r">
              <a:spcBef>
                <a:spcPts val="0"/>
              </a:spcBef>
              <a:spcAft>
                <a:spcPts val="0"/>
              </a:spcAft>
              <a:buSzPts val="1100"/>
              <a:buChar char="○"/>
              <a:defRPr/>
            </a:lvl8pPr>
            <a:lvl9pPr indent="-298450" lvl="8" marL="4114800" rtl="0" algn="r">
              <a:spcBef>
                <a:spcPts val="0"/>
              </a:spcBef>
              <a:spcAft>
                <a:spcPts val="0"/>
              </a:spcAft>
              <a:buSzPts val="11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4_Dark break">
  <p:cSld name="CUSTOM_3_1_1_1_1_1_1_1_1_1_1_1">
    <p:bg>
      <p:bgPr>
        <a:solidFill>
          <a:srgbClr val="202124"/>
        </a:solidFill>
      </p:bgPr>
    </p:bg>
    <p:spTree>
      <p:nvGrpSpPr>
        <p:cNvPr id="231" name="Shape 231"/>
        <p:cNvGrpSpPr/>
        <p:nvPr/>
      </p:nvGrpSpPr>
      <p:grpSpPr>
        <a:xfrm>
          <a:off x="0" y="0"/>
          <a:ext cx="0" cy="0"/>
          <a:chOff x="0" y="0"/>
          <a:chExt cx="0" cy="0"/>
        </a:xfrm>
      </p:grpSpPr>
      <p:grpSp>
        <p:nvGrpSpPr>
          <p:cNvPr id="232" name="Google Shape;232;p16"/>
          <p:cNvGrpSpPr/>
          <p:nvPr/>
        </p:nvGrpSpPr>
        <p:grpSpPr>
          <a:xfrm>
            <a:off x="614120" y="4568626"/>
            <a:ext cx="1565658" cy="245350"/>
            <a:chOff x="614120" y="4568626"/>
            <a:chExt cx="1565658" cy="245350"/>
          </a:xfrm>
        </p:grpSpPr>
        <p:grpSp>
          <p:nvGrpSpPr>
            <p:cNvPr id="233" name="Google Shape;233;p16"/>
            <p:cNvGrpSpPr/>
            <p:nvPr/>
          </p:nvGrpSpPr>
          <p:grpSpPr>
            <a:xfrm>
              <a:off x="614120" y="4568626"/>
              <a:ext cx="290167" cy="233377"/>
              <a:chOff x="614120" y="4568626"/>
              <a:chExt cx="290167" cy="233377"/>
            </a:xfrm>
          </p:grpSpPr>
          <p:sp>
            <p:nvSpPr>
              <p:cNvPr id="234" name="Google Shape;234;p16"/>
              <p:cNvSpPr/>
              <p:nvPr/>
            </p:nvSpPr>
            <p:spPr>
              <a:xfrm>
                <a:off x="649563" y="4568626"/>
                <a:ext cx="184863" cy="83805"/>
              </a:xfrm>
              <a:custGeom>
                <a:rect b="b" l="l" r="r" t="t"/>
                <a:pathLst>
                  <a:path extrusionOk="0" h="12669" w="27946">
                    <a:moveTo>
                      <a:pt x="16372" y="0"/>
                    </a:moveTo>
                    <a:lnTo>
                      <a:pt x="14729" y="95"/>
                    </a:lnTo>
                    <a:lnTo>
                      <a:pt x="13098" y="345"/>
                    </a:lnTo>
                    <a:lnTo>
                      <a:pt x="11502" y="762"/>
                    </a:lnTo>
                    <a:lnTo>
                      <a:pt x="9942" y="1322"/>
                    </a:lnTo>
                    <a:lnTo>
                      <a:pt x="8430" y="2036"/>
                    </a:lnTo>
                    <a:lnTo>
                      <a:pt x="6989" y="2905"/>
                    </a:lnTo>
                    <a:lnTo>
                      <a:pt x="5620" y="3929"/>
                    </a:lnTo>
                    <a:lnTo>
                      <a:pt x="4334" y="5108"/>
                    </a:lnTo>
                    <a:lnTo>
                      <a:pt x="3739" y="5751"/>
                    </a:lnTo>
                    <a:lnTo>
                      <a:pt x="3405" y="6132"/>
                    </a:lnTo>
                    <a:lnTo>
                      <a:pt x="2798" y="6906"/>
                    </a:lnTo>
                    <a:lnTo>
                      <a:pt x="2227" y="7716"/>
                    </a:lnTo>
                    <a:lnTo>
                      <a:pt x="1703" y="8561"/>
                    </a:lnTo>
                    <a:lnTo>
                      <a:pt x="1238" y="9430"/>
                    </a:lnTo>
                    <a:lnTo>
                      <a:pt x="810" y="10335"/>
                    </a:lnTo>
                    <a:lnTo>
                      <a:pt x="453" y="11252"/>
                    </a:lnTo>
                    <a:lnTo>
                      <a:pt x="131" y="12192"/>
                    </a:lnTo>
                    <a:lnTo>
                      <a:pt x="0" y="12669"/>
                    </a:lnTo>
                    <a:lnTo>
                      <a:pt x="179" y="12573"/>
                    </a:lnTo>
                    <a:lnTo>
                      <a:pt x="595" y="12514"/>
                    </a:lnTo>
                    <a:lnTo>
                      <a:pt x="1203" y="12573"/>
                    </a:lnTo>
                    <a:lnTo>
                      <a:pt x="1310" y="12597"/>
                    </a:lnTo>
                    <a:lnTo>
                      <a:pt x="8930" y="11347"/>
                    </a:lnTo>
                    <a:lnTo>
                      <a:pt x="8978" y="11264"/>
                    </a:lnTo>
                    <a:lnTo>
                      <a:pt x="9252" y="10906"/>
                    </a:lnTo>
                    <a:lnTo>
                      <a:pt x="9442" y="10740"/>
                    </a:lnTo>
                    <a:lnTo>
                      <a:pt x="9526" y="10740"/>
                    </a:lnTo>
                    <a:lnTo>
                      <a:pt x="9847" y="10395"/>
                    </a:lnTo>
                    <a:lnTo>
                      <a:pt x="10538" y="9775"/>
                    </a:lnTo>
                    <a:lnTo>
                      <a:pt x="11276" y="9240"/>
                    </a:lnTo>
                    <a:lnTo>
                      <a:pt x="12050" y="8775"/>
                    </a:lnTo>
                    <a:lnTo>
                      <a:pt x="12847" y="8382"/>
                    </a:lnTo>
                    <a:lnTo>
                      <a:pt x="13681" y="8085"/>
                    </a:lnTo>
                    <a:lnTo>
                      <a:pt x="14538" y="7846"/>
                    </a:lnTo>
                    <a:lnTo>
                      <a:pt x="15407" y="7704"/>
                    </a:lnTo>
                    <a:lnTo>
                      <a:pt x="16289" y="7644"/>
                    </a:lnTo>
                    <a:lnTo>
                      <a:pt x="17170" y="7656"/>
                    </a:lnTo>
                    <a:lnTo>
                      <a:pt x="18039" y="7751"/>
                    </a:lnTo>
                    <a:lnTo>
                      <a:pt x="18908" y="7930"/>
                    </a:lnTo>
                    <a:lnTo>
                      <a:pt x="19765" y="8192"/>
                    </a:lnTo>
                    <a:lnTo>
                      <a:pt x="20599" y="8537"/>
                    </a:lnTo>
                    <a:lnTo>
                      <a:pt x="21408" y="8966"/>
                    </a:lnTo>
                    <a:lnTo>
                      <a:pt x="22182" y="9478"/>
                    </a:lnTo>
                    <a:lnTo>
                      <a:pt x="22551" y="9775"/>
                    </a:lnTo>
                    <a:lnTo>
                      <a:pt x="22551" y="9740"/>
                    </a:lnTo>
                    <a:lnTo>
                      <a:pt x="23956" y="9775"/>
                    </a:lnTo>
                    <a:lnTo>
                      <a:pt x="27767" y="5965"/>
                    </a:lnTo>
                    <a:lnTo>
                      <a:pt x="27945" y="4334"/>
                    </a:lnTo>
                    <a:lnTo>
                      <a:pt x="27267" y="3763"/>
                    </a:lnTo>
                    <a:lnTo>
                      <a:pt x="25862" y="2750"/>
                    </a:lnTo>
                    <a:lnTo>
                      <a:pt x="24385" y="1893"/>
                    </a:lnTo>
                    <a:lnTo>
                      <a:pt x="22849" y="1191"/>
                    </a:lnTo>
                    <a:lnTo>
                      <a:pt x="21266" y="655"/>
                    </a:lnTo>
                    <a:lnTo>
                      <a:pt x="19646" y="274"/>
                    </a:lnTo>
                    <a:lnTo>
                      <a:pt x="18015" y="60"/>
                    </a:lnTo>
                    <a:lnTo>
                      <a:pt x="1637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6"/>
              <p:cNvSpPr/>
              <p:nvPr/>
            </p:nvSpPr>
            <p:spPr>
              <a:xfrm>
                <a:off x="752817" y="4597368"/>
                <a:ext cx="151470" cy="204556"/>
              </a:xfrm>
              <a:custGeom>
                <a:rect b="b" l="l" r="r" t="t"/>
                <a:pathLst>
                  <a:path extrusionOk="0" h="30923" w="22898">
                    <a:moveTo>
                      <a:pt x="12348" y="1"/>
                    </a:moveTo>
                    <a:lnTo>
                      <a:pt x="6942" y="5395"/>
                    </a:lnTo>
                    <a:lnTo>
                      <a:pt x="7359" y="5740"/>
                    </a:lnTo>
                    <a:lnTo>
                      <a:pt x="8109" y="6502"/>
                    </a:lnTo>
                    <a:lnTo>
                      <a:pt x="8764" y="7335"/>
                    </a:lnTo>
                    <a:lnTo>
                      <a:pt x="9324" y="8228"/>
                    </a:lnTo>
                    <a:lnTo>
                      <a:pt x="9788" y="9181"/>
                    </a:lnTo>
                    <a:lnTo>
                      <a:pt x="10133" y="10169"/>
                    </a:lnTo>
                    <a:lnTo>
                      <a:pt x="10372" y="11205"/>
                    </a:lnTo>
                    <a:lnTo>
                      <a:pt x="10491" y="12265"/>
                    </a:lnTo>
                    <a:lnTo>
                      <a:pt x="10503" y="12812"/>
                    </a:lnTo>
                    <a:lnTo>
                      <a:pt x="10503" y="13777"/>
                    </a:lnTo>
                    <a:lnTo>
                      <a:pt x="10991" y="13789"/>
                    </a:lnTo>
                    <a:lnTo>
                      <a:pt x="11920" y="13979"/>
                    </a:lnTo>
                    <a:lnTo>
                      <a:pt x="12777" y="14348"/>
                    </a:lnTo>
                    <a:lnTo>
                      <a:pt x="13539" y="14860"/>
                    </a:lnTo>
                    <a:lnTo>
                      <a:pt x="14182" y="15503"/>
                    </a:lnTo>
                    <a:lnTo>
                      <a:pt x="14694" y="16265"/>
                    </a:lnTo>
                    <a:lnTo>
                      <a:pt x="15051" y="17123"/>
                    </a:lnTo>
                    <a:lnTo>
                      <a:pt x="15241" y="18051"/>
                    </a:lnTo>
                    <a:lnTo>
                      <a:pt x="15265" y="18540"/>
                    </a:lnTo>
                    <a:lnTo>
                      <a:pt x="15241" y="19028"/>
                    </a:lnTo>
                    <a:lnTo>
                      <a:pt x="15051" y="19956"/>
                    </a:lnTo>
                    <a:lnTo>
                      <a:pt x="14694" y="20814"/>
                    </a:lnTo>
                    <a:lnTo>
                      <a:pt x="14182" y="21576"/>
                    </a:lnTo>
                    <a:lnTo>
                      <a:pt x="13539" y="22219"/>
                    </a:lnTo>
                    <a:lnTo>
                      <a:pt x="12777" y="22731"/>
                    </a:lnTo>
                    <a:lnTo>
                      <a:pt x="11920" y="23100"/>
                    </a:lnTo>
                    <a:lnTo>
                      <a:pt x="10991" y="23290"/>
                    </a:lnTo>
                    <a:lnTo>
                      <a:pt x="10503" y="23302"/>
                    </a:lnTo>
                    <a:lnTo>
                      <a:pt x="977" y="23302"/>
                    </a:lnTo>
                    <a:lnTo>
                      <a:pt x="1" y="24267"/>
                    </a:lnTo>
                    <a:lnTo>
                      <a:pt x="1" y="29958"/>
                    </a:lnTo>
                    <a:lnTo>
                      <a:pt x="977" y="30922"/>
                    </a:lnTo>
                    <a:lnTo>
                      <a:pt x="10503" y="30922"/>
                    </a:lnTo>
                    <a:lnTo>
                      <a:pt x="11134" y="30911"/>
                    </a:lnTo>
                    <a:lnTo>
                      <a:pt x="12384" y="30780"/>
                    </a:lnTo>
                    <a:lnTo>
                      <a:pt x="13598" y="30541"/>
                    </a:lnTo>
                    <a:lnTo>
                      <a:pt x="14765" y="30172"/>
                    </a:lnTo>
                    <a:lnTo>
                      <a:pt x="15873" y="29708"/>
                    </a:lnTo>
                    <a:lnTo>
                      <a:pt x="16932" y="29136"/>
                    </a:lnTo>
                    <a:lnTo>
                      <a:pt x="17921" y="28470"/>
                    </a:lnTo>
                    <a:lnTo>
                      <a:pt x="18837" y="27708"/>
                    </a:lnTo>
                    <a:lnTo>
                      <a:pt x="19671" y="26874"/>
                    </a:lnTo>
                    <a:lnTo>
                      <a:pt x="20433" y="25957"/>
                    </a:lnTo>
                    <a:lnTo>
                      <a:pt x="21100" y="24969"/>
                    </a:lnTo>
                    <a:lnTo>
                      <a:pt x="21671" y="23909"/>
                    </a:lnTo>
                    <a:lnTo>
                      <a:pt x="22147" y="22802"/>
                    </a:lnTo>
                    <a:lnTo>
                      <a:pt x="22505" y="21635"/>
                    </a:lnTo>
                    <a:lnTo>
                      <a:pt x="22755" y="20433"/>
                    </a:lnTo>
                    <a:lnTo>
                      <a:pt x="22886" y="19183"/>
                    </a:lnTo>
                    <a:lnTo>
                      <a:pt x="22898" y="18540"/>
                    </a:lnTo>
                    <a:lnTo>
                      <a:pt x="22886" y="17778"/>
                    </a:lnTo>
                    <a:lnTo>
                      <a:pt x="22695" y="16289"/>
                    </a:lnTo>
                    <a:lnTo>
                      <a:pt x="22338" y="14837"/>
                    </a:lnTo>
                    <a:lnTo>
                      <a:pt x="21802" y="13455"/>
                    </a:lnTo>
                    <a:lnTo>
                      <a:pt x="21112" y="12134"/>
                    </a:lnTo>
                    <a:lnTo>
                      <a:pt x="20266" y="10907"/>
                    </a:lnTo>
                    <a:lnTo>
                      <a:pt x="19278" y="9788"/>
                    </a:lnTo>
                    <a:lnTo>
                      <a:pt x="18147" y="8776"/>
                    </a:lnTo>
                    <a:lnTo>
                      <a:pt x="17528" y="8336"/>
                    </a:lnTo>
                    <a:lnTo>
                      <a:pt x="17349" y="7728"/>
                    </a:lnTo>
                    <a:lnTo>
                      <a:pt x="16944" y="6550"/>
                    </a:lnTo>
                    <a:lnTo>
                      <a:pt x="16444" y="5407"/>
                    </a:lnTo>
                    <a:lnTo>
                      <a:pt x="15861" y="4311"/>
                    </a:lnTo>
                    <a:lnTo>
                      <a:pt x="15206" y="3263"/>
                    </a:lnTo>
                    <a:lnTo>
                      <a:pt x="14479" y="2263"/>
                    </a:lnTo>
                    <a:lnTo>
                      <a:pt x="13682" y="1311"/>
                    </a:lnTo>
                    <a:lnTo>
                      <a:pt x="12813" y="418"/>
                    </a:lnTo>
                    <a:lnTo>
                      <a:pt x="123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6"/>
              <p:cNvSpPr/>
              <p:nvPr/>
            </p:nvSpPr>
            <p:spPr>
              <a:xfrm>
                <a:off x="646726" y="4748673"/>
                <a:ext cx="112561" cy="53330"/>
              </a:xfrm>
              <a:custGeom>
                <a:rect b="b" l="l" r="r" t="t"/>
                <a:pathLst>
                  <a:path extrusionOk="0" h="8062" w="17016">
                    <a:moveTo>
                      <a:pt x="5513" y="1"/>
                    </a:moveTo>
                    <a:lnTo>
                      <a:pt x="4144" y="417"/>
                    </a:lnTo>
                    <a:lnTo>
                      <a:pt x="334" y="4227"/>
                    </a:lnTo>
                    <a:lnTo>
                      <a:pt x="0" y="5525"/>
                    </a:lnTo>
                    <a:lnTo>
                      <a:pt x="405" y="5823"/>
                    </a:lnTo>
                    <a:lnTo>
                      <a:pt x="1251" y="6359"/>
                    </a:lnTo>
                    <a:lnTo>
                      <a:pt x="2144" y="6835"/>
                    </a:lnTo>
                    <a:lnTo>
                      <a:pt x="3061" y="7228"/>
                    </a:lnTo>
                    <a:lnTo>
                      <a:pt x="4001" y="7549"/>
                    </a:lnTo>
                    <a:lnTo>
                      <a:pt x="4977" y="7799"/>
                    </a:lnTo>
                    <a:lnTo>
                      <a:pt x="5966" y="7966"/>
                    </a:lnTo>
                    <a:lnTo>
                      <a:pt x="6966" y="8049"/>
                    </a:lnTo>
                    <a:lnTo>
                      <a:pt x="7478" y="8061"/>
                    </a:lnTo>
                    <a:lnTo>
                      <a:pt x="17015" y="8061"/>
                    </a:lnTo>
                    <a:lnTo>
                      <a:pt x="17015" y="429"/>
                    </a:lnTo>
                    <a:lnTo>
                      <a:pt x="7478" y="429"/>
                    </a:lnTo>
                    <a:lnTo>
                      <a:pt x="6966" y="405"/>
                    </a:lnTo>
                    <a:lnTo>
                      <a:pt x="5978" y="191"/>
                    </a:lnTo>
                    <a:lnTo>
                      <a:pt x="55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6"/>
              <p:cNvSpPr/>
              <p:nvPr/>
            </p:nvSpPr>
            <p:spPr>
              <a:xfrm>
                <a:off x="614120" y="4638010"/>
                <a:ext cx="147290" cy="147376"/>
              </a:xfrm>
              <a:custGeom>
                <a:rect b="b" l="l" r="r" t="t"/>
                <a:pathLst>
                  <a:path extrusionOk="0" h="22279" w="22266">
                    <a:moveTo>
                      <a:pt x="12407" y="1"/>
                    </a:moveTo>
                    <a:lnTo>
                      <a:pt x="11764" y="13"/>
                    </a:lnTo>
                    <a:lnTo>
                      <a:pt x="10514" y="132"/>
                    </a:lnTo>
                    <a:lnTo>
                      <a:pt x="9299" y="382"/>
                    </a:lnTo>
                    <a:lnTo>
                      <a:pt x="8132" y="739"/>
                    </a:lnTo>
                    <a:lnTo>
                      <a:pt x="7025" y="1203"/>
                    </a:lnTo>
                    <a:lnTo>
                      <a:pt x="5965" y="1775"/>
                    </a:lnTo>
                    <a:lnTo>
                      <a:pt x="4977" y="2442"/>
                    </a:lnTo>
                    <a:lnTo>
                      <a:pt x="4060" y="3192"/>
                    </a:lnTo>
                    <a:lnTo>
                      <a:pt x="3215" y="4037"/>
                    </a:lnTo>
                    <a:lnTo>
                      <a:pt x="2465" y="4954"/>
                    </a:lnTo>
                    <a:lnTo>
                      <a:pt x="1798" y="5942"/>
                    </a:lnTo>
                    <a:lnTo>
                      <a:pt x="1226" y="6990"/>
                    </a:lnTo>
                    <a:lnTo>
                      <a:pt x="750" y="8097"/>
                    </a:lnTo>
                    <a:lnTo>
                      <a:pt x="393" y="9264"/>
                    </a:lnTo>
                    <a:lnTo>
                      <a:pt x="143" y="10479"/>
                    </a:lnTo>
                    <a:lnTo>
                      <a:pt x="12" y="11729"/>
                    </a:lnTo>
                    <a:lnTo>
                      <a:pt x="0" y="12360"/>
                    </a:lnTo>
                    <a:lnTo>
                      <a:pt x="12" y="13098"/>
                    </a:lnTo>
                    <a:lnTo>
                      <a:pt x="179" y="14527"/>
                    </a:lnTo>
                    <a:lnTo>
                      <a:pt x="512" y="15920"/>
                    </a:lnTo>
                    <a:lnTo>
                      <a:pt x="1000" y="17265"/>
                    </a:lnTo>
                    <a:lnTo>
                      <a:pt x="1631" y="18527"/>
                    </a:lnTo>
                    <a:lnTo>
                      <a:pt x="2405" y="19730"/>
                    </a:lnTo>
                    <a:lnTo>
                      <a:pt x="3310" y="20825"/>
                    </a:lnTo>
                    <a:lnTo>
                      <a:pt x="4358" y="21826"/>
                    </a:lnTo>
                    <a:lnTo>
                      <a:pt x="4929" y="22278"/>
                    </a:lnTo>
                    <a:lnTo>
                      <a:pt x="10454" y="16741"/>
                    </a:lnTo>
                    <a:lnTo>
                      <a:pt x="10014" y="16527"/>
                    </a:lnTo>
                    <a:lnTo>
                      <a:pt x="9240" y="15979"/>
                    </a:lnTo>
                    <a:lnTo>
                      <a:pt x="8609" y="15301"/>
                    </a:lnTo>
                    <a:lnTo>
                      <a:pt x="8120" y="14515"/>
                    </a:lnTo>
                    <a:lnTo>
                      <a:pt x="7799" y="13670"/>
                    </a:lnTo>
                    <a:lnTo>
                      <a:pt x="7644" y="12765"/>
                    </a:lnTo>
                    <a:lnTo>
                      <a:pt x="7656" y="11836"/>
                    </a:lnTo>
                    <a:lnTo>
                      <a:pt x="7870" y="10895"/>
                    </a:lnTo>
                    <a:lnTo>
                      <a:pt x="8061" y="10443"/>
                    </a:lnTo>
                    <a:lnTo>
                      <a:pt x="8275" y="10002"/>
                    </a:lnTo>
                    <a:lnTo>
                      <a:pt x="8823" y="9240"/>
                    </a:lnTo>
                    <a:lnTo>
                      <a:pt x="9502" y="8597"/>
                    </a:lnTo>
                    <a:lnTo>
                      <a:pt x="10276" y="8121"/>
                    </a:lnTo>
                    <a:lnTo>
                      <a:pt x="11133" y="7788"/>
                    </a:lnTo>
                    <a:lnTo>
                      <a:pt x="12038" y="7633"/>
                    </a:lnTo>
                    <a:lnTo>
                      <a:pt x="12967" y="7657"/>
                    </a:lnTo>
                    <a:lnTo>
                      <a:pt x="13895" y="7859"/>
                    </a:lnTo>
                    <a:lnTo>
                      <a:pt x="14348" y="8050"/>
                    </a:lnTo>
                    <a:lnTo>
                      <a:pt x="14741" y="8240"/>
                    </a:lnTo>
                    <a:lnTo>
                      <a:pt x="15455" y="8728"/>
                    </a:lnTo>
                    <a:lnTo>
                      <a:pt x="16062" y="9347"/>
                    </a:lnTo>
                    <a:lnTo>
                      <a:pt x="16562" y="10050"/>
                    </a:lnTo>
                    <a:lnTo>
                      <a:pt x="16753" y="10443"/>
                    </a:lnTo>
                    <a:lnTo>
                      <a:pt x="22266" y="4930"/>
                    </a:lnTo>
                    <a:lnTo>
                      <a:pt x="21825" y="4347"/>
                    </a:lnTo>
                    <a:lnTo>
                      <a:pt x="20825" y="3311"/>
                    </a:lnTo>
                    <a:lnTo>
                      <a:pt x="19730" y="2394"/>
                    </a:lnTo>
                    <a:lnTo>
                      <a:pt x="18539" y="1620"/>
                    </a:lnTo>
                    <a:lnTo>
                      <a:pt x="17277" y="989"/>
                    </a:lnTo>
                    <a:lnTo>
                      <a:pt x="15943" y="513"/>
                    </a:lnTo>
                    <a:lnTo>
                      <a:pt x="14550" y="179"/>
                    </a:lnTo>
                    <a:lnTo>
                      <a:pt x="13133" y="13"/>
                    </a:lnTo>
                    <a:lnTo>
                      <a:pt x="124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8" name="Google Shape;238;p16"/>
            <p:cNvGrpSpPr/>
            <p:nvPr/>
          </p:nvGrpSpPr>
          <p:grpSpPr>
            <a:xfrm>
              <a:off x="989660" y="4603434"/>
              <a:ext cx="1190118" cy="210542"/>
              <a:chOff x="989660" y="4603434"/>
              <a:chExt cx="1190118" cy="210542"/>
            </a:xfrm>
          </p:grpSpPr>
          <p:sp>
            <p:nvSpPr>
              <p:cNvPr id="239" name="Google Shape;239;p16"/>
              <p:cNvSpPr/>
              <p:nvPr/>
            </p:nvSpPr>
            <p:spPr>
              <a:xfrm>
                <a:off x="989660" y="4603434"/>
                <a:ext cx="646021" cy="210542"/>
              </a:xfrm>
              <a:custGeom>
                <a:rect b="b" l="l" r="r" t="t"/>
                <a:pathLst>
                  <a:path extrusionOk="0" h="31828" w="97660">
                    <a:moveTo>
                      <a:pt x="90813" y="11848"/>
                    </a:moveTo>
                    <a:lnTo>
                      <a:pt x="91289" y="11919"/>
                    </a:lnTo>
                    <a:lnTo>
                      <a:pt x="91754" y="12038"/>
                    </a:lnTo>
                    <a:lnTo>
                      <a:pt x="92194" y="12217"/>
                    </a:lnTo>
                    <a:lnTo>
                      <a:pt x="92409" y="12336"/>
                    </a:lnTo>
                    <a:lnTo>
                      <a:pt x="92599" y="12443"/>
                    </a:lnTo>
                    <a:lnTo>
                      <a:pt x="92933" y="12705"/>
                    </a:lnTo>
                    <a:lnTo>
                      <a:pt x="93206" y="13015"/>
                    </a:lnTo>
                    <a:lnTo>
                      <a:pt x="93433" y="13372"/>
                    </a:lnTo>
                    <a:lnTo>
                      <a:pt x="93528" y="13562"/>
                    </a:lnTo>
                    <a:lnTo>
                      <a:pt x="86408" y="16491"/>
                    </a:lnTo>
                    <a:lnTo>
                      <a:pt x="86396" y="16015"/>
                    </a:lnTo>
                    <a:lnTo>
                      <a:pt x="86539" y="15098"/>
                    </a:lnTo>
                    <a:lnTo>
                      <a:pt x="86860" y="14229"/>
                    </a:lnTo>
                    <a:lnTo>
                      <a:pt x="87372" y="13455"/>
                    </a:lnTo>
                    <a:lnTo>
                      <a:pt x="87694" y="13110"/>
                    </a:lnTo>
                    <a:lnTo>
                      <a:pt x="87979" y="12824"/>
                    </a:lnTo>
                    <a:lnTo>
                      <a:pt x="88646" y="12372"/>
                    </a:lnTo>
                    <a:lnTo>
                      <a:pt x="89372" y="12050"/>
                    </a:lnTo>
                    <a:lnTo>
                      <a:pt x="90158" y="11872"/>
                    </a:lnTo>
                    <a:lnTo>
                      <a:pt x="90563" y="11848"/>
                    </a:lnTo>
                    <a:close/>
                    <a:moveTo>
                      <a:pt x="32899" y="11907"/>
                    </a:moveTo>
                    <a:lnTo>
                      <a:pt x="33756" y="11931"/>
                    </a:lnTo>
                    <a:lnTo>
                      <a:pt x="34578" y="12110"/>
                    </a:lnTo>
                    <a:lnTo>
                      <a:pt x="35375" y="12443"/>
                    </a:lnTo>
                    <a:lnTo>
                      <a:pt x="36090" y="12943"/>
                    </a:lnTo>
                    <a:lnTo>
                      <a:pt x="36423" y="13265"/>
                    </a:lnTo>
                    <a:lnTo>
                      <a:pt x="36733" y="13646"/>
                    </a:lnTo>
                    <a:lnTo>
                      <a:pt x="37221" y="14467"/>
                    </a:lnTo>
                    <a:lnTo>
                      <a:pt x="37554" y="15348"/>
                    </a:lnTo>
                    <a:lnTo>
                      <a:pt x="37721" y="16265"/>
                    </a:lnTo>
                    <a:lnTo>
                      <a:pt x="37721" y="17194"/>
                    </a:lnTo>
                    <a:lnTo>
                      <a:pt x="37554" y="18111"/>
                    </a:lnTo>
                    <a:lnTo>
                      <a:pt x="37221" y="18992"/>
                    </a:lnTo>
                    <a:lnTo>
                      <a:pt x="36733" y="19801"/>
                    </a:lnTo>
                    <a:lnTo>
                      <a:pt x="36423" y="20182"/>
                    </a:lnTo>
                    <a:lnTo>
                      <a:pt x="36340" y="20266"/>
                    </a:lnTo>
                    <a:lnTo>
                      <a:pt x="36256" y="20349"/>
                    </a:lnTo>
                    <a:lnTo>
                      <a:pt x="35911" y="20647"/>
                    </a:lnTo>
                    <a:lnTo>
                      <a:pt x="35173" y="21099"/>
                    </a:lnTo>
                    <a:lnTo>
                      <a:pt x="34375" y="21397"/>
                    </a:lnTo>
                    <a:lnTo>
                      <a:pt x="33554" y="21540"/>
                    </a:lnTo>
                    <a:lnTo>
                      <a:pt x="32720" y="21516"/>
                    </a:lnTo>
                    <a:lnTo>
                      <a:pt x="31899" y="21326"/>
                    </a:lnTo>
                    <a:lnTo>
                      <a:pt x="31125" y="20992"/>
                    </a:lnTo>
                    <a:lnTo>
                      <a:pt x="30410" y="20492"/>
                    </a:lnTo>
                    <a:lnTo>
                      <a:pt x="30089" y="20182"/>
                    </a:lnTo>
                    <a:lnTo>
                      <a:pt x="30053" y="20182"/>
                    </a:lnTo>
                    <a:lnTo>
                      <a:pt x="29732" y="19801"/>
                    </a:lnTo>
                    <a:lnTo>
                      <a:pt x="29243" y="18980"/>
                    </a:lnTo>
                    <a:lnTo>
                      <a:pt x="28910" y="18099"/>
                    </a:lnTo>
                    <a:lnTo>
                      <a:pt x="28743" y="17182"/>
                    </a:lnTo>
                    <a:lnTo>
                      <a:pt x="28743" y="16253"/>
                    </a:lnTo>
                    <a:lnTo>
                      <a:pt x="28910" y="15336"/>
                    </a:lnTo>
                    <a:lnTo>
                      <a:pt x="29243" y="14455"/>
                    </a:lnTo>
                    <a:lnTo>
                      <a:pt x="29732" y="13634"/>
                    </a:lnTo>
                    <a:lnTo>
                      <a:pt x="30053" y="13265"/>
                    </a:lnTo>
                    <a:lnTo>
                      <a:pt x="30184" y="13134"/>
                    </a:lnTo>
                    <a:lnTo>
                      <a:pt x="30517" y="12824"/>
                    </a:lnTo>
                    <a:lnTo>
                      <a:pt x="31268" y="12360"/>
                    </a:lnTo>
                    <a:lnTo>
                      <a:pt x="32065" y="12050"/>
                    </a:lnTo>
                    <a:lnTo>
                      <a:pt x="32899" y="11907"/>
                    </a:lnTo>
                    <a:close/>
                    <a:moveTo>
                      <a:pt x="50318" y="11907"/>
                    </a:moveTo>
                    <a:lnTo>
                      <a:pt x="51164" y="11931"/>
                    </a:lnTo>
                    <a:lnTo>
                      <a:pt x="51997" y="12110"/>
                    </a:lnTo>
                    <a:lnTo>
                      <a:pt x="52783" y="12443"/>
                    </a:lnTo>
                    <a:lnTo>
                      <a:pt x="53509" y="12943"/>
                    </a:lnTo>
                    <a:lnTo>
                      <a:pt x="53831" y="13265"/>
                    </a:lnTo>
                    <a:lnTo>
                      <a:pt x="54152" y="13646"/>
                    </a:lnTo>
                    <a:lnTo>
                      <a:pt x="54641" y="14467"/>
                    </a:lnTo>
                    <a:lnTo>
                      <a:pt x="54974" y="15348"/>
                    </a:lnTo>
                    <a:lnTo>
                      <a:pt x="55129" y="16265"/>
                    </a:lnTo>
                    <a:lnTo>
                      <a:pt x="55129" y="17194"/>
                    </a:lnTo>
                    <a:lnTo>
                      <a:pt x="54974" y="18111"/>
                    </a:lnTo>
                    <a:lnTo>
                      <a:pt x="54641" y="18992"/>
                    </a:lnTo>
                    <a:lnTo>
                      <a:pt x="54152" y="19801"/>
                    </a:lnTo>
                    <a:lnTo>
                      <a:pt x="53831" y="20182"/>
                    </a:lnTo>
                    <a:lnTo>
                      <a:pt x="53759" y="20266"/>
                    </a:lnTo>
                    <a:lnTo>
                      <a:pt x="53664" y="20349"/>
                    </a:lnTo>
                    <a:lnTo>
                      <a:pt x="53331" y="20647"/>
                    </a:lnTo>
                    <a:lnTo>
                      <a:pt x="52593" y="21099"/>
                    </a:lnTo>
                    <a:lnTo>
                      <a:pt x="51795" y="21397"/>
                    </a:lnTo>
                    <a:lnTo>
                      <a:pt x="50961" y="21540"/>
                    </a:lnTo>
                    <a:lnTo>
                      <a:pt x="50128" y="21516"/>
                    </a:lnTo>
                    <a:lnTo>
                      <a:pt x="49306" y="21326"/>
                    </a:lnTo>
                    <a:lnTo>
                      <a:pt x="48532" y="20992"/>
                    </a:lnTo>
                    <a:lnTo>
                      <a:pt x="47818" y="20492"/>
                    </a:lnTo>
                    <a:lnTo>
                      <a:pt x="47508" y="20182"/>
                    </a:lnTo>
                    <a:lnTo>
                      <a:pt x="47461" y="20182"/>
                    </a:lnTo>
                    <a:lnTo>
                      <a:pt x="47139" y="19801"/>
                    </a:lnTo>
                    <a:lnTo>
                      <a:pt x="46651" y="18980"/>
                    </a:lnTo>
                    <a:lnTo>
                      <a:pt x="46318" y="18099"/>
                    </a:lnTo>
                    <a:lnTo>
                      <a:pt x="46163" y="17182"/>
                    </a:lnTo>
                    <a:lnTo>
                      <a:pt x="46163" y="16253"/>
                    </a:lnTo>
                    <a:lnTo>
                      <a:pt x="46318" y="15336"/>
                    </a:lnTo>
                    <a:lnTo>
                      <a:pt x="46651" y="14455"/>
                    </a:lnTo>
                    <a:lnTo>
                      <a:pt x="47139" y="13634"/>
                    </a:lnTo>
                    <a:lnTo>
                      <a:pt x="47461" y="13265"/>
                    </a:lnTo>
                    <a:lnTo>
                      <a:pt x="47592" y="13134"/>
                    </a:lnTo>
                    <a:lnTo>
                      <a:pt x="47937" y="12824"/>
                    </a:lnTo>
                    <a:lnTo>
                      <a:pt x="48675" y="12360"/>
                    </a:lnTo>
                    <a:lnTo>
                      <a:pt x="49485" y="12050"/>
                    </a:lnTo>
                    <a:lnTo>
                      <a:pt x="50318" y="11907"/>
                    </a:lnTo>
                    <a:close/>
                    <a:moveTo>
                      <a:pt x="68048" y="11907"/>
                    </a:moveTo>
                    <a:lnTo>
                      <a:pt x="68488" y="11919"/>
                    </a:lnTo>
                    <a:lnTo>
                      <a:pt x="69333" y="12098"/>
                    </a:lnTo>
                    <a:lnTo>
                      <a:pt x="70107" y="12455"/>
                    </a:lnTo>
                    <a:lnTo>
                      <a:pt x="70786" y="12967"/>
                    </a:lnTo>
                    <a:lnTo>
                      <a:pt x="71084" y="13289"/>
                    </a:lnTo>
                    <a:lnTo>
                      <a:pt x="71381" y="13658"/>
                    </a:lnTo>
                    <a:lnTo>
                      <a:pt x="71846" y="14479"/>
                    </a:lnTo>
                    <a:lnTo>
                      <a:pt x="72167" y="15360"/>
                    </a:lnTo>
                    <a:lnTo>
                      <a:pt x="72298" y="16289"/>
                    </a:lnTo>
                    <a:lnTo>
                      <a:pt x="72298" y="16765"/>
                    </a:lnTo>
                    <a:lnTo>
                      <a:pt x="72298" y="17230"/>
                    </a:lnTo>
                    <a:lnTo>
                      <a:pt x="72155" y="18146"/>
                    </a:lnTo>
                    <a:lnTo>
                      <a:pt x="71846" y="19016"/>
                    </a:lnTo>
                    <a:lnTo>
                      <a:pt x="71381" y="19813"/>
                    </a:lnTo>
                    <a:lnTo>
                      <a:pt x="71084" y="20182"/>
                    </a:lnTo>
                    <a:lnTo>
                      <a:pt x="70786" y="20504"/>
                    </a:lnTo>
                    <a:lnTo>
                      <a:pt x="70095" y="21028"/>
                    </a:lnTo>
                    <a:lnTo>
                      <a:pt x="69322" y="21373"/>
                    </a:lnTo>
                    <a:lnTo>
                      <a:pt x="68476" y="21552"/>
                    </a:lnTo>
                    <a:lnTo>
                      <a:pt x="68048" y="21552"/>
                    </a:lnTo>
                    <a:lnTo>
                      <a:pt x="67595" y="21540"/>
                    </a:lnTo>
                    <a:lnTo>
                      <a:pt x="66726" y="21361"/>
                    </a:lnTo>
                    <a:lnTo>
                      <a:pt x="65928" y="21016"/>
                    </a:lnTo>
                    <a:lnTo>
                      <a:pt x="65214" y="20504"/>
                    </a:lnTo>
                    <a:lnTo>
                      <a:pt x="64904" y="20182"/>
                    </a:lnTo>
                    <a:lnTo>
                      <a:pt x="64595" y="19825"/>
                    </a:lnTo>
                    <a:lnTo>
                      <a:pt x="64094" y="19028"/>
                    </a:lnTo>
                    <a:lnTo>
                      <a:pt x="63761" y="18158"/>
                    </a:lnTo>
                    <a:lnTo>
                      <a:pt x="63606" y="17230"/>
                    </a:lnTo>
                    <a:lnTo>
                      <a:pt x="63606" y="16765"/>
                    </a:lnTo>
                    <a:lnTo>
                      <a:pt x="63606" y="16277"/>
                    </a:lnTo>
                    <a:lnTo>
                      <a:pt x="63761" y="15348"/>
                    </a:lnTo>
                    <a:lnTo>
                      <a:pt x="64094" y="14455"/>
                    </a:lnTo>
                    <a:lnTo>
                      <a:pt x="64583" y="13658"/>
                    </a:lnTo>
                    <a:lnTo>
                      <a:pt x="64904" y="13289"/>
                    </a:lnTo>
                    <a:lnTo>
                      <a:pt x="65214" y="12967"/>
                    </a:lnTo>
                    <a:lnTo>
                      <a:pt x="65928" y="12455"/>
                    </a:lnTo>
                    <a:lnTo>
                      <a:pt x="66726" y="12098"/>
                    </a:lnTo>
                    <a:lnTo>
                      <a:pt x="67595" y="11919"/>
                    </a:lnTo>
                    <a:lnTo>
                      <a:pt x="68048" y="11907"/>
                    </a:lnTo>
                    <a:close/>
                    <a:moveTo>
                      <a:pt x="77763" y="822"/>
                    </a:moveTo>
                    <a:lnTo>
                      <a:pt x="77763" y="24219"/>
                    </a:lnTo>
                    <a:lnTo>
                      <a:pt x="81264" y="24219"/>
                    </a:lnTo>
                    <a:lnTo>
                      <a:pt x="81264" y="822"/>
                    </a:lnTo>
                    <a:close/>
                    <a:moveTo>
                      <a:pt x="32875" y="8788"/>
                    </a:moveTo>
                    <a:lnTo>
                      <a:pt x="32113" y="8859"/>
                    </a:lnTo>
                    <a:lnTo>
                      <a:pt x="31363" y="9002"/>
                    </a:lnTo>
                    <a:lnTo>
                      <a:pt x="30613" y="9216"/>
                    </a:lnTo>
                    <a:lnTo>
                      <a:pt x="29898" y="9502"/>
                    </a:lnTo>
                    <a:lnTo>
                      <a:pt x="29196" y="9859"/>
                    </a:lnTo>
                    <a:lnTo>
                      <a:pt x="28529" y="10288"/>
                    </a:lnTo>
                    <a:lnTo>
                      <a:pt x="27898" y="10776"/>
                    </a:lnTo>
                    <a:lnTo>
                      <a:pt x="27588" y="11062"/>
                    </a:lnTo>
                    <a:lnTo>
                      <a:pt x="27303" y="11360"/>
                    </a:lnTo>
                    <a:lnTo>
                      <a:pt x="26803" y="11991"/>
                    </a:lnTo>
                    <a:lnTo>
                      <a:pt x="26362" y="12657"/>
                    </a:lnTo>
                    <a:lnTo>
                      <a:pt x="26005" y="13360"/>
                    </a:lnTo>
                    <a:lnTo>
                      <a:pt x="25707" y="14086"/>
                    </a:lnTo>
                    <a:lnTo>
                      <a:pt x="25493" y="14825"/>
                    </a:lnTo>
                    <a:lnTo>
                      <a:pt x="25350" y="15587"/>
                    </a:lnTo>
                    <a:lnTo>
                      <a:pt x="25278" y="16349"/>
                    </a:lnTo>
                    <a:lnTo>
                      <a:pt x="25278" y="17122"/>
                    </a:lnTo>
                    <a:lnTo>
                      <a:pt x="25350" y="17885"/>
                    </a:lnTo>
                    <a:lnTo>
                      <a:pt x="25493" y="18647"/>
                    </a:lnTo>
                    <a:lnTo>
                      <a:pt x="25707" y="19385"/>
                    </a:lnTo>
                    <a:lnTo>
                      <a:pt x="26005" y="20111"/>
                    </a:lnTo>
                    <a:lnTo>
                      <a:pt x="26362" y="20814"/>
                    </a:lnTo>
                    <a:lnTo>
                      <a:pt x="26803" y="21480"/>
                    </a:lnTo>
                    <a:lnTo>
                      <a:pt x="27303" y="22111"/>
                    </a:lnTo>
                    <a:lnTo>
                      <a:pt x="27588" y="22421"/>
                    </a:lnTo>
                    <a:lnTo>
                      <a:pt x="27886" y="22695"/>
                    </a:lnTo>
                    <a:lnTo>
                      <a:pt x="28517" y="23195"/>
                    </a:lnTo>
                    <a:lnTo>
                      <a:pt x="29196" y="23624"/>
                    </a:lnTo>
                    <a:lnTo>
                      <a:pt x="29886" y="23969"/>
                    </a:lnTo>
                    <a:lnTo>
                      <a:pt x="30613" y="24255"/>
                    </a:lnTo>
                    <a:lnTo>
                      <a:pt x="31351" y="24469"/>
                    </a:lnTo>
                    <a:lnTo>
                      <a:pt x="32101" y="24612"/>
                    </a:lnTo>
                    <a:lnTo>
                      <a:pt x="32863" y="24683"/>
                    </a:lnTo>
                    <a:lnTo>
                      <a:pt x="33637" y="24683"/>
                    </a:lnTo>
                    <a:lnTo>
                      <a:pt x="34399" y="24612"/>
                    </a:lnTo>
                    <a:lnTo>
                      <a:pt x="35149" y="24469"/>
                    </a:lnTo>
                    <a:lnTo>
                      <a:pt x="35887" y="24255"/>
                    </a:lnTo>
                    <a:lnTo>
                      <a:pt x="36614" y="23969"/>
                    </a:lnTo>
                    <a:lnTo>
                      <a:pt x="37316" y="23624"/>
                    </a:lnTo>
                    <a:lnTo>
                      <a:pt x="37983" y="23195"/>
                    </a:lnTo>
                    <a:lnTo>
                      <a:pt x="38614" y="22695"/>
                    </a:lnTo>
                    <a:lnTo>
                      <a:pt x="38924" y="22421"/>
                    </a:lnTo>
                    <a:lnTo>
                      <a:pt x="39197" y="22111"/>
                    </a:lnTo>
                    <a:lnTo>
                      <a:pt x="39709" y="21480"/>
                    </a:lnTo>
                    <a:lnTo>
                      <a:pt x="40150" y="20814"/>
                    </a:lnTo>
                    <a:lnTo>
                      <a:pt x="40507" y="20111"/>
                    </a:lnTo>
                    <a:lnTo>
                      <a:pt x="40793" y="19385"/>
                    </a:lnTo>
                    <a:lnTo>
                      <a:pt x="41019" y="18647"/>
                    </a:lnTo>
                    <a:lnTo>
                      <a:pt x="41162" y="17885"/>
                    </a:lnTo>
                    <a:lnTo>
                      <a:pt x="41234" y="17122"/>
                    </a:lnTo>
                    <a:lnTo>
                      <a:pt x="41234" y="16349"/>
                    </a:lnTo>
                    <a:lnTo>
                      <a:pt x="41162" y="15587"/>
                    </a:lnTo>
                    <a:lnTo>
                      <a:pt x="41019" y="14825"/>
                    </a:lnTo>
                    <a:lnTo>
                      <a:pt x="40793" y="14086"/>
                    </a:lnTo>
                    <a:lnTo>
                      <a:pt x="40507" y="13360"/>
                    </a:lnTo>
                    <a:lnTo>
                      <a:pt x="40150" y="12657"/>
                    </a:lnTo>
                    <a:lnTo>
                      <a:pt x="39709" y="11991"/>
                    </a:lnTo>
                    <a:lnTo>
                      <a:pt x="39197" y="11360"/>
                    </a:lnTo>
                    <a:lnTo>
                      <a:pt x="38924" y="11062"/>
                    </a:lnTo>
                    <a:lnTo>
                      <a:pt x="38614" y="10776"/>
                    </a:lnTo>
                    <a:lnTo>
                      <a:pt x="37983" y="10288"/>
                    </a:lnTo>
                    <a:lnTo>
                      <a:pt x="37316" y="9859"/>
                    </a:lnTo>
                    <a:lnTo>
                      <a:pt x="36626" y="9502"/>
                    </a:lnTo>
                    <a:lnTo>
                      <a:pt x="35899" y="9216"/>
                    </a:lnTo>
                    <a:lnTo>
                      <a:pt x="35161" y="9002"/>
                    </a:lnTo>
                    <a:lnTo>
                      <a:pt x="34411" y="8859"/>
                    </a:lnTo>
                    <a:lnTo>
                      <a:pt x="33637" y="8788"/>
                    </a:lnTo>
                    <a:close/>
                    <a:moveTo>
                      <a:pt x="50306" y="8788"/>
                    </a:moveTo>
                    <a:lnTo>
                      <a:pt x="49544" y="8859"/>
                    </a:lnTo>
                    <a:lnTo>
                      <a:pt x="48782" y="9002"/>
                    </a:lnTo>
                    <a:lnTo>
                      <a:pt x="48044" y="9216"/>
                    </a:lnTo>
                    <a:lnTo>
                      <a:pt x="47318" y="9502"/>
                    </a:lnTo>
                    <a:lnTo>
                      <a:pt x="46627" y="9859"/>
                    </a:lnTo>
                    <a:lnTo>
                      <a:pt x="45960" y="10288"/>
                    </a:lnTo>
                    <a:lnTo>
                      <a:pt x="45318" y="10776"/>
                    </a:lnTo>
                    <a:lnTo>
                      <a:pt x="45020" y="11062"/>
                    </a:lnTo>
                    <a:lnTo>
                      <a:pt x="44734" y="11360"/>
                    </a:lnTo>
                    <a:lnTo>
                      <a:pt x="44222" y="11991"/>
                    </a:lnTo>
                    <a:lnTo>
                      <a:pt x="43793" y="12657"/>
                    </a:lnTo>
                    <a:lnTo>
                      <a:pt x="43424" y="13360"/>
                    </a:lnTo>
                    <a:lnTo>
                      <a:pt x="43139" y="14086"/>
                    </a:lnTo>
                    <a:lnTo>
                      <a:pt x="42924" y="14825"/>
                    </a:lnTo>
                    <a:lnTo>
                      <a:pt x="42781" y="15587"/>
                    </a:lnTo>
                    <a:lnTo>
                      <a:pt x="42710" y="16349"/>
                    </a:lnTo>
                    <a:lnTo>
                      <a:pt x="42710" y="17122"/>
                    </a:lnTo>
                    <a:lnTo>
                      <a:pt x="42781" y="17885"/>
                    </a:lnTo>
                    <a:lnTo>
                      <a:pt x="42924" y="18647"/>
                    </a:lnTo>
                    <a:lnTo>
                      <a:pt x="43139" y="19385"/>
                    </a:lnTo>
                    <a:lnTo>
                      <a:pt x="43424" y="20111"/>
                    </a:lnTo>
                    <a:lnTo>
                      <a:pt x="43793" y="20814"/>
                    </a:lnTo>
                    <a:lnTo>
                      <a:pt x="44222" y="21480"/>
                    </a:lnTo>
                    <a:lnTo>
                      <a:pt x="44734" y="22111"/>
                    </a:lnTo>
                    <a:lnTo>
                      <a:pt x="45020" y="22421"/>
                    </a:lnTo>
                    <a:lnTo>
                      <a:pt x="45318" y="22695"/>
                    </a:lnTo>
                    <a:lnTo>
                      <a:pt x="45949" y="23195"/>
                    </a:lnTo>
                    <a:lnTo>
                      <a:pt x="46615" y="23624"/>
                    </a:lnTo>
                    <a:lnTo>
                      <a:pt x="47318" y="23969"/>
                    </a:lnTo>
                    <a:lnTo>
                      <a:pt x="48032" y="24255"/>
                    </a:lnTo>
                    <a:lnTo>
                      <a:pt x="48782" y="24469"/>
                    </a:lnTo>
                    <a:lnTo>
                      <a:pt x="49533" y="24612"/>
                    </a:lnTo>
                    <a:lnTo>
                      <a:pt x="50295" y="24683"/>
                    </a:lnTo>
                    <a:lnTo>
                      <a:pt x="51057" y="24683"/>
                    </a:lnTo>
                    <a:lnTo>
                      <a:pt x="51819" y="24612"/>
                    </a:lnTo>
                    <a:lnTo>
                      <a:pt x="52581" y="24469"/>
                    </a:lnTo>
                    <a:lnTo>
                      <a:pt x="53319" y="24255"/>
                    </a:lnTo>
                    <a:lnTo>
                      <a:pt x="54045" y="23969"/>
                    </a:lnTo>
                    <a:lnTo>
                      <a:pt x="54736" y="23624"/>
                    </a:lnTo>
                    <a:lnTo>
                      <a:pt x="55414" y="23195"/>
                    </a:lnTo>
                    <a:lnTo>
                      <a:pt x="56046" y="22695"/>
                    </a:lnTo>
                    <a:lnTo>
                      <a:pt x="56343" y="22421"/>
                    </a:lnTo>
                    <a:lnTo>
                      <a:pt x="56629" y="22111"/>
                    </a:lnTo>
                    <a:lnTo>
                      <a:pt x="57129" y="21480"/>
                    </a:lnTo>
                    <a:lnTo>
                      <a:pt x="57570" y="20814"/>
                    </a:lnTo>
                    <a:lnTo>
                      <a:pt x="57927" y="20111"/>
                    </a:lnTo>
                    <a:lnTo>
                      <a:pt x="58213" y="19385"/>
                    </a:lnTo>
                    <a:lnTo>
                      <a:pt x="58439" y="18647"/>
                    </a:lnTo>
                    <a:lnTo>
                      <a:pt x="58582" y="17885"/>
                    </a:lnTo>
                    <a:lnTo>
                      <a:pt x="58653" y="17111"/>
                    </a:lnTo>
                    <a:lnTo>
                      <a:pt x="58653" y="16349"/>
                    </a:lnTo>
                    <a:lnTo>
                      <a:pt x="58582" y="15575"/>
                    </a:lnTo>
                    <a:lnTo>
                      <a:pt x="58439" y="14825"/>
                    </a:lnTo>
                    <a:lnTo>
                      <a:pt x="58213" y="14074"/>
                    </a:lnTo>
                    <a:lnTo>
                      <a:pt x="57927" y="13360"/>
                    </a:lnTo>
                    <a:lnTo>
                      <a:pt x="57570" y="12657"/>
                    </a:lnTo>
                    <a:lnTo>
                      <a:pt x="57129" y="11991"/>
                    </a:lnTo>
                    <a:lnTo>
                      <a:pt x="56629" y="11360"/>
                    </a:lnTo>
                    <a:lnTo>
                      <a:pt x="56343" y="11062"/>
                    </a:lnTo>
                    <a:lnTo>
                      <a:pt x="56046" y="10776"/>
                    </a:lnTo>
                    <a:lnTo>
                      <a:pt x="55414" y="10288"/>
                    </a:lnTo>
                    <a:lnTo>
                      <a:pt x="54748" y="9859"/>
                    </a:lnTo>
                    <a:lnTo>
                      <a:pt x="54045" y="9502"/>
                    </a:lnTo>
                    <a:lnTo>
                      <a:pt x="53331" y="9216"/>
                    </a:lnTo>
                    <a:lnTo>
                      <a:pt x="52593" y="9002"/>
                    </a:lnTo>
                    <a:lnTo>
                      <a:pt x="51831" y="8859"/>
                    </a:lnTo>
                    <a:lnTo>
                      <a:pt x="51068" y="8788"/>
                    </a:lnTo>
                    <a:close/>
                    <a:moveTo>
                      <a:pt x="11907" y="1"/>
                    </a:moveTo>
                    <a:lnTo>
                      <a:pt x="10681" y="108"/>
                    </a:lnTo>
                    <a:lnTo>
                      <a:pt x="9490" y="346"/>
                    </a:lnTo>
                    <a:lnTo>
                      <a:pt x="8311" y="691"/>
                    </a:lnTo>
                    <a:lnTo>
                      <a:pt x="7192" y="1156"/>
                    </a:lnTo>
                    <a:lnTo>
                      <a:pt x="6109" y="1727"/>
                    </a:lnTo>
                    <a:lnTo>
                      <a:pt x="5097" y="2406"/>
                    </a:lnTo>
                    <a:lnTo>
                      <a:pt x="4144" y="3192"/>
                    </a:lnTo>
                    <a:lnTo>
                      <a:pt x="3703" y="3632"/>
                    </a:lnTo>
                    <a:lnTo>
                      <a:pt x="3394" y="3942"/>
                    </a:lnTo>
                    <a:lnTo>
                      <a:pt x="2965" y="4406"/>
                    </a:lnTo>
                    <a:lnTo>
                      <a:pt x="2203" y="5371"/>
                    </a:lnTo>
                    <a:lnTo>
                      <a:pt x="1560" y="6383"/>
                    </a:lnTo>
                    <a:lnTo>
                      <a:pt x="1024" y="7454"/>
                    </a:lnTo>
                    <a:lnTo>
                      <a:pt x="608" y="8550"/>
                    </a:lnTo>
                    <a:lnTo>
                      <a:pt x="286" y="9681"/>
                    </a:lnTo>
                    <a:lnTo>
                      <a:pt x="96" y="10836"/>
                    </a:lnTo>
                    <a:lnTo>
                      <a:pt x="0" y="11991"/>
                    </a:lnTo>
                    <a:lnTo>
                      <a:pt x="24" y="13146"/>
                    </a:lnTo>
                    <a:lnTo>
                      <a:pt x="155" y="14301"/>
                    </a:lnTo>
                    <a:lnTo>
                      <a:pt x="393" y="15444"/>
                    </a:lnTo>
                    <a:lnTo>
                      <a:pt x="751" y="16563"/>
                    </a:lnTo>
                    <a:lnTo>
                      <a:pt x="1215" y="17646"/>
                    </a:lnTo>
                    <a:lnTo>
                      <a:pt x="1786" y="18682"/>
                    </a:lnTo>
                    <a:lnTo>
                      <a:pt x="2465" y="19682"/>
                    </a:lnTo>
                    <a:lnTo>
                      <a:pt x="3263" y="20623"/>
                    </a:lnTo>
                    <a:lnTo>
                      <a:pt x="3703" y="21064"/>
                    </a:lnTo>
                    <a:lnTo>
                      <a:pt x="4144" y="21492"/>
                    </a:lnTo>
                    <a:lnTo>
                      <a:pt x="5097" y="22278"/>
                    </a:lnTo>
                    <a:lnTo>
                      <a:pt x="6109" y="22969"/>
                    </a:lnTo>
                    <a:lnTo>
                      <a:pt x="7180" y="23540"/>
                    </a:lnTo>
                    <a:lnTo>
                      <a:pt x="8311" y="24005"/>
                    </a:lnTo>
                    <a:lnTo>
                      <a:pt x="9478" y="24350"/>
                    </a:lnTo>
                    <a:lnTo>
                      <a:pt x="10681" y="24576"/>
                    </a:lnTo>
                    <a:lnTo>
                      <a:pt x="11907" y="24695"/>
                    </a:lnTo>
                    <a:lnTo>
                      <a:pt x="12526" y="24695"/>
                    </a:lnTo>
                    <a:lnTo>
                      <a:pt x="13181" y="24683"/>
                    </a:lnTo>
                    <a:lnTo>
                      <a:pt x="14443" y="24576"/>
                    </a:lnTo>
                    <a:lnTo>
                      <a:pt x="15646" y="24362"/>
                    </a:lnTo>
                    <a:lnTo>
                      <a:pt x="16789" y="24028"/>
                    </a:lnTo>
                    <a:lnTo>
                      <a:pt x="17861" y="23588"/>
                    </a:lnTo>
                    <a:lnTo>
                      <a:pt x="18885" y="23040"/>
                    </a:lnTo>
                    <a:lnTo>
                      <a:pt x="19837" y="22385"/>
                    </a:lnTo>
                    <a:lnTo>
                      <a:pt x="20742" y="21623"/>
                    </a:lnTo>
                    <a:lnTo>
                      <a:pt x="21159" y="21195"/>
                    </a:lnTo>
                    <a:lnTo>
                      <a:pt x="21516" y="20825"/>
                    </a:lnTo>
                    <a:lnTo>
                      <a:pt x="22147" y="20028"/>
                    </a:lnTo>
                    <a:lnTo>
                      <a:pt x="22695" y="19170"/>
                    </a:lnTo>
                    <a:lnTo>
                      <a:pt x="23147" y="18242"/>
                    </a:lnTo>
                    <a:lnTo>
                      <a:pt x="23516" y="17253"/>
                    </a:lnTo>
                    <a:lnTo>
                      <a:pt x="23790" y="16206"/>
                    </a:lnTo>
                    <a:lnTo>
                      <a:pt x="23969" y="15086"/>
                    </a:lnTo>
                    <a:lnTo>
                      <a:pt x="24052" y="13908"/>
                    </a:lnTo>
                    <a:lnTo>
                      <a:pt x="24064" y="13289"/>
                    </a:lnTo>
                    <a:lnTo>
                      <a:pt x="24064" y="12753"/>
                    </a:lnTo>
                    <a:lnTo>
                      <a:pt x="23981" y="11705"/>
                    </a:lnTo>
                    <a:lnTo>
                      <a:pt x="23885" y="11181"/>
                    </a:lnTo>
                    <a:lnTo>
                      <a:pt x="12526" y="11181"/>
                    </a:lnTo>
                    <a:lnTo>
                      <a:pt x="12526" y="14574"/>
                    </a:lnTo>
                    <a:lnTo>
                      <a:pt x="20599" y="14574"/>
                    </a:lnTo>
                    <a:lnTo>
                      <a:pt x="20480" y="15265"/>
                    </a:lnTo>
                    <a:lnTo>
                      <a:pt x="20159" y="16491"/>
                    </a:lnTo>
                    <a:lnTo>
                      <a:pt x="19694" y="17563"/>
                    </a:lnTo>
                    <a:lnTo>
                      <a:pt x="19099" y="18456"/>
                    </a:lnTo>
                    <a:lnTo>
                      <a:pt x="18754" y="18825"/>
                    </a:lnTo>
                    <a:lnTo>
                      <a:pt x="18420" y="19135"/>
                    </a:lnTo>
                    <a:lnTo>
                      <a:pt x="17706" y="19682"/>
                    </a:lnTo>
                    <a:lnTo>
                      <a:pt x="16968" y="20147"/>
                    </a:lnTo>
                    <a:lnTo>
                      <a:pt x="16194" y="20540"/>
                    </a:lnTo>
                    <a:lnTo>
                      <a:pt x="15384" y="20849"/>
                    </a:lnTo>
                    <a:lnTo>
                      <a:pt x="14562" y="21075"/>
                    </a:lnTo>
                    <a:lnTo>
                      <a:pt x="13729" y="21230"/>
                    </a:lnTo>
                    <a:lnTo>
                      <a:pt x="12884" y="21302"/>
                    </a:lnTo>
                    <a:lnTo>
                      <a:pt x="12038" y="21290"/>
                    </a:lnTo>
                    <a:lnTo>
                      <a:pt x="11193" y="21195"/>
                    </a:lnTo>
                    <a:lnTo>
                      <a:pt x="10359" y="21028"/>
                    </a:lnTo>
                    <a:lnTo>
                      <a:pt x="9538" y="20778"/>
                    </a:lnTo>
                    <a:lnTo>
                      <a:pt x="8752" y="20456"/>
                    </a:lnTo>
                    <a:lnTo>
                      <a:pt x="7978" y="20052"/>
                    </a:lnTo>
                    <a:lnTo>
                      <a:pt x="7252" y="19563"/>
                    </a:lnTo>
                    <a:lnTo>
                      <a:pt x="6561" y="18992"/>
                    </a:lnTo>
                    <a:lnTo>
                      <a:pt x="6240" y="18682"/>
                    </a:lnTo>
                    <a:lnTo>
                      <a:pt x="5918" y="18349"/>
                    </a:lnTo>
                    <a:lnTo>
                      <a:pt x="5358" y="17634"/>
                    </a:lnTo>
                    <a:lnTo>
                      <a:pt x="4870" y="16884"/>
                    </a:lnTo>
                    <a:lnTo>
                      <a:pt x="4465" y="16099"/>
                    </a:lnTo>
                    <a:lnTo>
                      <a:pt x="4144" y="15289"/>
                    </a:lnTo>
                    <a:lnTo>
                      <a:pt x="3906" y="14455"/>
                    </a:lnTo>
                    <a:lnTo>
                      <a:pt x="3739" y="13610"/>
                    </a:lnTo>
                    <a:lnTo>
                      <a:pt x="3668" y="12753"/>
                    </a:lnTo>
                    <a:lnTo>
                      <a:pt x="3668" y="11895"/>
                    </a:lnTo>
                    <a:lnTo>
                      <a:pt x="3739" y="11038"/>
                    </a:lnTo>
                    <a:lnTo>
                      <a:pt x="3906" y="10193"/>
                    </a:lnTo>
                    <a:lnTo>
                      <a:pt x="4144" y="9359"/>
                    </a:lnTo>
                    <a:lnTo>
                      <a:pt x="4465" y="8550"/>
                    </a:lnTo>
                    <a:lnTo>
                      <a:pt x="4870" y="7764"/>
                    </a:lnTo>
                    <a:lnTo>
                      <a:pt x="5358" y="7014"/>
                    </a:lnTo>
                    <a:lnTo>
                      <a:pt x="5918" y="6299"/>
                    </a:lnTo>
                    <a:lnTo>
                      <a:pt x="6240" y="5966"/>
                    </a:lnTo>
                    <a:lnTo>
                      <a:pt x="6549" y="5656"/>
                    </a:lnTo>
                    <a:lnTo>
                      <a:pt x="7216" y="5085"/>
                    </a:lnTo>
                    <a:lnTo>
                      <a:pt x="7942" y="4585"/>
                    </a:lnTo>
                    <a:lnTo>
                      <a:pt x="8704" y="4180"/>
                    </a:lnTo>
                    <a:lnTo>
                      <a:pt x="9514" y="3835"/>
                    </a:lnTo>
                    <a:lnTo>
                      <a:pt x="10347" y="3585"/>
                    </a:lnTo>
                    <a:lnTo>
                      <a:pt x="11205" y="3430"/>
                    </a:lnTo>
                    <a:lnTo>
                      <a:pt x="12086" y="3347"/>
                    </a:lnTo>
                    <a:lnTo>
                      <a:pt x="12955" y="3347"/>
                    </a:lnTo>
                    <a:lnTo>
                      <a:pt x="13800" y="3418"/>
                    </a:lnTo>
                    <a:lnTo>
                      <a:pt x="14622" y="3573"/>
                    </a:lnTo>
                    <a:lnTo>
                      <a:pt x="15432" y="3811"/>
                    </a:lnTo>
                    <a:lnTo>
                      <a:pt x="16206" y="4120"/>
                    </a:lnTo>
                    <a:lnTo>
                      <a:pt x="16944" y="4501"/>
                    </a:lnTo>
                    <a:lnTo>
                      <a:pt x="17646" y="4966"/>
                    </a:lnTo>
                    <a:lnTo>
                      <a:pt x="18313" y="5490"/>
                    </a:lnTo>
                    <a:lnTo>
                      <a:pt x="18623" y="5775"/>
                    </a:lnTo>
                    <a:lnTo>
                      <a:pt x="21004" y="3394"/>
                    </a:lnTo>
                    <a:lnTo>
                      <a:pt x="20563" y="2989"/>
                    </a:lnTo>
                    <a:lnTo>
                      <a:pt x="19647" y="2251"/>
                    </a:lnTo>
                    <a:lnTo>
                      <a:pt x="18670" y="1608"/>
                    </a:lnTo>
                    <a:lnTo>
                      <a:pt x="17634" y="1072"/>
                    </a:lnTo>
                    <a:lnTo>
                      <a:pt x="16551" y="644"/>
                    </a:lnTo>
                    <a:lnTo>
                      <a:pt x="15432" y="322"/>
                    </a:lnTo>
                    <a:lnTo>
                      <a:pt x="14289" y="108"/>
                    </a:lnTo>
                    <a:lnTo>
                      <a:pt x="13122" y="1"/>
                    </a:lnTo>
                    <a:close/>
                    <a:moveTo>
                      <a:pt x="90111" y="8752"/>
                    </a:moveTo>
                    <a:lnTo>
                      <a:pt x="89372" y="8824"/>
                    </a:lnTo>
                    <a:lnTo>
                      <a:pt x="88646" y="8955"/>
                    </a:lnTo>
                    <a:lnTo>
                      <a:pt x="87932" y="9169"/>
                    </a:lnTo>
                    <a:lnTo>
                      <a:pt x="87253" y="9455"/>
                    </a:lnTo>
                    <a:lnTo>
                      <a:pt x="86598" y="9812"/>
                    </a:lnTo>
                    <a:lnTo>
                      <a:pt x="85991" y="10229"/>
                    </a:lnTo>
                    <a:lnTo>
                      <a:pt x="85419" y="10717"/>
                    </a:lnTo>
                    <a:lnTo>
                      <a:pt x="85157" y="10979"/>
                    </a:lnTo>
                    <a:lnTo>
                      <a:pt x="84884" y="11276"/>
                    </a:lnTo>
                    <a:lnTo>
                      <a:pt x="84407" y="11895"/>
                    </a:lnTo>
                    <a:lnTo>
                      <a:pt x="83979" y="12562"/>
                    </a:lnTo>
                    <a:lnTo>
                      <a:pt x="83633" y="13265"/>
                    </a:lnTo>
                    <a:lnTo>
                      <a:pt x="83348" y="13991"/>
                    </a:lnTo>
                    <a:lnTo>
                      <a:pt x="83145" y="14753"/>
                    </a:lnTo>
                    <a:lnTo>
                      <a:pt x="83014" y="15527"/>
                    </a:lnTo>
                    <a:lnTo>
                      <a:pt x="82967" y="16313"/>
                    </a:lnTo>
                    <a:lnTo>
                      <a:pt x="82979" y="16718"/>
                    </a:lnTo>
                    <a:lnTo>
                      <a:pt x="82967" y="17111"/>
                    </a:lnTo>
                    <a:lnTo>
                      <a:pt x="83038" y="17896"/>
                    </a:lnTo>
                    <a:lnTo>
                      <a:pt x="83169" y="18670"/>
                    </a:lnTo>
                    <a:lnTo>
                      <a:pt x="83383" y="19420"/>
                    </a:lnTo>
                    <a:lnTo>
                      <a:pt x="83669" y="20147"/>
                    </a:lnTo>
                    <a:lnTo>
                      <a:pt x="84026" y="20837"/>
                    </a:lnTo>
                    <a:lnTo>
                      <a:pt x="84467" y="21492"/>
                    </a:lnTo>
                    <a:lnTo>
                      <a:pt x="84955" y="22099"/>
                    </a:lnTo>
                    <a:lnTo>
                      <a:pt x="85241" y="22385"/>
                    </a:lnTo>
                    <a:lnTo>
                      <a:pt x="85515" y="22659"/>
                    </a:lnTo>
                    <a:lnTo>
                      <a:pt x="86122" y="23171"/>
                    </a:lnTo>
                    <a:lnTo>
                      <a:pt x="86765" y="23600"/>
                    </a:lnTo>
                    <a:lnTo>
                      <a:pt x="87444" y="23969"/>
                    </a:lnTo>
                    <a:lnTo>
                      <a:pt x="88158" y="24266"/>
                    </a:lnTo>
                    <a:lnTo>
                      <a:pt x="88908" y="24481"/>
                    </a:lnTo>
                    <a:lnTo>
                      <a:pt x="89670" y="24624"/>
                    </a:lnTo>
                    <a:lnTo>
                      <a:pt x="90456" y="24695"/>
                    </a:lnTo>
                    <a:lnTo>
                      <a:pt x="91385" y="24695"/>
                    </a:lnTo>
                    <a:lnTo>
                      <a:pt x="92444" y="24564"/>
                    </a:lnTo>
                    <a:lnTo>
                      <a:pt x="93468" y="24290"/>
                    </a:lnTo>
                    <a:lnTo>
                      <a:pt x="94445" y="23862"/>
                    </a:lnTo>
                    <a:lnTo>
                      <a:pt x="94909" y="23588"/>
                    </a:lnTo>
                    <a:lnTo>
                      <a:pt x="95278" y="23350"/>
                    </a:lnTo>
                    <a:lnTo>
                      <a:pt x="95981" y="22802"/>
                    </a:lnTo>
                    <a:lnTo>
                      <a:pt x="96624" y="22195"/>
                    </a:lnTo>
                    <a:lnTo>
                      <a:pt x="97207" y="21528"/>
                    </a:lnTo>
                    <a:lnTo>
                      <a:pt x="97469" y="21171"/>
                    </a:lnTo>
                    <a:lnTo>
                      <a:pt x="94766" y="19349"/>
                    </a:lnTo>
                    <a:lnTo>
                      <a:pt x="94600" y="19599"/>
                    </a:lnTo>
                    <a:lnTo>
                      <a:pt x="94242" y="20052"/>
                    </a:lnTo>
                    <a:lnTo>
                      <a:pt x="93814" y="20456"/>
                    </a:lnTo>
                    <a:lnTo>
                      <a:pt x="93361" y="20802"/>
                    </a:lnTo>
                    <a:lnTo>
                      <a:pt x="92849" y="21087"/>
                    </a:lnTo>
                    <a:lnTo>
                      <a:pt x="92313" y="21302"/>
                    </a:lnTo>
                    <a:lnTo>
                      <a:pt x="91754" y="21457"/>
                    </a:lnTo>
                    <a:lnTo>
                      <a:pt x="91170" y="21528"/>
                    </a:lnTo>
                    <a:lnTo>
                      <a:pt x="90873" y="21540"/>
                    </a:lnTo>
                    <a:lnTo>
                      <a:pt x="90563" y="21540"/>
                    </a:lnTo>
                    <a:lnTo>
                      <a:pt x="89956" y="21468"/>
                    </a:lnTo>
                    <a:lnTo>
                      <a:pt x="89372" y="21314"/>
                    </a:lnTo>
                    <a:lnTo>
                      <a:pt x="88825" y="21064"/>
                    </a:lnTo>
                    <a:lnTo>
                      <a:pt x="88313" y="20754"/>
                    </a:lnTo>
                    <a:lnTo>
                      <a:pt x="87860" y="20361"/>
                    </a:lnTo>
                    <a:lnTo>
                      <a:pt x="87467" y="19909"/>
                    </a:lnTo>
                    <a:lnTo>
                      <a:pt x="87134" y="19397"/>
                    </a:lnTo>
                    <a:lnTo>
                      <a:pt x="87003" y="19111"/>
                    </a:lnTo>
                    <a:lnTo>
                      <a:pt x="97660" y="14705"/>
                    </a:lnTo>
                    <a:lnTo>
                      <a:pt x="97302" y="13801"/>
                    </a:lnTo>
                    <a:lnTo>
                      <a:pt x="97136" y="13396"/>
                    </a:lnTo>
                    <a:lnTo>
                      <a:pt x="96743" y="12610"/>
                    </a:lnTo>
                    <a:lnTo>
                      <a:pt x="96517" y="12241"/>
                    </a:lnTo>
                    <a:lnTo>
                      <a:pt x="96231" y="11800"/>
                    </a:lnTo>
                    <a:lnTo>
                      <a:pt x="95588" y="11002"/>
                    </a:lnTo>
                    <a:lnTo>
                      <a:pt x="95219" y="10621"/>
                    </a:lnTo>
                    <a:lnTo>
                      <a:pt x="94992" y="10419"/>
                    </a:lnTo>
                    <a:lnTo>
                      <a:pt x="94516" y="10026"/>
                    </a:lnTo>
                    <a:lnTo>
                      <a:pt x="93992" y="9681"/>
                    </a:lnTo>
                    <a:lnTo>
                      <a:pt x="93456" y="9395"/>
                    </a:lnTo>
                    <a:lnTo>
                      <a:pt x="93171" y="9276"/>
                    </a:lnTo>
                    <a:lnTo>
                      <a:pt x="92849" y="9145"/>
                    </a:lnTo>
                    <a:lnTo>
                      <a:pt x="92194" y="8955"/>
                    </a:lnTo>
                    <a:lnTo>
                      <a:pt x="91516" y="8812"/>
                    </a:lnTo>
                    <a:lnTo>
                      <a:pt x="90837" y="8752"/>
                    </a:lnTo>
                    <a:close/>
                    <a:moveTo>
                      <a:pt x="67750" y="8764"/>
                    </a:moveTo>
                    <a:lnTo>
                      <a:pt x="67369" y="8776"/>
                    </a:lnTo>
                    <a:lnTo>
                      <a:pt x="66619" y="8847"/>
                    </a:lnTo>
                    <a:lnTo>
                      <a:pt x="65892" y="9002"/>
                    </a:lnTo>
                    <a:lnTo>
                      <a:pt x="65178" y="9228"/>
                    </a:lnTo>
                    <a:lnTo>
                      <a:pt x="64499" y="9538"/>
                    </a:lnTo>
                    <a:lnTo>
                      <a:pt x="63856" y="9895"/>
                    </a:lnTo>
                    <a:lnTo>
                      <a:pt x="63249" y="10336"/>
                    </a:lnTo>
                    <a:lnTo>
                      <a:pt x="62678" y="10824"/>
                    </a:lnTo>
                    <a:lnTo>
                      <a:pt x="62416" y="11098"/>
                    </a:lnTo>
                    <a:lnTo>
                      <a:pt x="62142" y="11395"/>
                    </a:lnTo>
                    <a:lnTo>
                      <a:pt x="61642" y="12003"/>
                    </a:lnTo>
                    <a:lnTo>
                      <a:pt x="61213" y="12657"/>
                    </a:lnTo>
                    <a:lnTo>
                      <a:pt x="60844" y="13348"/>
                    </a:lnTo>
                    <a:lnTo>
                      <a:pt x="60546" y="14062"/>
                    </a:lnTo>
                    <a:lnTo>
                      <a:pt x="60332" y="14813"/>
                    </a:lnTo>
                    <a:lnTo>
                      <a:pt x="60189" y="15587"/>
                    </a:lnTo>
                    <a:lnTo>
                      <a:pt x="60130" y="16360"/>
                    </a:lnTo>
                    <a:lnTo>
                      <a:pt x="60130" y="16753"/>
                    </a:lnTo>
                    <a:lnTo>
                      <a:pt x="60130" y="17158"/>
                    </a:lnTo>
                    <a:lnTo>
                      <a:pt x="60189" y="17932"/>
                    </a:lnTo>
                    <a:lnTo>
                      <a:pt x="60344" y="18706"/>
                    </a:lnTo>
                    <a:lnTo>
                      <a:pt x="60558" y="19444"/>
                    </a:lnTo>
                    <a:lnTo>
                      <a:pt x="60844" y="20159"/>
                    </a:lnTo>
                    <a:lnTo>
                      <a:pt x="61213" y="20849"/>
                    </a:lnTo>
                    <a:lnTo>
                      <a:pt x="61642" y="21492"/>
                    </a:lnTo>
                    <a:lnTo>
                      <a:pt x="62142" y="22088"/>
                    </a:lnTo>
                    <a:lnTo>
                      <a:pt x="62416" y="22373"/>
                    </a:lnTo>
                    <a:lnTo>
                      <a:pt x="62678" y="22647"/>
                    </a:lnTo>
                    <a:lnTo>
                      <a:pt x="63249" y="23135"/>
                    </a:lnTo>
                    <a:lnTo>
                      <a:pt x="63856" y="23576"/>
                    </a:lnTo>
                    <a:lnTo>
                      <a:pt x="64511" y="23933"/>
                    </a:lnTo>
                    <a:lnTo>
                      <a:pt x="65190" y="24231"/>
                    </a:lnTo>
                    <a:lnTo>
                      <a:pt x="65892" y="24457"/>
                    </a:lnTo>
                    <a:lnTo>
                      <a:pt x="66619" y="24612"/>
                    </a:lnTo>
                    <a:lnTo>
                      <a:pt x="67369" y="24683"/>
                    </a:lnTo>
                    <a:lnTo>
                      <a:pt x="67750" y="24695"/>
                    </a:lnTo>
                    <a:lnTo>
                      <a:pt x="68083" y="24683"/>
                    </a:lnTo>
                    <a:lnTo>
                      <a:pt x="68714" y="24636"/>
                    </a:lnTo>
                    <a:lnTo>
                      <a:pt x="69322" y="24517"/>
                    </a:lnTo>
                    <a:lnTo>
                      <a:pt x="69881" y="24350"/>
                    </a:lnTo>
                    <a:lnTo>
                      <a:pt x="70405" y="24124"/>
                    </a:lnTo>
                    <a:lnTo>
                      <a:pt x="70893" y="23838"/>
                    </a:lnTo>
                    <a:lnTo>
                      <a:pt x="71334" y="23493"/>
                    </a:lnTo>
                    <a:lnTo>
                      <a:pt x="71739" y="23100"/>
                    </a:lnTo>
                    <a:lnTo>
                      <a:pt x="71929" y="22873"/>
                    </a:lnTo>
                    <a:lnTo>
                      <a:pt x="72048" y="22873"/>
                    </a:lnTo>
                    <a:lnTo>
                      <a:pt x="72048" y="24016"/>
                    </a:lnTo>
                    <a:lnTo>
                      <a:pt x="72036" y="24576"/>
                    </a:lnTo>
                    <a:lnTo>
                      <a:pt x="71893" y="25576"/>
                    </a:lnTo>
                    <a:lnTo>
                      <a:pt x="71620" y="26445"/>
                    </a:lnTo>
                    <a:lnTo>
                      <a:pt x="71191" y="27172"/>
                    </a:lnTo>
                    <a:lnTo>
                      <a:pt x="70917" y="27493"/>
                    </a:lnTo>
                    <a:lnTo>
                      <a:pt x="70596" y="27791"/>
                    </a:lnTo>
                    <a:lnTo>
                      <a:pt x="69881" y="28255"/>
                    </a:lnTo>
                    <a:lnTo>
                      <a:pt x="69083" y="28565"/>
                    </a:lnTo>
                    <a:lnTo>
                      <a:pt x="68238" y="28708"/>
                    </a:lnTo>
                    <a:lnTo>
                      <a:pt x="67809" y="28696"/>
                    </a:lnTo>
                    <a:lnTo>
                      <a:pt x="67464" y="28696"/>
                    </a:lnTo>
                    <a:lnTo>
                      <a:pt x="66809" y="28589"/>
                    </a:lnTo>
                    <a:lnTo>
                      <a:pt x="66166" y="28374"/>
                    </a:lnTo>
                    <a:lnTo>
                      <a:pt x="65583" y="28053"/>
                    </a:lnTo>
                    <a:lnTo>
                      <a:pt x="65309" y="27850"/>
                    </a:lnTo>
                    <a:lnTo>
                      <a:pt x="65059" y="27636"/>
                    </a:lnTo>
                    <a:lnTo>
                      <a:pt x="64630" y="27184"/>
                    </a:lnTo>
                    <a:lnTo>
                      <a:pt x="64249" y="26684"/>
                    </a:lnTo>
                    <a:lnTo>
                      <a:pt x="63928" y="26136"/>
                    </a:lnTo>
                    <a:lnTo>
                      <a:pt x="63809" y="25850"/>
                    </a:lnTo>
                    <a:lnTo>
                      <a:pt x="60749" y="27112"/>
                    </a:lnTo>
                    <a:lnTo>
                      <a:pt x="60975" y="27600"/>
                    </a:lnTo>
                    <a:lnTo>
                      <a:pt x="61523" y="28517"/>
                    </a:lnTo>
                    <a:lnTo>
                      <a:pt x="62166" y="29339"/>
                    </a:lnTo>
                    <a:lnTo>
                      <a:pt x="62928" y="30077"/>
                    </a:lnTo>
                    <a:lnTo>
                      <a:pt x="63344" y="30410"/>
                    </a:lnTo>
                    <a:lnTo>
                      <a:pt x="63833" y="30756"/>
                    </a:lnTo>
                    <a:lnTo>
                      <a:pt x="64892" y="31303"/>
                    </a:lnTo>
                    <a:lnTo>
                      <a:pt x="66023" y="31660"/>
                    </a:lnTo>
                    <a:lnTo>
                      <a:pt x="67202" y="31827"/>
                    </a:lnTo>
                    <a:lnTo>
                      <a:pt x="68178" y="31827"/>
                    </a:lnTo>
                    <a:lnTo>
                      <a:pt x="68929" y="31780"/>
                    </a:lnTo>
                    <a:lnTo>
                      <a:pt x="69667" y="31660"/>
                    </a:lnTo>
                    <a:lnTo>
                      <a:pt x="70381" y="31470"/>
                    </a:lnTo>
                    <a:lnTo>
                      <a:pt x="71072" y="31196"/>
                    </a:lnTo>
                    <a:lnTo>
                      <a:pt x="71739" y="30875"/>
                    </a:lnTo>
                    <a:lnTo>
                      <a:pt x="72370" y="30470"/>
                    </a:lnTo>
                    <a:lnTo>
                      <a:pt x="72965" y="30005"/>
                    </a:lnTo>
                    <a:lnTo>
                      <a:pt x="73239" y="29755"/>
                    </a:lnTo>
                    <a:lnTo>
                      <a:pt x="73501" y="29493"/>
                    </a:lnTo>
                    <a:lnTo>
                      <a:pt x="73965" y="28910"/>
                    </a:lnTo>
                    <a:lnTo>
                      <a:pt x="74358" y="28267"/>
                    </a:lnTo>
                    <a:lnTo>
                      <a:pt x="74691" y="27553"/>
                    </a:lnTo>
                    <a:lnTo>
                      <a:pt x="74965" y="26767"/>
                    </a:lnTo>
                    <a:lnTo>
                      <a:pt x="75156" y="25933"/>
                    </a:lnTo>
                    <a:lnTo>
                      <a:pt x="75299" y="25017"/>
                    </a:lnTo>
                    <a:lnTo>
                      <a:pt x="75358" y="24040"/>
                    </a:lnTo>
                    <a:lnTo>
                      <a:pt x="75370" y="23528"/>
                    </a:lnTo>
                    <a:lnTo>
                      <a:pt x="75370" y="9240"/>
                    </a:lnTo>
                    <a:lnTo>
                      <a:pt x="72048" y="9240"/>
                    </a:lnTo>
                    <a:lnTo>
                      <a:pt x="72048" y="10538"/>
                    </a:lnTo>
                    <a:lnTo>
                      <a:pt x="71929" y="10538"/>
                    </a:lnTo>
                    <a:lnTo>
                      <a:pt x="71750" y="10336"/>
                    </a:lnTo>
                    <a:lnTo>
                      <a:pt x="71358" y="9967"/>
                    </a:lnTo>
                    <a:lnTo>
                      <a:pt x="70917" y="9645"/>
                    </a:lnTo>
                    <a:lnTo>
                      <a:pt x="70453" y="9383"/>
                    </a:lnTo>
                    <a:lnTo>
                      <a:pt x="70203" y="9276"/>
                    </a:lnTo>
                    <a:lnTo>
                      <a:pt x="69905" y="9145"/>
                    </a:lnTo>
                    <a:lnTo>
                      <a:pt x="69310" y="8955"/>
                    </a:lnTo>
                    <a:lnTo>
                      <a:pt x="68690" y="8824"/>
                    </a:lnTo>
                    <a:lnTo>
                      <a:pt x="68059" y="876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0" name="Google Shape;240;p16"/>
              <p:cNvGrpSpPr/>
              <p:nvPr/>
            </p:nvGrpSpPr>
            <p:grpSpPr>
              <a:xfrm>
                <a:off x="1682774" y="4617610"/>
                <a:ext cx="497005" cy="149188"/>
                <a:chOff x="1682774" y="4617610"/>
                <a:chExt cx="497005" cy="149188"/>
              </a:xfrm>
            </p:grpSpPr>
            <p:sp>
              <p:nvSpPr>
                <p:cNvPr id="241" name="Google Shape;241;p16"/>
                <p:cNvSpPr/>
                <p:nvPr/>
              </p:nvSpPr>
              <p:spPr>
                <a:xfrm>
                  <a:off x="1682774" y="4617610"/>
                  <a:ext cx="130752" cy="149188"/>
                </a:xfrm>
                <a:custGeom>
                  <a:rect b="b" l="l" r="r" t="t"/>
                  <a:pathLst>
                    <a:path extrusionOk="0" h="22553" w="19766">
                      <a:moveTo>
                        <a:pt x="10765" y="1"/>
                      </a:moveTo>
                      <a:lnTo>
                        <a:pt x="10193" y="25"/>
                      </a:lnTo>
                      <a:lnTo>
                        <a:pt x="9086" y="156"/>
                      </a:lnTo>
                      <a:lnTo>
                        <a:pt x="8014" y="406"/>
                      </a:lnTo>
                      <a:lnTo>
                        <a:pt x="6978" y="751"/>
                      </a:lnTo>
                      <a:lnTo>
                        <a:pt x="6002" y="1192"/>
                      </a:lnTo>
                      <a:lnTo>
                        <a:pt x="5085" y="1715"/>
                      </a:lnTo>
                      <a:lnTo>
                        <a:pt x="4216" y="2335"/>
                      </a:lnTo>
                      <a:lnTo>
                        <a:pt x="3418" y="3025"/>
                      </a:lnTo>
                      <a:lnTo>
                        <a:pt x="2692" y="3787"/>
                      </a:lnTo>
                      <a:lnTo>
                        <a:pt x="2037" y="4621"/>
                      </a:lnTo>
                      <a:lnTo>
                        <a:pt x="1453" y="5514"/>
                      </a:lnTo>
                      <a:lnTo>
                        <a:pt x="977" y="6466"/>
                      </a:lnTo>
                      <a:lnTo>
                        <a:pt x="572" y="7466"/>
                      </a:lnTo>
                      <a:lnTo>
                        <a:pt x="275" y="8502"/>
                      </a:lnTo>
                      <a:lnTo>
                        <a:pt x="84" y="9586"/>
                      </a:lnTo>
                      <a:lnTo>
                        <a:pt x="1" y="10693"/>
                      </a:lnTo>
                      <a:lnTo>
                        <a:pt x="1" y="11265"/>
                      </a:lnTo>
                      <a:lnTo>
                        <a:pt x="1" y="11729"/>
                      </a:lnTo>
                      <a:lnTo>
                        <a:pt x="13" y="12300"/>
                      </a:lnTo>
                      <a:lnTo>
                        <a:pt x="144" y="13408"/>
                      </a:lnTo>
                      <a:lnTo>
                        <a:pt x="382" y="14479"/>
                      </a:lnTo>
                      <a:lnTo>
                        <a:pt x="727" y="15503"/>
                      </a:lnTo>
                      <a:lnTo>
                        <a:pt x="1168" y="16480"/>
                      </a:lnTo>
                      <a:lnTo>
                        <a:pt x="1692" y="17408"/>
                      </a:lnTo>
                      <a:lnTo>
                        <a:pt x="2299" y="18278"/>
                      </a:lnTo>
                      <a:lnTo>
                        <a:pt x="2977" y="19087"/>
                      </a:lnTo>
                      <a:lnTo>
                        <a:pt x="3740" y="19814"/>
                      </a:lnTo>
                      <a:lnTo>
                        <a:pt x="4573" y="20480"/>
                      </a:lnTo>
                      <a:lnTo>
                        <a:pt x="5466" y="21052"/>
                      </a:lnTo>
                      <a:lnTo>
                        <a:pt x="6407" y="21552"/>
                      </a:lnTo>
                      <a:lnTo>
                        <a:pt x="7407" y="21945"/>
                      </a:lnTo>
                      <a:lnTo>
                        <a:pt x="8443" y="22254"/>
                      </a:lnTo>
                      <a:lnTo>
                        <a:pt x="9526" y="22457"/>
                      </a:lnTo>
                      <a:lnTo>
                        <a:pt x="10634" y="22552"/>
                      </a:lnTo>
                      <a:lnTo>
                        <a:pt x="11205" y="22552"/>
                      </a:lnTo>
                      <a:lnTo>
                        <a:pt x="11836" y="22540"/>
                      </a:lnTo>
                      <a:lnTo>
                        <a:pt x="13074" y="22409"/>
                      </a:lnTo>
                      <a:lnTo>
                        <a:pt x="14301" y="22147"/>
                      </a:lnTo>
                      <a:lnTo>
                        <a:pt x="15480" y="21742"/>
                      </a:lnTo>
                      <a:lnTo>
                        <a:pt x="16063" y="21492"/>
                      </a:lnTo>
                      <a:lnTo>
                        <a:pt x="16587" y="21242"/>
                      </a:lnTo>
                      <a:lnTo>
                        <a:pt x="17599" y="20647"/>
                      </a:lnTo>
                      <a:lnTo>
                        <a:pt x="18528" y="19933"/>
                      </a:lnTo>
                      <a:lnTo>
                        <a:pt x="19373" y="19123"/>
                      </a:lnTo>
                      <a:lnTo>
                        <a:pt x="19766" y="18682"/>
                      </a:lnTo>
                      <a:lnTo>
                        <a:pt x="17825" y="16742"/>
                      </a:lnTo>
                      <a:lnTo>
                        <a:pt x="17516" y="17111"/>
                      </a:lnTo>
                      <a:lnTo>
                        <a:pt x="16837" y="17789"/>
                      </a:lnTo>
                      <a:lnTo>
                        <a:pt x="16087" y="18373"/>
                      </a:lnTo>
                      <a:lnTo>
                        <a:pt x="15289" y="18873"/>
                      </a:lnTo>
                      <a:lnTo>
                        <a:pt x="14432" y="19278"/>
                      </a:lnTo>
                      <a:lnTo>
                        <a:pt x="13551" y="19587"/>
                      </a:lnTo>
                      <a:lnTo>
                        <a:pt x="12622" y="19790"/>
                      </a:lnTo>
                      <a:lnTo>
                        <a:pt x="11669" y="19897"/>
                      </a:lnTo>
                      <a:lnTo>
                        <a:pt x="10776" y="19897"/>
                      </a:lnTo>
                      <a:lnTo>
                        <a:pt x="9943" y="19837"/>
                      </a:lnTo>
                      <a:lnTo>
                        <a:pt x="9133" y="19683"/>
                      </a:lnTo>
                      <a:lnTo>
                        <a:pt x="8347" y="19468"/>
                      </a:lnTo>
                      <a:lnTo>
                        <a:pt x="7585" y="19159"/>
                      </a:lnTo>
                      <a:lnTo>
                        <a:pt x="6871" y="18778"/>
                      </a:lnTo>
                      <a:lnTo>
                        <a:pt x="6180" y="18325"/>
                      </a:lnTo>
                      <a:lnTo>
                        <a:pt x="5537" y="17813"/>
                      </a:lnTo>
                      <a:lnTo>
                        <a:pt x="5240" y="17516"/>
                      </a:lnTo>
                      <a:lnTo>
                        <a:pt x="4942" y="17218"/>
                      </a:lnTo>
                      <a:lnTo>
                        <a:pt x="4406" y="16575"/>
                      </a:lnTo>
                      <a:lnTo>
                        <a:pt x="3954" y="15884"/>
                      </a:lnTo>
                      <a:lnTo>
                        <a:pt x="3573" y="15158"/>
                      </a:lnTo>
                      <a:lnTo>
                        <a:pt x="3275" y="14372"/>
                      </a:lnTo>
                      <a:lnTo>
                        <a:pt x="3049" y="13551"/>
                      </a:lnTo>
                      <a:lnTo>
                        <a:pt x="2894" y="12682"/>
                      </a:lnTo>
                      <a:lnTo>
                        <a:pt x="2823" y="11765"/>
                      </a:lnTo>
                      <a:lnTo>
                        <a:pt x="2811" y="11288"/>
                      </a:lnTo>
                      <a:lnTo>
                        <a:pt x="2823" y="10800"/>
                      </a:lnTo>
                      <a:lnTo>
                        <a:pt x="2894" y="9883"/>
                      </a:lnTo>
                      <a:lnTo>
                        <a:pt x="3049" y="9014"/>
                      </a:lnTo>
                      <a:lnTo>
                        <a:pt x="3275" y="8193"/>
                      </a:lnTo>
                      <a:lnTo>
                        <a:pt x="3585" y="7407"/>
                      </a:lnTo>
                      <a:lnTo>
                        <a:pt x="3954" y="6681"/>
                      </a:lnTo>
                      <a:lnTo>
                        <a:pt x="4418" y="5990"/>
                      </a:lnTo>
                      <a:lnTo>
                        <a:pt x="4942" y="5347"/>
                      </a:lnTo>
                      <a:lnTo>
                        <a:pt x="5240" y="5049"/>
                      </a:lnTo>
                      <a:lnTo>
                        <a:pt x="5537" y="4752"/>
                      </a:lnTo>
                      <a:lnTo>
                        <a:pt x="6180" y="4240"/>
                      </a:lnTo>
                      <a:lnTo>
                        <a:pt x="6871" y="3787"/>
                      </a:lnTo>
                      <a:lnTo>
                        <a:pt x="7597" y="3406"/>
                      </a:lnTo>
                      <a:lnTo>
                        <a:pt x="8359" y="3097"/>
                      </a:lnTo>
                      <a:lnTo>
                        <a:pt x="9145" y="2882"/>
                      </a:lnTo>
                      <a:lnTo>
                        <a:pt x="9955" y="2728"/>
                      </a:lnTo>
                      <a:lnTo>
                        <a:pt x="10776" y="2668"/>
                      </a:lnTo>
                      <a:lnTo>
                        <a:pt x="11193" y="2668"/>
                      </a:lnTo>
                      <a:lnTo>
                        <a:pt x="11622" y="2656"/>
                      </a:lnTo>
                      <a:lnTo>
                        <a:pt x="12479" y="2716"/>
                      </a:lnTo>
                      <a:lnTo>
                        <a:pt x="13324" y="2882"/>
                      </a:lnTo>
                      <a:lnTo>
                        <a:pt x="14134" y="3144"/>
                      </a:lnTo>
                      <a:lnTo>
                        <a:pt x="14896" y="3501"/>
                      </a:lnTo>
                      <a:lnTo>
                        <a:pt x="15622" y="3942"/>
                      </a:lnTo>
                      <a:lnTo>
                        <a:pt x="16301" y="4466"/>
                      </a:lnTo>
                      <a:lnTo>
                        <a:pt x="16908" y="5073"/>
                      </a:lnTo>
                      <a:lnTo>
                        <a:pt x="17194" y="5407"/>
                      </a:lnTo>
                      <a:lnTo>
                        <a:pt x="19123" y="3525"/>
                      </a:lnTo>
                      <a:lnTo>
                        <a:pt x="18742" y="3097"/>
                      </a:lnTo>
                      <a:lnTo>
                        <a:pt x="17920" y="2323"/>
                      </a:lnTo>
                      <a:lnTo>
                        <a:pt x="17027" y="1656"/>
                      </a:lnTo>
                      <a:lnTo>
                        <a:pt x="16075" y="1096"/>
                      </a:lnTo>
                      <a:lnTo>
                        <a:pt x="15051" y="644"/>
                      </a:lnTo>
                      <a:lnTo>
                        <a:pt x="13991" y="311"/>
                      </a:lnTo>
                      <a:lnTo>
                        <a:pt x="12896" y="84"/>
                      </a:lnTo>
                      <a:lnTo>
                        <a:pt x="1177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6"/>
                <p:cNvSpPr/>
                <p:nvPr/>
              </p:nvSpPr>
              <p:spPr>
                <a:xfrm>
                  <a:off x="1829746" y="4620765"/>
                  <a:ext cx="18363" cy="142798"/>
                </a:xfrm>
                <a:custGeom>
                  <a:rect b="b" l="l" r="r" t="t"/>
                  <a:pathLst>
                    <a:path extrusionOk="0" h="21587" w="2776">
                      <a:moveTo>
                        <a:pt x="1" y="0"/>
                      </a:moveTo>
                      <a:lnTo>
                        <a:pt x="1" y="21587"/>
                      </a:lnTo>
                      <a:lnTo>
                        <a:pt x="2775" y="21587"/>
                      </a:lnTo>
                      <a:lnTo>
                        <a:pt x="27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6"/>
                <p:cNvSpPr/>
                <p:nvPr/>
              </p:nvSpPr>
              <p:spPr>
                <a:xfrm>
                  <a:off x="1863853" y="4662664"/>
                  <a:ext cx="100588" cy="104054"/>
                </a:xfrm>
                <a:custGeom>
                  <a:rect b="b" l="l" r="r" t="t"/>
                  <a:pathLst>
                    <a:path extrusionOk="0" h="15730" w="15206">
                      <a:moveTo>
                        <a:pt x="7287" y="2537"/>
                      </a:moveTo>
                      <a:lnTo>
                        <a:pt x="8180" y="2560"/>
                      </a:lnTo>
                      <a:lnTo>
                        <a:pt x="9061" y="2763"/>
                      </a:lnTo>
                      <a:lnTo>
                        <a:pt x="9895" y="3120"/>
                      </a:lnTo>
                      <a:lnTo>
                        <a:pt x="10657" y="3656"/>
                      </a:lnTo>
                      <a:lnTo>
                        <a:pt x="10990" y="4001"/>
                      </a:lnTo>
                      <a:lnTo>
                        <a:pt x="11348" y="4394"/>
                      </a:lnTo>
                      <a:lnTo>
                        <a:pt x="11919" y="5299"/>
                      </a:lnTo>
                      <a:lnTo>
                        <a:pt x="12288" y="6287"/>
                      </a:lnTo>
                      <a:lnTo>
                        <a:pt x="12455" y="7335"/>
                      </a:lnTo>
                      <a:lnTo>
                        <a:pt x="12455" y="7871"/>
                      </a:lnTo>
                      <a:lnTo>
                        <a:pt x="12455" y="8395"/>
                      </a:lnTo>
                      <a:lnTo>
                        <a:pt x="12288" y="9442"/>
                      </a:lnTo>
                      <a:lnTo>
                        <a:pt x="11907" y="10431"/>
                      </a:lnTo>
                      <a:lnTo>
                        <a:pt x="11348" y="11336"/>
                      </a:lnTo>
                      <a:lnTo>
                        <a:pt x="10990" y="11740"/>
                      </a:lnTo>
                      <a:lnTo>
                        <a:pt x="10895" y="11836"/>
                      </a:lnTo>
                      <a:lnTo>
                        <a:pt x="10800" y="11931"/>
                      </a:lnTo>
                      <a:lnTo>
                        <a:pt x="10443" y="12241"/>
                      </a:lnTo>
                      <a:lnTo>
                        <a:pt x="9645" y="12729"/>
                      </a:lnTo>
                      <a:lnTo>
                        <a:pt x="8800" y="13050"/>
                      </a:lnTo>
                      <a:lnTo>
                        <a:pt x="7907" y="13193"/>
                      </a:lnTo>
                      <a:lnTo>
                        <a:pt x="7013" y="13169"/>
                      </a:lnTo>
                      <a:lnTo>
                        <a:pt x="6144" y="12967"/>
                      </a:lnTo>
                      <a:lnTo>
                        <a:pt x="5311" y="12610"/>
                      </a:lnTo>
                      <a:lnTo>
                        <a:pt x="4549" y="12074"/>
                      </a:lnTo>
                      <a:lnTo>
                        <a:pt x="4204" y="11740"/>
                      </a:lnTo>
                      <a:lnTo>
                        <a:pt x="3858" y="11336"/>
                      </a:lnTo>
                      <a:lnTo>
                        <a:pt x="3299" y="10431"/>
                      </a:lnTo>
                      <a:lnTo>
                        <a:pt x="2918" y="9442"/>
                      </a:lnTo>
                      <a:lnTo>
                        <a:pt x="2751" y="8395"/>
                      </a:lnTo>
                      <a:lnTo>
                        <a:pt x="2751" y="7871"/>
                      </a:lnTo>
                      <a:lnTo>
                        <a:pt x="2739" y="7335"/>
                      </a:lnTo>
                      <a:lnTo>
                        <a:pt x="2918" y="6287"/>
                      </a:lnTo>
                      <a:lnTo>
                        <a:pt x="3287" y="5299"/>
                      </a:lnTo>
                      <a:lnTo>
                        <a:pt x="3846" y="4394"/>
                      </a:lnTo>
                      <a:lnTo>
                        <a:pt x="4204" y="4001"/>
                      </a:lnTo>
                      <a:lnTo>
                        <a:pt x="4299" y="3894"/>
                      </a:lnTo>
                      <a:lnTo>
                        <a:pt x="4406" y="3799"/>
                      </a:lnTo>
                      <a:lnTo>
                        <a:pt x="4763" y="3489"/>
                      </a:lnTo>
                      <a:lnTo>
                        <a:pt x="5549" y="3001"/>
                      </a:lnTo>
                      <a:lnTo>
                        <a:pt x="6406" y="2680"/>
                      </a:lnTo>
                      <a:lnTo>
                        <a:pt x="7287" y="2537"/>
                      </a:lnTo>
                      <a:close/>
                      <a:moveTo>
                        <a:pt x="7240" y="1"/>
                      </a:moveTo>
                      <a:lnTo>
                        <a:pt x="6502" y="72"/>
                      </a:lnTo>
                      <a:lnTo>
                        <a:pt x="5775" y="215"/>
                      </a:lnTo>
                      <a:lnTo>
                        <a:pt x="5061" y="417"/>
                      </a:lnTo>
                      <a:lnTo>
                        <a:pt x="4358" y="703"/>
                      </a:lnTo>
                      <a:lnTo>
                        <a:pt x="3692" y="1048"/>
                      </a:lnTo>
                      <a:lnTo>
                        <a:pt x="3049" y="1477"/>
                      </a:lnTo>
                      <a:lnTo>
                        <a:pt x="2441" y="1965"/>
                      </a:lnTo>
                      <a:lnTo>
                        <a:pt x="2156" y="2239"/>
                      </a:lnTo>
                      <a:lnTo>
                        <a:pt x="1882" y="2525"/>
                      </a:lnTo>
                      <a:lnTo>
                        <a:pt x="1405" y="3144"/>
                      </a:lnTo>
                      <a:lnTo>
                        <a:pt x="1001" y="3799"/>
                      </a:lnTo>
                      <a:lnTo>
                        <a:pt x="655" y="4489"/>
                      </a:lnTo>
                      <a:lnTo>
                        <a:pt x="381" y="5204"/>
                      </a:lnTo>
                      <a:lnTo>
                        <a:pt x="191" y="5942"/>
                      </a:lnTo>
                      <a:lnTo>
                        <a:pt x="60" y="6704"/>
                      </a:lnTo>
                      <a:lnTo>
                        <a:pt x="0" y="7478"/>
                      </a:lnTo>
                      <a:lnTo>
                        <a:pt x="12" y="7871"/>
                      </a:lnTo>
                      <a:lnTo>
                        <a:pt x="0" y="8252"/>
                      </a:lnTo>
                      <a:lnTo>
                        <a:pt x="60" y="9026"/>
                      </a:lnTo>
                      <a:lnTo>
                        <a:pt x="191" y="9788"/>
                      </a:lnTo>
                      <a:lnTo>
                        <a:pt x="393" y="10526"/>
                      </a:lnTo>
                      <a:lnTo>
                        <a:pt x="667" y="11240"/>
                      </a:lnTo>
                      <a:lnTo>
                        <a:pt x="1012" y="11931"/>
                      </a:lnTo>
                      <a:lnTo>
                        <a:pt x="1417" y="12586"/>
                      </a:lnTo>
                      <a:lnTo>
                        <a:pt x="1894" y="13205"/>
                      </a:lnTo>
                      <a:lnTo>
                        <a:pt x="2156" y="13491"/>
                      </a:lnTo>
                      <a:lnTo>
                        <a:pt x="2441" y="13765"/>
                      </a:lnTo>
                      <a:lnTo>
                        <a:pt x="3049" y="14253"/>
                      </a:lnTo>
                      <a:lnTo>
                        <a:pt x="3692" y="14681"/>
                      </a:lnTo>
                      <a:lnTo>
                        <a:pt x="4358" y="15027"/>
                      </a:lnTo>
                      <a:lnTo>
                        <a:pt x="5061" y="15312"/>
                      </a:lnTo>
                      <a:lnTo>
                        <a:pt x="5775" y="15515"/>
                      </a:lnTo>
                      <a:lnTo>
                        <a:pt x="6502" y="15658"/>
                      </a:lnTo>
                      <a:lnTo>
                        <a:pt x="7240" y="15729"/>
                      </a:lnTo>
                      <a:lnTo>
                        <a:pt x="7978" y="15729"/>
                      </a:lnTo>
                      <a:lnTo>
                        <a:pt x="8716" y="15658"/>
                      </a:lnTo>
                      <a:lnTo>
                        <a:pt x="9442" y="15515"/>
                      </a:lnTo>
                      <a:lnTo>
                        <a:pt x="10157" y="15312"/>
                      </a:lnTo>
                      <a:lnTo>
                        <a:pt x="10859" y="15027"/>
                      </a:lnTo>
                      <a:lnTo>
                        <a:pt x="11526" y="14681"/>
                      </a:lnTo>
                      <a:lnTo>
                        <a:pt x="12169" y="14253"/>
                      </a:lnTo>
                      <a:lnTo>
                        <a:pt x="12776" y="13765"/>
                      </a:lnTo>
                      <a:lnTo>
                        <a:pt x="13062" y="13491"/>
                      </a:lnTo>
                      <a:lnTo>
                        <a:pt x="13324" y="13205"/>
                      </a:lnTo>
                      <a:lnTo>
                        <a:pt x="13800" y="12586"/>
                      </a:lnTo>
                      <a:lnTo>
                        <a:pt x="14217" y="11931"/>
                      </a:lnTo>
                      <a:lnTo>
                        <a:pt x="14550" y="11240"/>
                      </a:lnTo>
                      <a:lnTo>
                        <a:pt x="14824" y="10526"/>
                      </a:lnTo>
                      <a:lnTo>
                        <a:pt x="15027" y="9788"/>
                      </a:lnTo>
                      <a:lnTo>
                        <a:pt x="15158" y="9026"/>
                      </a:lnTo>
                      <a:lnTo>
                        <a:pt x="15205" y="8252"/>
                      </a:lnTo>
                      <a:lnTo>
                        <a:pt x="15205" y="7871"/>
                      </a:lnTo>
                      <a:lnTo>
                        <a:pt x="15205" y="7478"/>
                      </a:lnTo>
                      <a:lnTo>
                        <a:pt x="15158" y="6704"/>
                      </a:lnTo>
                      <a:lnTo>
                        <a:pt x="15027" y="5942"/>
                      </a:lnTo>
                      <a:lnTo>
                        <a:pt x="14824" y="5204"/>
                      </a:lnTo>
                      <a:lnTo>
                        <a:pt x="14550" y="4489"/>
                      </a:lnTo>
                      <a:lnTo>
                        <a:pt x="14205" y="3799"/>
                      </a:lnTo>
                      <a:lnTo>
                        <a:pt x="13800" y="3144"/>
                      </a:lnTo>
                      <a:lnTo>
                        <a:pt x="13324" y="2525"/>
                      </a:lnTo>
                      <a:lnTo>
                        <a:pt x="13062" y="2239"/>
                      </a:lnTo>
                      <a:lnTo>
                        <a:pt x="12776" y="1965"/>
                      </a:lnTo>
                      <a:lnTo>
                        <a:pt x="12169" y="1477"/>
                      </a:lnTo>
                      <a:lnTo>
                        <a:pt x="11526" y="1048"/>
                      </a:lnTo>
                      <a:lnTo>
                        <a:pt x="10859" y="703"/>
                      </a:lnTo>
                      <a:lnTo>
                        <a:pt x="10157" y="417"/>
                      </a:lnTo>
                      <a:lnTo>
                        <a:pt x="9442" y="215"/>
                      </a:lnTo>
                      <a:lnTo>
                        <a:pt x="8716" y="72"/>
                      </a:lnTo>
                      <a:lnTo>
                        <a:pt x="797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6"/>
                <p:cNvSpPr/>
                <p:nvPr/>
              </p:nvSpPr>
              <p:spPr>
                <a:xfrm>
                  <a:off x="1979238" y="4665893"/>
                  <a:ext cx="86650" cy="100826"/>
                </a:xfrm>
                <a:custGeom>
                  <a:rect b="b" l="l" r="r" t="t"/>
                  <a:pathLst>
                    <a:path extrusionOk="0" h="15242" w="13099">
                      <a:moveTo>
                        <a:pt x="1" y="1"/>
                      </a:moveTo>
                      <a:lnTo>
                        <a:pt x="1" y="9014"/>
                      </a:lnTo>
                      <a:lnTo>
                        <a:pt x="25" y="9717"/>
                      </a:lnTo>
                      <a:lnTo>
                        <a:pt x="215" y="10979"/>
                      </a:lnTo>
                      <a:lnTo>
                        <a:pt x="572" y="12110"/>
                      </a:lnTo>
                      <a:lnTo>
                        <a:pt x="965" y="12860"/>
                      </a:lnTo>
                      <a:lnTo>
                        <a:pt x="1275" y="13324"/>
                      </a:lnTo>
                      <a:lnTo>
                        <a:pt x="1453" y="13539"/>
                      </a:lnTo>
                      <a:lnTo>
                        <a:pt x="1632" y="13741"/>
                      </a:lnTo>
                      <a:lnTo>
                        <a:pt x="2037" y="14122"/>
                      </a:lnTo>
                      <a:lnTo>
                        <a:pt x="2477" y="14432"/>
                      </a:lnTo>
                      <a:lnTo>
                        <a:pt x="2954" y="14705"/>
                      </a:lnTo>
                      <a:lnTo>
                        <a:pt x="3478" y="14908"/>
                      </a:lnTo>
                      <a:lnTo>
                        <a:pt x="4049" y="15075"/>
                      </a:lnTo>
                      <a:lnTo>
                        <a:pt x="4656" y="15182"/>
                      </a:lnTo>
                      <a:lnTo>
                        <a:pt x="5311" y="15229"/>
                      </a:lnTo>
                      <a:lnTo>
                        <a:pt x="5657" y="15241"/>
                      </a:lnTo>
                      <a:lnTo>
                        <a:pt x="6014" y="15229"/>
                      </a:lnTo>
                      <a:lnTo>
                        <a:pt x="6728" y="15134"/>
                      </a:lnTo>
                      <a:lnTo>
                        <a:pt x="7407" y="14944"/>
                      </a:lnTo>
                      <a:lnTo>
                        <a:pt x="8074" y="14670"/>
                      </a:lnTo>
                      <a:lnTo>
                        <a:pt x="8395" y="14491"/>
                      </a:lnTo>
                      <a:lnTo>
                        <a:pt x="8681" y="14324"/>
                      </a:lnTo>
                      <a:lnTo>
                        <a:pt x="9229" y="13943"/>
                      </a:lnTo>
                      <a:lnTo>
                        <a:pt x="9717" y="13491"/>
                      </a:lnTo>
                      <a:lnTo>
                        <a:pt x="10133" y="12991"/>
                      </a:lnTo>
                      <a:lnTo>
                        <a:pt x="10324" y="12705"/>
                      </a:lnTo>
                      <a:lnTo>
                        <a:pt x="10443" y="12705"/>
                      </a:lnTo>
                      <a:lnTo>
                        <a:pt x="10443" y="14765"/>
                      </a:lnTo>
                      <a:lnTo>
                        <a:pt x="13098" y="14765"/>
                      </a:lnTo>
                      <a:lnTo>
                        <a:pt x="13098" y="1"/>
                      </a:lnTo>
                      <a:lnTo>
                        <a:pt x="10312" y="1"/>
                      </a:lnTo>
                      <a:lnTo>
                        <a:pt x="10312" y="8121"/>
                      </a:lnTo>
                      <a:lnTo>
                        <a:pt x="10300" y="8550"/>
                      </a:lnTo>
                      <a:lnTo>
                        <a:pt x="10169" y="9407"/>
                      </a:lnTo>
                      <a:lnTo>
                        <a:pt x="9895" y="10217"/>
                      </a:lnTo>
                      <a:lnTo>
                        <a:pt x="9479" y="10979"/>
                      </a:lnTo>
                      <a:lnTo>
                        <a:pt x="9229" y="11324"/>
                      </a:lnTo>
                      <a:lnTo>
                        <a:pt x="8967" y="11645"/>
                      </a:lnTo>
                      <a:lnTo>
                        <a:pt x="8336" y="12169"/>
                      </a:lnTo>
                      <a:lnTo>
                        <a:pt x="7609" y="12526"/>
                      </a:lnTo>
                      <a:lnTo>
                        <a:pt x="6823" y="12693"/>
                      </a:lnTo>
                      <a:lnTo>
                        <a:pt x="6407" y="12705"/>
                      </a:lnTo>
                      <a:lnTo>
                        <a:pt x="5966" y="12693"/>
                      </a:lnTo>
                      <a:lnTo>
                        <a:pt x="5168" y="12562"/>
                      </a:lnTo>
                      <a:lnTo>
                        <a:pt x="4490" y="12312"/>
                      </a:lnTo>
                      <a:lnTo>
                        <a:pt x="3918" y="11919"/>
                      </a:lnTo>
                      <a:lnTo>
                        <a:pt x="3454" y="11407"/>
                      </a:lnTo>
                      <a:lnTo>
                        <a:pt x="3120" y="10764"/>
                      </a:lnTo>
                      <a:lnTo>
                        <a:pt x="2882" y="9990"/>
                      </a:lnTo>
                      <a:lnTo>
                        <a:pt x="2775" y="9085"/>
                      </a:lnTo>
                      <a:lnTo>
                        <a:pt x="2763" y="8585"/>
                      </a:lnTo>
                      <a:lnTo>
                        <a:pt x="276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6"/>
                <p:cNvSpPr/>
                <p:nvPr/>
              </p:nvSpPr>
              <p:spPr>
                <a:xfrm>
                  <a:off x="2081552" y="4620765"/>
                  <a:ext cx="98226" cy="146033"/>
                </a:xfrm>
                <a:custGeom>
                  <a:rect b="b" l="l" r="r" t="t"/>
                  <a:pathLst>
                    <a:path extrusionOk="0" h="22076" w="14849">
                      <a:moveTo>
                        <a:pt x="7240" y="8894"/>
                      </a:moveTo>
                      <a:lnTo>
                        <a:pt x="8097" y="8930"/>
                      </a:lnTo>
                      <a:lnTo>
                        <a:pt x="8955" y="9121"/>
                      </a:lnTo>
                      <a:lnTo>
                        <a:pt x="9752" y="9490"/>
                      </a:lnTo>
                      <a:lnTo>
                        <a:pt x="10491" y="10014"/>
                      </a:lnTo>
                      <a:lnTo>
                        <a:pt x="10812" y="10347"/>
                      </a:lnTo>
                      <a:lnTo>
                        <a:pt x="11157" y="10752"/>
                      </a:lnTo>
                      <a:lnTo>
                        <a:pt x="11693" y="11657"/>
                      </a:lnTo>
                      <a:lnTo>
                        <a:pt x="12038" y="12645"/>
                      </a:lnTo>
                      <a:lnTo>
                        <a:pt x="12193" y="13681"/>
                      </a:lnTo>
                      <a:lnTo>
                        <a:pt x="12181" y="14217"/>
                      </a:lnTo>
                      <a:lnTo>
                        <a:pt x="12193" y="14741"/>
                      </a:lnTo>
                      <a:lnTo>
                        <a:pt x="12038" y="15788"/>
                      </a:lnTo>
                      <a:lnTo>
                        <a:pt x="11693" y="16777"/>
                      </a:lnTo>
                      <a:lnTo>
                        <a:pt x="11157" y="17682"/>
                      </a:lnTo>
                      <a:lnTo>
                        <a:pt x="10812" y="18086"/>
                      </a:lnTo>
                      <a:lnTo>
                        <a:pt x="10479" y="18432"/>
                      </a:lnTo>
                      <a:lnTo>
                        <a:pt x="9717" y="18979"/>
                      </a:lnTo>
                      <a:lnTo>
                        <a:pt x="8871" y="19348"/>
                      </a:lnTo>
                      <a:lnTo>
                        <a:pt x="7954" y="19527"/>
                      </a:lnTo>
                      <a:lnTo>
                        <a:pt x="7478" y="19539"/>
                      </a:lnTo>
                      <a:lnTo>
                        <a:pt x="7014" y="19527"/>
                      </a:lnTo>
                      <a:lnTo>
                        <a:pt x="6097" y="19337"/>
                      </a:lnTo>
                      <a:lnTo>
                        <a:pt x="5252" y="18967"/>
                      </a:lnTo>
                      <a:lnTo>
                        <a:pt x="4501" y="18420"/>
                      </a:lnTo>
                      <a:lnTo>
                        <a:pt x="4180" y="18086"/>
                      </a:lnTo>
                      <a:lnTo>
                        <a:pt x="3835" y="17682"/>
                      </a:lnTo>
                      <a:lnTo>
                        <a:pt x="3287" y="16777"/>
                      </a:lnTo>
                      <a:lnTo>
                        <a:pt x="2930" y="15788"/>
                      </a:lnTo>
                      <a:lnTo>
                        <a:pt x="2775" y="14753"/>
                      </a:lnTo>
                      <a:lnTo>
                        <a:pt x="2787" y="14217"/>
                      </a:lnTo>
                      <a:lnTo>
                        <a:pt x="2775" y="13681"/>
                      </a:lnTo>
                      <a:lnTo>
                        <a:pt x="2930" y="12645"/>
                      </a:lnTo>
                      <a:lnTo>
                        <a:pt x="3287" y="11657"/>
                      </a:lnTo>
                      <a:lnTo>
                        <a:pt x="3835" y="10752"/>
                      </a:lnTo>
                      <a:lnTo>
                        <a:pt x="4180" y="10347"/>
                      </a:lnTo>
                      <a:lnTo>
                        <a:pt x="4299" y="10216"/>
                      </a:lnTo>
                      <a:lnTo>
                        <a:pt x="4430" y="10097"/>
                      </a:lnTo>
                      <a:lnTo>
                        <a:pt x="4775" y="9787"/>
                      </a:lnTo>
                      <a:lnTo>
                        <a:pt x="5549" y="9323"/>
                      </a:lnTo>
                      <a:lnTo>
                        <a:pt x="6371" y="9025"/>
                      </a:lnTo>
                      <a:lnTo>
                        <a:pt x="7240" y="8894"/>
                      </a:lnTo>
                      <a:close/>
                      <a:moveTo>
                        <a:pt x="12074" y="0"/>
                      </a:moveTo>
                      <a:lnTo>
                        <a:pt x="12074" y="6823"/>
                      </a:lnTo>
                      <a:lnTo>
                        <a:pt x="12193" y="8871"/>
                      </a:lnTo>
                      <a:lnTo>
                        <a:pt x="12074" y="8871"/>
                      </a:lnTo>
                      <a:lnTo>
                        <a:pt x="11884" y="8585"/>
                      </a:lnTo>
                      <a:lnTo>
                        <a:pt x="11443" y="8061"/>
                      </a:lnTo>
                      <a:lnTo>
                        <a:pt x="10931" y="7609"/>
                      </a:lnTo>
                      <a:lnTo>
                        <a:pt x="10371" y="7216"/>
                      </a:lnTo>
                      <a:lnTo>
                        <a:pt x="10074" y="7061"/>
                      </a:lnTo>
                      <a:lnTo>
                        <a:pt x="9717" y="6882"/>
                      </a:lnTo>
                      <a:lnTo>
                        <a:pt x="8978" y="6596"/>
                      </a:lnTo>
                      <a:lnTo>
                        <a:pt x="8204" y="6418"/>
                      </a:lnTo>
                      <a:lnTo>
                        <a:pt x="7430" y="6323"/>
                      </a:lnTo>
                      <a:lnTo>
                        <a:pt x="7038" y="6323"/>
                      </a:lnTo>
                      <a:lnTo>
                        <a:pt x="6680" y="6335"/>
                      </a:lnTo>
                      <a:lnTo>
                        <a:pt x="5978" y="6406"/>
                      </a:lnTo>
                      <a:lnTo>
                        <a:pt x="5299" y="6561"/>
                      </a:lnTo>
                      <a:lnTo>
                        <a:pt x="4632" y="6775"/>
                      </a:lnTo>
                      <a:lnTo>
                        <a:pt x="4001" y="7061"/>
                      </a:lnTo>
                      <a:lnTo>
                        <a:pt x="3406" y="7418"/>
                      </a:lnTo>
                      <a:lnTo>
                        <a:pt x="2846" y="7835"/>
                      </a:lnTo>
                      <a:lnTo>
                        <a:pt x="2322" y="8323"/>
                      </a:lnTo>
                      <a:lnTo>
                        <a:pt x="2096" y="8585"/>
                      </a:lnTo>
                      <a:lnTo>
                        <a:pt x="1834" y="8883"/>
                      </a:lnTo>
                      <a:lnTo>
                        <a:pt x="1370" y="9502"/>
                      </a:lnTo>
                      <a:lnTo>
                        <a:pt x="977" y="10145"/>
                      </a:lnTo>
                      <a:lnTo>
                        <a:pt x="644" y="10835"/>
                      </a:lnTo>
                      <a:lnTo>
                        <a:pt x="370" y="11550"/>
                      </a:lnTo>
                      <a:lnTo>
                        <a:pt x="179" y="12288"/>
                      </a:lnTo>
                      <a:lnTo>
                        <a:pt x="48" y="13038"/>
                      </a:lnTo>
                      <a:lnTo>
                        <a:pt x="1" y="13812"/>
                      </a:lnTo>
                      <a:lnTo>
                        <a:pt x="13" y="14205"/>
                      </a:lnTo>
                      <a:lnTo>
                        <a:pt x="1" y="14586"/>
                      </a:lnTo>
                      <a:lnTo>
                        <a:pt x="48" y="15360"/>
                      </a:lnTo>
                      <a:lnTo>
                        <a:pt x="179" y="16110"/>
                      </a:lnTo>
                      <a:lnTo>
                        <a:pt x="370" y="16848"/>
                      </a:lnTo>
                      <a:lnTo>
                        <a:pt x="644" y="17562"/>
                      </a:lnTo>
                      <a:lnTo>
                        <a:pt x="977" y="18253"/>
                      </a:lnTo>
                      <a:lnTo>
                        <a:pt x="1370" y="18896"/>
                      </a:lnTo>
                      <a:lnTo>
                        <a:pt x="1834" y="19515"/>
                      </a:lnTo>
                      <a:lnTo>
                        <a:pt x="2096" y="19813"/>
                      </a:lnTo>
                      <a:lnTo>
                        <a:pt x="2322" y="20075"/>
                      </a:lnTo>
                      <a:lnTo>
                        <a:pt x="2834" y="20563"/>
                      </a:lnTo>
                      <a:lnTo>
                        <a:pt x="3394" y="20980"/>
                      </a:lnTo>
                      <a:lnTo>
                        <a:pt x="4001" y="21337"/>
                      </a:lnTo>
                      <a:lnTo>
                        <a:pt x="4632" y="21623"/>
                      </a:lnTo>
                      <a:lnTo>
                        <a:pt x="5287" y="21837"/>
                      </a:lnTo>
                      <a:lnTo>
                        <a:pt x="5978" y="21992"/>
                      </a:lnTo>
                      <a:lnTo>
                        <a:pt x="6680" y="22063"/>
                      </a:lnTo>
                      <a:lnTo>
                        <a:pt x="7038" y="22075"/>
                      </a:lnTo>
                      <a:lnTo>
                        <a:pt x="7430" y="22075"/>
                      </a:lnTo>
                      <a:lnTo>
                        <a:pt x="8204" y="21980"/>
                      </a:lnTo>
                      <a:lnTo>
                        <a:pt x="8978" y="21801"/>
                      </a:lnTo>
                      <a:lnTo>
                        <a:pt x="9717" y="21515"/>
                      </a:lnTo>
                      <a:lnTo>
                        <a:pt x="10074" y="21349"/>
                      </a:lnTo>
                      <a:lnTo>
                        <a:pt x="10371" y="21182"/>
                      </a:lnTo>
                      <a:lnTo>
                        <a:pt x="10931" y="20789"/>
                      </a:lnTo>
                      <a:lnTo>
                        <a:pt x="11443" y="20337"/>
                      </a:lnTo>
                      <a:lnTo>
                        <a:pt x="11884" y="19813"/>
                      </a:lnTo>
                      <a:lnTo>
                        <a:pt x="12074" y="19527"/>
                      </a:lnTo>
                      <a:lnTo>
                        <a:pt x="12193" y="19527"/>
                      </a:lnTo>
                      <a:lnTo>
                        <a:pt x="12193" y="21587"/>
                      </a:lnTo>
                      <a:lnTo>
                        <a:pt x="14848" y="21587"/>
                      </a:lnTo>
                      <a:lnTo>
                        <a:pt x="148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246" name="Google Shape;246;p16"/>
          <p:cNvSpPr txBox="1"/>
          <p:nvPr>
            <p:ph type="title"/>
          </p:nvPr>
        </p:nvSpPr>
        <p:spPr>
          <a:xfrm>
            <a:off x="761950" y="809375"/>
            <a:ext cx="5079900" cy="1762200"/>
          </a:xfrm>
          <a:prstGeom prst="rect">
            <a:avLst/>
          </a:prstGeom>
        </p:spPr>
        <p:txBody>
          <a:bodyPr anchorCtr="0" anchor="b" bIns="0" lIns="0" spcFirstLastPara="1" rIns="228600" wrap="square" tIns="0">
            <a:noAutofit/>
          </a:bodyPr>
          <a:lstStyle>
            <a:lvl1pPr lvl="0" rtl="0">
              <a:spcBef>
                <a:spcPts val="0"/>
              </a:spcBef>
              <a:spcAft>
                <a:spcPts val="0"/>
              </a:spcAft>
              <a:buNone/>
              <a:defRPr sz="3000">
                <a:solidFill>
                  <a:srgbClr val="FFFFFF"/>
                </a:solidFill>
              </a:defRPr>
            </a:lvl1pPr>
            <a:lvl2pPr lvl="1" rtl="0">
              <a:spcBef>
                <a:spcPts val="0"/>
              </a:spcBef>
              <a:spcAft>
                <a:spcPts val="0"/>
              </a:spcAft>
              <a:buNone/>
              <a:defRPr sz="3000">
                <a:solidFill>
                  <a:srgbClr val="FFFFFF"/>
                </a:solidFill>
              </a:defRPr>
            </a:lvl2pPr>
            <a:lvl3pPr lvl="2" rtl="0">
              <a:spcBef>
                <a:spcPts val="0"/>
              </a:spcBef>
              <a:spcAft>
                <a:spcPts val="0"/>
              </a:spcAft>
              <a:buNone/>
              <a:defRPr sz="3000">
                <a:solidFill>
                  <a:srgbClr val="FFFFFF"/>
                </a:solidFill>
              </a:defRPr>
            </a:lvl3pPr>
            <a:lvl4pPr lvl="3" rtl="0">
              <a:spcBef>
                <a:spcPts val="0"/>
              </a:spcBef>
              <a:spcAft>
                <a:spcPts val="0"/>
              </a:spcAft>
              <a:buNone/>
              <a:defRPr sz="3000">
                <a:solidFill>
                  <a:srgbClr val="FFFFFF"/>
                </a:solidFill>
              </a:defRPr>
            </a:lvl4pPr>
            <a:lvl5pPr lvl="4" rtl="0">
              <a:spcBef>
                <a:spcPts val="0"/>
              </a:spcBef>
              <a:spcAft>
                <a:spcPts val="0"/>
              </a:spcAft>
              <a:buNone/>
              <a:defRPr sz="3000">
                <a:solidFill>
                  <a:srgbClr val="FFFFFF"/>
                </a:solidFill>
              </a:defRPr>
            </a:lvl5pPr>
            <a:lvl6pPr lvl="5" rtl="0">
              <a:spcBef>
                <a:spcPts val="0"/>
              </a:spcBef>
              <a:spcAft>
                <a:spcPts val="0"/>
              </a:spcAft>
              <a:buNone/>
              <a:defRPr sz="3000">
                <a:solidFill>
                  <a:srgbClr val="FFFFFF"/>
                </a:solidFill>
              </a:defRPr>
            </a:lvl6pPr>
            <a:lvl7pPr lvl="6" rtl="0">
              <a:spcBef>
                <a:spcPts val="0"/>
              </a:spcBef>
              <a:spcAft>
                <a:spcPts val="0"/>
              </a:spcAft>
              <a:buNone/>
              <a:defRPr sz="3000">
                <a:solidFill>
                  <a:srgbClr val="FFFFFF"/>
                </a:solidFill>
              </a:defRPr>
            </a:lvl7pPr>
            <a:lvl8pPr lvl="7" rtl="0">
              <a:spcBef>
                <a:spcPts val="0"/>
              </a:spcBef>
              <a:spcAft>
                <a:spcPts val="0"/>
              </a:spcAft>
              <a:buNone/>
              <a:defRPr sz="3000">
                <a:solidFill>
                  <a:srgbClr val="FFFFFF"/>
                </a:solidFill>
              </a:defRPr>
            </a:lvl8pPr>
            <a:lvl9pPr lvl="8" rtl="0">
              <a:spcBef>
                <a:spcPts val="0"/>
              </a:spcBef>
              <a:spcAft>
                <a:spcPts val="0"/>
              </a:spcAft>
              <a:buNone/>
              <a:defRPr sz="3000">
                <a:solidFill>
                  <a:srgbClr val="FFFFFF"/>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5_Dark content">
  <p:cSld name="CUSTOM_3_1_1_1_1_1_1_1_1_1_1_1_2">
    <p:bg>
      <p:bgPr>
        <a:solidFill>
          <a:srgbClr val="202124"/>
        </a:solidFill>
      </p:bgPr>
    </p:bg>
    <p:spTree>
      <p:nvGrpSpPr>
        <p:cNvPr id="247" name="Shape 247"/>
        <p:cNvGrpSpPr/>
        <p:nvPr/>
      </p:nvGrpSpPr>
      <p:grpSpPr>
        <a:xfrm>
          <a:off x="0" y="0"/>
          <a:ext cx="0" cy="0"/>
          <a:chOff x="0" y="0"/>
          <a:chExt cx="0" cy="0"/>
        </a:xfrm>
      </p:grpSpPr>
      <p:grpSp>
        <p:nvGrpSpPr>
          <p:cNvPr id="248" name="Google Shape;248;p17"/>
          <p:cNvGrpSpPr/>
          <p:nvPr/>
        </p:nvGrpSpPr>
        <p:grpSpPr>
          <a:xfrm>
            <a:off x="614120" y="4568626"/>
            <a:ext cx="1565658" cy="245350"/>
            <a:chOff x="614120" y="4568626"/>
            <a:chExt cx="1565658" cy="245350"/>
          </a:xfrm>
        </p:grpSpPr>
        <p:grpSp>
          <p:nvGrpSpPr>
            <p:cNvPr id="249" name="Google Shape;249;p17"/>
            <p:cNvGrpSpPr/>
            <p:nvPr/>
          </p:nvGrpSpPr>
          <p:grpSpPr>
            <a:xfrm>
              <a:off x="614120" y="4568626"/>
              <a:ext cx="290167" cy="233377"/>
              <a:chOff x="614120" y="4568626"/>
              <a:chExt cx="290167" cy="233377"/>
            </a:xfrm>
          </p:grpSpPr>
          <p:sp>
            <p:nvSpPr>
              <p:cNvPr id="250" name="Google Shape;250;p17"/>
              <p:cNvSpPr/>
              <p:nvPr/>
            </p:nvSpPr>
            <p:spPr>
              <a:xfrm>
                <a:off x="649563" y="4568626"/>
                <a:ext cx="184863" cy="83805"/>
              </a:xfrm>
              <a:custGeom>
                <a:rect b="b" l="l" r="r" t="t"/>
                <a:pathLst>
                  <a:path extrusionOk="0" h="12669" w="27946">
                    <a:moveTo>
                      <a:pt x="16372" y="0"/>
                    </a:moveTo>
                    <a:lnTo>
                      <a:pt x="14729" y="95"/>
                    </a:lnTo>
                    <a:lnTo>
                      <a:pt x="13098" y="345"/>
                    </a:lnTo>
                    <a:lnTo>
                      <a:pt x="11502" y="762"/>
                    </a:lnTo>
                    <a:lnTo>
                      <a:pt x="9942" y="1322"/>
                    </a:lnTo>
                    <a:lnTo>
                      <a:pt x="8430" y="2036"/>
                    </a:lnTo>
                    <a:lnTo>
                      <a:pt x="6989" y="2905"/>
                    </a:lnTo>
                    <a:lnTo>
                      <a:pt x="5620" y="3929"/>
                    </a:lnTo>
                    <a:lnTo>
                      <a:pt x="4334" y="5108"/>
                    </a:lnTo>
                    <a:lnTo>
                      <a:pt x="3739" y="5751"/>
                    </a:lnTo>
                    <a:lnTo>
                      <a:pt x="3405" y="6132"/>
                    </a:lnTo>
                    <a:lnTo>
                      <a:pt x="2798" y="6906"/>
                    </a:lnTo>
                    <a:lnTo>
                      <a:pt x="2227" y="7716"/>
                    </a:lnTo>
                    <a:lnTo>
                      <a:pt x="1703" y="8561"/>
                    </a:lnTo>
                    <a:lnTo>
                      <a:pt x="1238" y="9430"/>
                    </a:lnTo>
                    <a:lnTo>
                      <a:pt x="810" y="10335"/>
                    </a:lnTo>
                    <a:lnTo>
                      <a:pt x="453" y="11252"/>
                    </a:lnTo>
                    <a:lnTo>
                      <a:pt x="131" y="12192"/>
                    </a:lnTo>
                    <a:lnTo>
                      <a:pt x="0" y="12669"/>
                    </a:lnTo>
                    <a:lnTo>
                      <a:pt x="179" y="12573"/>
                    </a:lnTo>
                    <a:lnTo>
                      <a:pt x="595" y="12514"/>
                    </a:lnTo>
                    <a:lnTo>
                      <a:pt x="1203" y="12573"/>
                    </a:lnTo>
                    <a:lnTo>
                      <a:pt x="1310" y="12597"/>
                    </a:lnTo>
                    <a:lnTo>
                      <a:pt x="8930" y="11347"/>
                    </a:lnTo>
                    <a:lnTo>
                      <a:pt x="8978" y="11264"/>
                    </a:lnTo>
                    <a:lnTo>
                      <a:pt x="9252" y="10906"/>
                    </a:lnTo>
                    <a:lnTo>
                      <a:pt x="9442" y="10740"/>
                    </a:lnTo>
                    <a:lnTo>
                      <a:pt x="9526" y="10740"/>
                    </a:lnTo>
                    <a:lnTo>
                      <a:pt x="9847" y="10395"/>
                    </a:lnTo>
                    <a:lnTo>
                      <a:pt x="10538" y="9775"/>
                    </a:lnTo>
                    <a:lnTo>
                      <a:pt x="11276" y="9240"/>
                    </a:lnTo>
                    <a:lnTo>
                      <a:pt x="12050" y="8775"/>
                    </a:lnTo>
                    <a:lnTo>
                      <a:pt x="12847" y="8382"/>
                    </a:lnTo>
                    <a:lnTo>
                      <a:pt x="13681" y="8085"/>
                    </a:lnTo>
                    <a:lnTo>
                      <a:pt x="14538" y="7846"/>
                    </a:lnTo>
                    <a:lnTo>
                      <a:pt x="15407" y="7704"/>
                    </a:lnTo>
                    <a:lnTo>
                      <a:pt x="16289" y="7644"/>
                    </a:lnTo>
                    <a:lnTo>
                      <a:pt x="17170" y="7656"/>
                    </a:lnTo>
                    <a:lnTo>
                      <a:pt x="18039" y="7751"/>
                    </a:lnTo>
                    <a:lnTo>
                      <a:pt x="18908" y="7930"/>
                    </a:lnTo>
                    <a:lnTo>
                      <a:pt x="19765" y="8192"/>
                    </a:lnTo>
                    <a:lnTo>
                      <a:pt x="20599" y="8537"/>
                    </a:lnTo>
                    <a:lnTo>
                      <a:pt x="21408" y="8966"/>
                    </a:lnTo>
                    <a:lnTo>
                      <a:pt x="22182" y="9478"/>
                    </a:lnTo>
                    <a:lnTo>
                      <a:pt x="22551" y="9775"/>
                    </a:lnTo>
                    <a:lnTo>
                      <a:pt x="22551" y="9740"/>
                    </a:lnTo>
                    <a:lnTo>
                      <a:pt x="23956" y="9775"/>
                    </a:lnTo>
                    <a:lnTo>
                      <a:pt x="27767" y="5965"/>
                    </a:lnTo>
                    <a:lnTo>
                      <a:pt x="27945" y="4334"/>
                    </a:lnTo>
                    <a:lnTo>
                      <a:pt x="27267" y="3763"/>
                    </a:lnTo>
                    <a:lnTo>
                      <a:pt x="25862" y="2750"/>
                    </a:lnTo>
                    <a:lnTo>
                      <a:pt x="24385" y="1893"/>
                    </a:lnTo>
                    <a:lnTo>
                      <a:pt x="22849" y="1191"/>
                    </a:lnTo>
                    <a:lnTo>
                      <a:pt x="21266" y="655"/>
                    </a:lnTo>
                    <a:lnTo>
                      <a:pt x="19646" y="274"/>
                    </a:lnTo>
                    <a:lnTo>
                      <a:pt x="18015" y="60"/>
                    </a:lnTo>
                    <a:lnTo>
                      <a:pt x="1637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7"/>
              <p:cNvSpPr/>
              <p:nvPr/>
            </p:nvSpPr>
            <p:spPr>
              <a:xfrm>
                <a:off x="752817" y="4597368"/>
                <a:ext cx="151470" cy="204556"/>
              </a:xfrm>
              <a:custGeom>
                <a:rect b="b" l="l" r="r" t="t"/>
                <a:pathLst>
                  <a:path extrusionOk="0" h="30923" w="22898">
                    <a:moveTo>
                      <a:pt x="12348" y="1"/>
                    </a:moveTo>
                    <a:lnTo>
                      <a:pt x="6942" y="5395"/>
                    </a:lnTo>
                    <a:lnTo>
                      <a:pt x="7359" y="5740"/>
                    </a:lnTo>
                    <a:lnTo>
                      <a:pt x="8109" y="6502"/>
                    </a:lnTo>
                    <a:lnTo>
                      <a:pt x="8764" y="7335"/>
                    </a:lnTo>
                    <a:lnTo>
                      <a:pt x="9324" y="8228"/>
                    </a:lnTo>
                    <a:lnTo>
                      <a:pt x="9788" y="9181"/>
                    </a:lnTo>
                    <a:lnTo>
                      <a:pt x="10133" y="10169"/>
                    </a:lnTo>
                    <a:lnTo>
                      <a:pt x="10372" y="11205"/>
                    </a:lnTo>
                    <a:lnTo>
                      <a:pt x="10491" y="12265"/>
                    </a:lnTo>
                    <a:lnTo>
                      <a:pt x="10503" y="12812"/>
                    </a:lnTo>
                    <a:lnTo>
                      <a:pt x="10503" y="13777"/>
                    </a:lnTo>
                    <a:lnTo>
                      <a:pt x="10991" y="13789"/>
                    </a:lnTo>
                    <a:lnTo>
                      <a:pt x="11920" y="13979"/>
                    </a:lnTo>
                    <a:lnTo>
                      <a:pt x="12777" y="14348"/>
                    </a:lnTo>
                    <a:lnTo>
                      <a:pt x="13539" y="14860"/>
                    </a:lnTo>
                    <a:lnTo>
                      <a:pt x="14182" y="15503"/>
                    </a:lnTo>
                    <a:lnTo>
                      <a:pt x="14694" y="16265"/>
                    </a:lnTo>
                    <a:lnTo>
                      <a:pt x="15051" y="17123"/>
                    </a:lnTo>
                    <a:lnTo>
                      <a:pt x="15241" y="18051"/>
                    </a:lnTo>
                    <a:lnTo>
                      <a:pt x="15265" y="18540"/>
                    </a:lnTo>
                    <a:lnTo>
                      <a:pt x="15241" y="19028"/>
                    </a:lnTo>
                    <a:lnTo>
                      <a:pt x="15051" y="19956"/>
                    </a:lnTo>
                    <a:lnTo>
                      <a:pt x="14694" y="20814"/>
                    </a:lnTo>
                    <a:lnTo>
                      <a:pt x="14182" y="21576"/>
                    </a:lnTo>
                    <a:lnTo>
                      <a:pt x="13539" y="22219"/>
                    </a:lnTo>
                    <a:lnTo>
                      <a:pt x="12777" y="22731"/>
                    </a:lnTo>
                    <a:lnTo>
                      <a:pt x="11920" y="23100"/>
                    </a:lnTo>
                    <a:lnTo>
                      <a:pt x="10991" y="23290"/>
                    </a:lnTo>
                    <a:lnTo>
                      <a:pt x="10503" y="23302"/>
                    </a:lnTo>
                    <a:lnTo>
                      <a:pt x="977" y="23302"/>
                    </a:lnTo>
                    <a:lnTo>
                      <a:pt x="1" y="24267"/>
                    </a:lnTo>
                    <a:lnTo>
                      <a:pt x="1" y="29958"/>
                    </a:lnTo>
                    <a:lnTo>
                      <a:pt x="977" y="30922"/>
                    </a:lnTo>
                    <a:lnTo>
                      <a:pt x="10503" y="30922"/>
                    </a:lnTo>
                    <a:lnTo>
                      <a:pt x="11134" y="30911"/>
                    </a:lnTo>
                    <a:lnTo>
                      <a:pt x="12384" y="30780"/>
                    </a:lnTo>
                    <a:lnTo>
                      <a:pt x="13598" y="30541"/>
                    </a:lnTo>
                    <a:lnTo>
                      <a:pt x="14765" y="30172"/>
                    </a:lnTo>
                    <a:lnTo>
                      <a:pt x="15873" y="29708"/>
                    </a:lnTo>
                    <a:lnTo>
                      <a:pt x="16932" y="29136"/>
                    </a:lnTo>
                    <a:lnTo>
                      <a:pt x="17921" y="28470"/>
                    </a:lnTo>
                    <a:lnTo>
                      <a:pt x="18837" y="27708"/>
                    </a:lnTo>
                    <a:lnTo>
                      <a:pt x="19671" y="26874"/>
                    </a:lnTo>
                    <a:lnTo>
                      <a:pt x="20433" y="25957"/>
                    </a:lnTo>
                    <a:lnTo>
                      <a:pt x="21100" y="24969"/>
                    </a:lnTo>
                    <a:lnTo>
                      <a:pt x="21671" y="23909"/>
                    </a:lnTo>
                    <a:lnTo>
                      <a:pt x="22147" y="22802"/>
                    </a:lnTo>
                    <a:lnTo>
                      <a:pt x="22505" y="21635"/>
                    </a:lnTo>
                    <a:lnTo>
                      <a:pt x="22755" y="20433"/>
                    </a:lnTo>
                    <a:lnTo>
                      <a:pt x="22886" y="19183"/>
                    </a:lnTo>
                    <a:lnTo>
                      <a:pt x="22898" y="18540"/>
                    </a:lnTo>
                    <a:lnTo>
                      <a:pt x="22886" y="17778"/>
                    </a:lnTo>
                    <a:lnTo>
                      <a:pt x="22695" y="16289"/>
                    </a:lnTo>
                    <a:lnTo>
                      <a:pt x="22338" y="14837"/>
                    </a:lnTo>
                    <a:lnTo>
                      <a:pt x="21802" y="13455"/>
                    </a:lnTo>
                    <a:lnTo>
                      <a:pt x="21112" y="12134"/>
                    </a:lnTo>
                    <a:lnTo>
                      <a:pt x="20266" y="10907"/>
                    </a:lnTo>
                    <a:lnTo>
                      <a:pt x="19278" y="9788"/>
                    </a:lnTo>
                    <a:lnTo>
                      <a:pt x="18147" y="8776"/>
                    </a:lnTo>
                    <a:lnTo>
                      <a:pt x="17528" y="8336"/>
                    </a:lnTo>
                    <a:lnTo>
                      <a:pt x="17349" y="7728"/>
                    </a:lnTo>
                    <a:lnTo>
                      <a:pt x="16944" y="6550"/>
                    </a:lnTo>
                    <a:lnTo>
                      <a:pt x="16444" y="5407"/>
                    </a:lnTo>
                    <a:lnTo>
                      <a:pt x="15861" y="4311"/>
                    </a:lnTo>
                    <a:lnTo>
                      <a:pt x="15206" y="3263"/>
                    </a:lnTo>
                    <a:lnTo>
                      <a:pt x="14479" y="2263"/>
                    </a:lnTo>
                    <a:lnTo>
                      <a:pt x="13682" y="1311"/>
                    </a:lnTo>
                    <a:lnTo>
                      <a:pt x="12813" y="418"/>
                    </a:lnTo>
                    <a:lnTo>
                      <a:pt x="123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7"/>
              <p:cNvSpPr/>
              <p:nvPr/>
            </p:nvSpPr>
            <p:spPr>
              <a:xfrm>
                <a:off x="646726" y="4748673"/>
                <a:ext cx="112561" cy="53330"/>
              </a:xfrm>
              <a:custGeom>
                <a:rect b="b" l="l" r="r" t="t"/>
                <a:pathLst>
                  <a:path extrusionOk="0" h="8062" w="17016">
                    <a:moveTo>
                      <a:pt x="5513" y="1"/>
                    </a:moveTo>
                    <a:lnTo>
                      <a:pt x="4144" y="417"/>
                    </a:lnTo>
                    <a:lnTo>
                      <a:pt x="334" y="4227"/>
                    </a:lnTo>
                    <a:lnTo>
                      <a:pt x="0" y="5525"/>
                    </a:lnTo>
                    <a:lnTo>
                      <a:pt x="405" y="5823"/>
                    </a:lnTo>
                    <a:lnTo>
                      <a:pt x="1251" y="6359"/>
                    </a:lnTo>
                    <a:lnTo>
                      <a:pt x="2144" y="6835"/>
                    </a:lnTo>
                    <a:lnTo>
                      <a:pt x="3061" y="7228"/>
                    </a:lnTo>
                    <a:lnTo>
                      <a:pt x="4001" y="7549"/>
                    </a:lnTo>
                    <a:lnTo>
                      <a:pt x="4977" y="7799"/>
                    </a:lnTo>
                    <a:lnTo>
                      <a:pt x="5966" y="7966"/>
                    </a:lnTo>
                    <a:lnTo>
                      <a:pt x="6966" y="8049"/>
                    </a:lnTo>
                    <a:lnTo>
                      <a:pt x="7478" y="8061"/>
                    </a:lnTo>
                    <a:lnTo>
                      <a:pt x="17015" y="8061"/>
                    </a:lnTo>
                    <a:lnTo>
                      <a:pt x="17015" y="429"/>
                    </a:lnTo>
                    <a:lnTo>
                      <a:pt x="7478" y="429"/>
                    </a:lnTo>
                    <a:lnTo>
                      <a:pt x="6966" y="405"/>
                    </a:lnTo>
                    <a:lnTo>
                      <a:pt x="5978" y="191"/>
                    </a:lnTo>
                    <a:lnTo>
                      <a:pt x="55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7"/>
              <p:cNvSpPr/>
              <p:nvPr/>
            </p:nvSpPr>
            <p:spPr>
              <a:xfrm>
                <a:off x="614120" y="4638010"/>
                <a:ext cx="147290" cy="147376"/>
              </a:xfrm>
              <a:custGeom>
                <a:rect b="b" l="l" r="r" t="t"/>
                <a:pathLst>
                  <a:path extrusionOk="0" h="22279" w="22266">
                    <a:moveTo>
                      <a:pt x="12407" y="1"/>
                    </a:moveTo>
                    <a:lnTo>
                      <a:pt x="11764" y="13"/>
                    </a:lnTo>
                    <a:lnTo>
                      <a:pt x="10514" y="132"/>
                    </a:lnTo>
                    <a:lnTo>
                      <a:pt x="9299" y="382"/>
                    </a:lnTo>
                    <a:lnTo>
                      <a:pt x="8132" y="739"/>
                    </a:lnTo>
                    <a:lnTo>
                      <a:pt x="7025" y="1203"/>
                    </a:lnTo>
                    <a:lnTo>
                      <a:pt x="5965" y="1775"/>
                    </a:lnTo>
                    <a:lnTo>
                      <a:pt x="4977" y="2442"/>
                    </a:lnTo>
                    <a:lnTo>
                      <a:pt x="4060" y="3192"/>
                    </a:lnTo>
                    <a:lnTo>
                      <a:pt x="3215" y="4037"/>
                    </a:lnTo>
                    <a:lnTo>
                      <a:pt x="2465" y="4954"/>
                    </a:lnTo>
                    <a:lnTo>
                      <a:pt x="1798" y="5942"/>
                    </a:lnTo>
                    <a:lnTo>
                      <a:pt x="1226" y="6990"/>
                    </a:lnTo>
                    <a:lnTo>
                      <a:pt x="750" y="8097"/>
                    </a:lnTo>
                    <a:lnTo>
                      <a:pt x="393" y="9264"/>
                    </a:lnTo>
                    <a:lnTo>
                      <a:pt x="143" y="10479"/>
                    </a:lnTo>
                    <a:lnTo>
                      <a:pt x="12" y="11729"/>
                    </a:lnTo>
                    <a:lnTo>
                      <a:pt x="0" y="12360"/>
                    </a:lnTo>
                    <a:lnTo>
                      <a:pt x="12" y="13098"/>
                    </a:lnTo>
                    <a:lnTo>
                      <a:pt x="179" y="14527"/>
                    </a:lnTo>
                    <a:lnTo>
                      <a:pt x="512" y="15920"/>
                    </a:lnTo>
                    <a:lnTo>
                      <a:pt x="1000" y="17265"/>
                    </a:lnTo>
                    <a:lnTo>
                      <a:pt x="1631" y="18527"/>
                    </a:lnTo>
                    <a:lnTo>
                      <a:pt x="2405" y="19730"/>
                    </a:lnTo>
                    <a:lnTo>
                      <a:pt x="3310" y="20825"/>
                    </a:lnTo>
                    <a:lnTo>
                      <a:pt x="4358" y="21826"/>
                    </a:lnTo>
                    <a:lnTo>
                      <a:pt x="4929" y="22278"/>
                    </a:lnTo>
                    <a:lnTo>
                      <a:pt x="10454" y="16741"/>
                    </a:lnTo>
                    <a:lnTo>
                      <a:pt x="10014" y="16527"/>
                    </a:lnTo>
                    <a:lnTo>
                      <a:pt x="9240" y="15979"/>
                    </a:lnTo>
                    <a:lnTo>
                      <a:pt x="8609" y="15301"/>
                    </a:lnTo>
                    <a:lnTo>
                      <a:pt x="8120" y="14515"/>
                    </a:lnTo>
                    <a:lnTo>
                      <a:pt x="7799" y="13670"/>
                    </a:lnTo>
                    <a:lnTo>
                      <a:pt x="7644" y="12765"/>
                    </a:lnTo>
                    <a:lnTo>
                      <a:pt x="7656" y="11836"/>
                    </a:lnTo>
                    <a:lnTo>
                      <a:pt x="7870" y="10895"/>
                    </a:lnTo>
                    <a:lnTo>
                      <a:pt x="8061" y="10443"/>
                    </a:lnTo>
                    <a:lnTo>
                      <a:pt x="8275" y="10002"/>
                    </a:lnTo>
                    <a:lnTo>
                      <a:pt x="8823" y="9240"/>
                    </a:lnTo>
                    <a:lnTo>
                      <a:pt x="9502" y="8597"/>
                    </a:lnTo>
                    <a:lnTo>
                      <a:pt x="10276" y="8121"/>
                    </a:lnTo>
                    <a:lnTo>
                      <a:pt x="11133" y="7788"/>
                    </a:lnTo>
                    <a:lnTo>
                      <a:pt x="12038" y="7633"/>
                    </a:lnTo>
                    <a:lnTo>
                      <a:pt x="12967" y="7657"/>
                    </a:lnTo>
                    <a:lnTo>
                      <a:pt x="13895" y="7859"/>
                    </a:lnTo>
                    <a:lnTo>
                      <a:pt x="14348" y="8050"/>
                    </a:lnTo>
                    <a:lnTo>
                      <a:pt x="14741" y="8240"/>
                    </a:lnTo>
                    <a:lnTo>
                      <a:pt x="15455" y="8728"/>
                    </a:lnTo>
                    <a:lnTo>
                      <a:pt x="16062" y="9347"/>
                    </a:lnTo>
                    <a:lnTo>
                      <a:pt x="16562" y="10050"/>
                    </a:lnTo>
                    <a:lnTo>
                      <a:pt x="16753" y="10443"/>
                    </a:lnTo>
                    <a:lnTo>
                      <a:pt x="22266" y="4930"/>
                    </a:lnTo>
                    <a:lnTo>
                      <a:pt x="21825" y="4347"/>
                    </a:lnTo>
                    <a:lnTo>
                      <a:pt x="20825" y="3311"/>
                    </a:lnTo>
                    <a:lnTo>
                      <a:pt x="19730" y="2394"/>
                    </a:lnTo>
                    <a:lnTo>
                      <a:pt x="18539" y="1620"/>
                    </a:lnTo>
                    <a:lnTo>
                      <a:pt x="17277" y="989"/>
                    </a:lnTo>
                    <a:lnTo>
                      <a:pt x="15943" y="513"/>
                    </a:lnTo>
                    <a:lnTo>
                      <a:pt x="14550" y="179"/>
                    </a:lnTo>
                    <a:lnTo>
                      <a:pt x="13133" y="13"/>
                    </a:lnTo>
                    <a:lnTo>
                      <a:pt x="124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7"/>
            <p:cNvGrpSpPr/>
            <p:nvPr/>
          </p:nvGrpSpPr>
          <p:grpSpPr>
            <a:xfrm>
              <a:off x="989660" y="4603434"/>
              <a:ext cx="1190118" cy="210542"/>
              <a:chOff x="989660" y="4603434"/>
              <a:chExt cx="1190118" cy="210542"/>
            </a:xfrm>
          </p:grpSpPr>
          <p:sp>
            <p:nvSpPr>
              <p:cNvPr id="255" name="Google Shape;255;p17"/>
              <p:cNvSpPr/>
              <p:nvPr/>
            </p:nvSpPr>
            <p:spPr>
              <a:xfrm>
                <a:off x="989660" y="4603434"/>
                <a:ext cx="646021" cy="210542"/>
              </a:xfrm>
              <a:custGeom>
                <a:rect b="b" l="l" r="r" t="t"/>
                <a:pathLst>
                  <a:path extrusionOk="0" h="31828" w="97660">
                    <a:moveTo>
                      <a:pt x="90813" y="11848"/>
                    </a:moveTo>
                    <a:lnTo>
                      <a:pt x="91289" y="11919"/>
                    </a:lnTo>
                    <a:lnTo>
                      <a:pt x="91754" y="12038"/>
                    </a:lnTo>
                    <a:lnTo>
                      <a:pt x="92194" y="12217"/>
                    </a:lnTo>
                    <a:lnTo>
                      <a:pt x="92409" y="12336"/>
                    </a:lnTo>
                    <a:lnTo>
                      <a:pt x="92599" y="12443"/>
                    </a:lnTo>
                    <a:lnTo>
                      <a:pt x="92933" y="12705"/>
                    </a:lnTo>
                    <a:lnTo>
                      <a:pt x="93206" y="13015"/>
                    </a:lnTo>
                    <a:lnTo>
                      <a:pt x="93433" y="13372"/>
                    </a:lnTo>
                    <a:lnTo>
                      <a:pt x="93528" y="13562"/>
                    </a:lnTo>
                    <a:lnTo>
                      <a:pt x="86408" y="16491"/>
                    </a:lnTo>
                    <a:lnTo>
                      <a:pt x="86396" y="16015"/>
                    </a:lnTo>
                    <a:lnTo>
                      <a:pt x="86539" y="15098"/>
                    </a:lnTo>
                    <a:lnTo>
                      <a:pt x="86860" y="14229"/>
                    </a:lnTo>
                    <a:lnTo>
                      <a:pt x="87372" y="13455"/>
                    </a:lnTo>
                    <a:lnTo>
                      <a:pt x="87694" y="13110"/>
                    </a:lnTo>
                    <a:lnTo>
                      <a:pt x="87979" y="12824"/>
                    </a:lnTo>
                    <a:lnTo>
                      <a:pt x="88646" y="12372"/>
                    </a:lnTo>
                    <a:lnTo>
                      <a:pt x="89372" y="12050"/>
                    </a:lnTo>
                    <a:lnTo>
                      <a:pt x="90158" y="11872"/>
                    </a:lnTo>
                    <a:lnTo>
                      <a:pt x="90563" y="11848"/>
                    </a:lnTo>
                    <a:close/>
                    <a:moveTo>
                      <a:pt x="32899" y="11907"/>
                    </a:moveTo>
                    <a:lnTo>
                      <a:pt x="33756" y="11931"/>
                    </a:lnTo>
                    <a:lnTo>
                      <a:pt x="34578" y="12110"/>
                    </a:lnTo>
                    <a:lnTo>
                      <a:pt x="35375" y="12443"/>
                    </a:lnTo>
                    <a:lnTo>
                      <a:pt x="36090" y="12943"/>
                    </a:lnTo>
                    <a:lnTo>
                      <a:pt x="36423" y="13265"/>
                    </a:lnTo>
                    <a:lnTo>
                      <a:pt x="36733" y="13646"/>
                    </a:lnTo>
                    <a:lnTo>
                      <a:pt x="37221" y="14467"/>
                    </a:lnTo>
                    <a:lnTo>
                      <a:pt x="37554" y="15348"/>
                    </a:lnTo>
                    <a:lnTo>
                      <a:pt x="37721" y="16265"/>
                    </a:lnTo>
                    <a:lnTo>
                      <a:pt x="37721" y="17194"/>
                    </a:lnTo>
                    <a:lnTo>
                      <a:pt x="37554" y="18111"/>
                    </a:lnTo>
                    <a:lnTo>
                      <a:pt x="37221" y="18992"/>
                    </a:lnTo>
                    <a:lnTo>
                      <a:pt x="36733" y="19801"/>
                    </a:lnTo>
                    <a:lnTo>
                      <a:pt x="36423" y="20182"/>
                    </a:lnTo>
                    <a:lnTo>
                      <a:pt x="36340" y="20266"/>
                    </a:lnTo>
                    <a:lnTo>
                      <a:pt x="36256" y="20349"/>
                    </a:lnTo>
                    <a:lnTo>
                      <a:pt x="35911" y="20647"/>
                    </a:lnTo>
                    <a:lnTo>
                      <a:pt x="35173" y="21099"/>
                    </a:lnTo>
                    <a:lnTo>
                      <a:pt x="34375" y="21397"/>
                    </a:lnTo>
                    <a:lnTo>
                      <a:pt x="33554" y="21540"/>
                    </a:lnTo>
                    <a:lnTo>
                      <a:pt x="32720" y="21516"/>
                    </a:lnTo>
                    <a:lnTo>
                      <a:pt x="31899" y="21326"/>
                    </a:lnTo>
                    <a:lnTo>
                      <a:pt x="31125" y="20992"/>
                    </a:lnTo>
                    <a:lnTo>
                      <a:pt x="30410" y="20492"/>
                    </a:lnTo>
                    <a:lnTo>
                      <a:pt x="30089" y="20182"/>
                    </a:lnTo>
                    <a:lnTo>
                      <a:pt x="30053" y="20182"/>
                    </a:lnTo>
                    <a:lnTo>
                      <a:pt x="29732" y="19801"/>
                    </a:lnTo>
                    <a:lnTo>
                      <a:pt x="29243" y="18980"/>
                    </a:lnTo>
                    <a:lnTo>
                      <a:pt x="28910" y="18099"/>
                    </a:lnTo>
                    <a:lnTo>
                      <a:pt x="28743" y="17182"/>
                    </a:lnTo>
                    <a:lnTo>
                      <a:pt x="28743" y="16253"/>
                    </a:lnTo>
                    <a:lnTo>
                      <a:pt x="28910" y="15336"/>
                    </a:lnTo>
                    <a:lnTo>
                      <a:pt x="29243" y="14455"/>
                    </a:lnTo>
                    <a:lnTo>
                      <a:pt x="29732" y="13634"/>
                    </a:lnTo>
                    <a:lnTo>
                      <a:pt x="30053" y="13265"/>
                    </a:lnTo>
                    <a:lnTo>
                      <a:pt x="30184" y="13134"/>
                    </a:lnTo>
                    <a:lnTo>
                      <a:pt x="30517" y="12824"/>
                    </a:lnTo>
                    <a:lnTo>
                      <a:pt x="31268" y="12360"/>
                    </a:lnTo>
                    <a:lnTo>
                      <a:pt x="32065" y="12050"/>
                    </a:lnTo>
                    <a:lnTo>
                      <a:pt x="32899" y="11907"/>
                    </a:lnTo>
                    <a:close/>
                    <a:moveTo>
                      <a:pt x="50318" y="11907"/>
                    </a:moveTo>
                    <a:lnTo>
                      <a:pt x="51164" y="11931"/>
                    </a:lnTo>
                    <a:lnTo>
                      <a:pt x="51997" y="12110"/>
                    </a:lnTo>
                    <a:lnTo>
                      <a:pt x="52783" y="12443"/>
                    </a:lnTo>
                    <a:lnTo>
                      <a:pt x="53509" y="12943"/>
                    </a:lnTo>
                    <a:lnTo>
                      <a:pt x="53831" y="13265"/>
                    </a:lnTo>
                    <a:lnTo>
                      <a:pt x="54152" y="13646"/>
                    </a:lnTo>
                    <a:lnTo>
                      <a:pt x="54641" y="14467"/>
                    </a:lnTo>
                    <a:lnTo>
                      <a:pt x="54974" y="15348"/>
                    </a:lnTo>
                    <a:lnTo>
                      <a:pt x="55129" y="16265"/>
                    </a:lnTo>
                    <a:lnTo>
                      <a:pt x="55129" y="17194"/>
                    </a:lnTo>
                    <a:lnTo>
                      <a:pt x="54974" y="18111"/>
                    </a:lnTo>
                    <a:lnTo>
                      <a:pt x="54641" y="18992"/>
                    </a:lnTo>
                    <a:lnTo>
                      <a:pt x="54152" y="19801"/>
                    </a:lnTo>
                    <a:lnTo>
                      <a:pt x="53831" y="20182"/>
                    </a:lnTo>
                    <a:lnTo>
                      <a:pt x="53759" y="20266"/>
                    </a:lnTo>
                    <a:lnTo>
                      <a:pt x="53664" y="20349"/>
                    </a:lnTo>
                    <a:lnTo>
                      <a:pt x="53331" y="20647"/>
                    </a:lnTo>
                    <a:lnTo>
                      <a:pt x="52593" y="21099"/>
                    </a:lnTo>
                    <a:lnTo>
                      <a:pt x="51795" y="21397"/>
                    </a:lnTo>
                    <a:lnTo>
                      <a:pt x="50961" y="21540"/>
                    </a:lnTo>
                    <a:lnTo>
                      <a:pt x="50128" y="21516"/>
                    </a:lnTo>
                    <a:lnTo>
                      <a:pt x="49306" y="21326"/>
                    </a:lnTo>
                    <a:lnTo>
                      <a:pt x="48532" y="20992"/>
                    </a:lnTo>
                    <a:lnTo>
                      <a:pt x="47818" y="20492"/>
                    </a:lnTo>
                    <a:lnTo>
                      <a:pt x="47508" y="20182"/>
                    </a:lnTo>
                    <a:lnTo>
                      <a:pt x="47461" y="20182"/>
                    </a:lnTo>
                    <a:lnTo>
                      <a:pt x="47139" y="19801"/>
                    </a:lnTo>
                    <a:lnTo>
                      <a:pt x="46651" y="18980"/>
                    </a:lnTo>
                    <a:lnTo>
                      <a:pt x="46318" y="18099"/>
                    </a:lnTo>
                    <a:lnTo>
                      <a:pt x="46163" y="17182"/>
                    </a:lnTo>
                    <a:lnTo>
                      <a:pt x="46163" y="16253"/>
                    </a:lnTo>
                    <a:lnTo>
                      <a:pt x="46318" y="15336"/>
                    </a:lnTo>
                    <a:lnTo>
                      <a:pt x="46651" y="14455"/>
                    </a:lnTo>
                    <a:lnTo>
                      <a:pt x="47139" y="13634"/>
                    </a:lnTo>
                    <a:lnTo>
                      <a:pt x="47461" y="13265"/>
                    </a:lnTo>
                    <a:lnTo>
                      <a:pt x="47592" y="13134"/>
                    </a:lnTo>
                    <a:lnTo>
                      <a:pt x="47937" y="12824"/>
                    </a:lnTo>
                    <a:lnTo>
                      <a:pt x="48675" y="12360"/>
                    </a:lnTo>
                    <a:lnTo>
                      <a:pt x="49485" y="12050"/>
                    </a:lnTo>
                    <a:lnTo>
                      <a:pt x="50318" y="11907"/>
                    </a:lnTo>
                    <a:close/>
                    <a:moveTo>
                      <a:pt x="68048" y="11907"/>
                    </a:moveTo>
                    <a:lnTo>
                      <a:pt x="68488" y="11919"/>
                    </a:lnTo>
                    <a:lnTo>
                      <a:pt x="69333" y="12098"/>
                    </a:lnTo>
                    <a:lnTo>
                      <a:pt x="70107" y="12455"/>
                    </a:lnTo>
                    <a:lnTo>
                      <a:pt x="70786" y="12967"/>
                    </a:lnTo>
                    <a:lnTo>
                      <a:pt x="71084" y="13289"/>
                    </a:lnTo>
                    <a:lnTo>
                      <a:pt x="71381" y="13658"/>
                    </a:lnTo>
                    <a:lnTo>
                      <a:pt x="71846" y="14479"/>
                    </a:lnTo>
                    <a:lnTo>
                      <a:pt x="72167" y="15360"/>
                    </a:lnTo>
                    <a:lnTo>
                      <a:pt x="72298" y="16289"/>
                    </a:lnTo>
                    <a:lnTo>
                      <a:pt x="72298" y="16765"/>
                    </a:lnTo>
                    <a:lnTo>
                      <a:pt x="72298" y="17230"/>
                    </a:lnTo>
                    <a:lnTo>
                      <a:pt x="72155" y="18146"/>
                    </a:lnTo>
                    <a:lnTo>
                      <a:pt x="71846" y="19016"/>
                    </a:lnTo>
                    <a:lnTo>
                      <a:pt x="71381" y="19813"/>
                    </a:lnTo>
                    <a:lnTo>
                      <a:pt x="71084" y="20182"/>
                    </a:lnTo>
                    <a:lnTo>
                      <a:pt x="70786" y="20504"/>
                    </a:lnTo>
                    <a:lnTo>
                      <a:pt x="70095" y="21028"/>
                    </a:lnTo>
                    <a:lnTo>
                      <a:pt x="69322" y="21373"/>
                    </a:lnTo>
                    <a:lnTo>
                      <a:pt x="68476" y="21552"/>
                    </a:lnTo>
                    <a:lnTo>
                      <a:pt x="68048" y="21552"/>
                    </a:lnTo>
                    <a:lnTo>
                      <a:pt x="67595" y="21540"/>
                    </a:lnTo>
                    <a:lnTo>
                      <a:pt x="66726" y="21361"/>
                    </a:lnTo>
                    <a:lnTo>
                      <a:pt x="65928" y="21016"/>
                    </a:lnTo>
                    <a:lnTo>
                      <a:pt x="65214" y="20504"/>
                    </a:lnTo>
                    <a:lnTo>
                      <a:pt x="64904" y="20182"/>
                    </a:lnTo>
                    <a:lnTo>
                      <a:pt x="64595" y="19825"/>
                    </a:lnTo>
                    <a:lnTo>
                      <a:pt x="64094" y="19028"/>
                    </a:lnTo>
                    <a:lnTo>
                      <a:pt x="63761" y="18158"/>
                    </a:lnTo>
                    <a:lnTo>
                      <a:pt x="63606" y="17230"/>
                    </a:lnTo>
                    <a:lnTo>
                      <a:pt x="63606" y="16765"/>
                    </a:lnTo>
                    <a:lnTo>
                      <a:pt x="63606" y="16277"/>
                    </a:lnTo>
                    <a:lnTo>
                      <a:pt x="63761" y="15348"/>
                    </a:lnTo>
                    <a:lnTo>
                      <a:pt x="64094" y="14455"/>
                    </a:lnTo>
                    <a:lnTo>
                      <a:pt x="64583" y="13658"/>
                    </a:lnTo>
                    <a:lnTo>
                      <a:pt x="64904" y="13289"/>
                    </a:lnTo>
                    <a:lnTo>
                      <a:pt x="65214" y="12967"/>
                    </a:lnTo>
                    <a:lnTo>
                      <a:pt x="65928" y="12455"/>
                    </a:lnTo>
                    <a:lnTo>
                      <a:pt x="66726" y="12098"/>
                    </a:lnTo>
                    <a:lnTo>
                      <a:pt x="67595" y="11919"/>
                    </a:lnTo>
                    <a:lnTo>
                      <a:pt x="68048" y="11907"/>
                    </a:lnTo>
                    <a:close/>
                    <a:moveTo>
                      <a:pt x="77763" y="822"/>
                    </a:moveTo>
                    <a:lnTo>
                      <a:pt x="77763" y="24219"/>
                    </a:lnTo>
                    <a:lnTo>
                      <a:pt x="81264" y="24219"/>
                    </a:lnTo>
                    <a:lnTo>
                      <a:pt x="81264" y="822"/>
                    </a:lnTo>
                    <a:close/>
                    <a:moveTo>
                      <a:pt x="32875" y="8788"/>
                    </a:moveTo>
                    <a:lnTo>
                      <a:pt x="32113" y="8859"/>
                    </a:lnTo>
                    <a:lnTo>
                      <a:pt x="31363" y="9002"/>
                    </a:lnTo>
                    <a:lnTo>
                      <a:pt x="30613" y="9216"/>
                    </a:lnTo>
                    <a:lnTo>
                      <a:pt x="29898" y="9502"/>
                    </a:lnTo>
                    <a:lnTo>
                      <a:pt x="29196" y="9859"/>
                    </a:lnTo>
                    <a:lnTo>
                      <a:pt x="28529" y="10288"/>
                    </a:lnTo>
                    <a:lnTo>
                      <a:pt x="27898" y="10776"/>
                    </a:lnTo>
                    <a:lnTo>
                      <a:pt x="27588" y="11062"/>
                    </a:lnTo>
                    <a:lnTo>
                      <a:pt x="27303" y="11360"/>
                    </a:lnTo>
                    <a:lnTo>
                      <a:pt x="26803" y="11991"/>
                    </a:lnTo>
                    <a:lnTo>
                      <a:pt x="26362" y="12657"/>
                    </a:lnTo>
                    <a:lnTo>
                      <a:pt x="26005" y="13360"/>
                    </a:lnTo>
                    <a:lnTo>
                      <a:pt x="25707" y="14086"/>
                    </a:lnTo>
                    <a:lnTo>
                      <a:pt x="25493" y="14825"/>
                    </a:lnTo>
                    <a:lnTo>
                      <a:pt x="25350" y="15587"/>
                    </a:lnTo>
                    <a:lnTo>
                      <a:pt x="25278" y="16349"/>
                    </a:lnTo>
                    <a:lnTo>
                      <a:pt x="25278" y="17122"/>
                    </a:lnTo>
                    <a:lnTo>
                      <a:pt x="25350" y="17885"/>
                    </a:lnTo>
                    <a:lnTo>
                      <a:pt x="25493" y="18647"/>
                    </a:lnTo>
                    <a:lnTo>
                      <a:pt x="25707" y="19385"/>
                    </a:lnTo>
                    <a:lnTo>
                      <a:pt x="26005" y="20111"/>
                    </a:lnTo>
                    <a:lnTo>
                      <a:pt x="26362" y="20814"/>
                    </a:lnTo>
                    <a:lnTo>
                      <a:pt x="26803" y="21480"/>
                    </a:lnTo>
                    <a:lnTo>
                      <a:pt x="27303" y="22111"/>
                    </a:lnTo>
                    <a:lnTo>
                      <a:pt x="27588" y="22421"/>
                    </a:lnTo>
                    <a:lnTo>
                      <a:pt x="27886" y="22695"/>
                    </a:lnTo>
                    <a:lnTo>
                      <a:pt x="28517" y="23195"/>
                    </a:lnTo>
                    <a:lnTo>
                      <a:pt x="29196" y="23624"/>
                    </a:lnTo>
                    <a:lnTo>
                      <a:pt x="29886" y="23969"/>
                    </a:lnTo>
                    <a:lnTo>
                      <a:pt x="30613" y="24255"/>
                    </a:lnTo>
                    <a:lnTo>
                      <a:pt x="31351" y="24469"/>
                    </a:lnTo>
                    <a:lnTo>
                      <a:pt x="32101" y="24612"/>
                    </a:lnTo>
                    <a:lnTo>
                      <a:pt x="32863" y="24683"/>
                    </a:lnTo>
                    <a:lnTo>
                      <a:pt x="33637" y="24683"/>
                    </a:lnTo>
                    <a:lnTo>
                      <a:pt x="34399" y="24612"/>
                    </a:lnTo>
                    <a:lnTo>
                      <a:pt x="35149" y="24469"/>
                    </a:lnTo>
                    <a:lnTo>
                      <a:pt x="35887" y="24255"/>
                    </a:lnTo>
                    <a:lnTo>
                      <a:pt x="36614" y="23969"/>
                    </a:lnTo>
                    <a:lnTo>
                      <a:pt x="37316" y="23624"/>
                    </a:lnTo>
                    <a:lnTo>
                      <a:pt x="37983" y="23195"/>
                    </a:lnTo>
                    <a:lnTo>
                      <a:pt x="38614" y="22695"/>
                    </a:lnTo>
                    <a:lnTo>
                      <a:pt x="38924" y="22421"/>
                    </a:lnTo>
                    <a:lnTo>
                      <a:pt x="39197" y="22111"/>
                    </a:lnTo>
                    <a:lnTo>
                      <a:pt x="39709" y="21480"/>
                    </a:lnTo>
                    <a:lnTo>
                      <a:pt x="40150" y="20814"/>
                    </a:lnTo>
                    <a:lnTo>
                      <a:pt x="40507" y="20111"/>
                    </a:lnTo>
                    <a:lnTo>
                      <a:pt x="40793" y="19385"/>
                    </a:lnTo>
                    <a:lnTo>
                      <a:pt x="41019" y="18647"/>
                    </a:lnTo>
                    <a:lnTo>
                      <a:pt x="41162" y="17885"/>
                    </a:lnTo>
                    <a:lnTo>
                      <a:pt x="41234" y="17122"/>
                    </a:lnTo>
                    <a:lnTo>
                      <a:pt x="41234" y="16349"/>
                    </a:lnTo>
                    <a:lnTo>
                      <a:pt x="41162" y="15587"/>
                    </a:lnTo>
                    <a:lnTo>
                      <a:pt x="41019" y="14825"/>
                    </a:lnTo>
                    <a:lnTo>
                      <a:pt x="40793" y="14086"/>
                    </a:lnTo>
                    <a:lnTo>
                      <a:pt x="40507" y="13360"/>
                    </a:lnTo>
                    <a:lnTo>
                      <a:pt x="40150" y="12657"/>
                    </a:lnTo>
                    <a:lnTo>
                      <a:pt x="39709" y="11991"/>
                    </a:lnTo>
                    <a:lnTo>
                      <a:pt x="39197" y="11360"/>
                    </a:lnTo>
                    <a:lnTo>
                      <a:pt x="38924" y="11062"/>
                    </a:lnTo>
                    <a:lnTo>
                      <a:pt x="38614" y="10776"/>
                    </a:lnTo>
                    <a:lnTo>
                      <a:pt x="37983" y="10288"/>
                    </a:lnTo>
                    <a:lnTo>
                      <a:pt x="37316" y="9859"/>
                    </a:lnTo>
                    <a:lnTo>
                      <a:pt x="36626" y="9502"/>
                    </a:lnTo>
                    <a:lnTo>
                      <a:pt x="35899" y="9216"/>
                    </a:lnTo>
                    <a:lnTo>
                      <a:pt x="35161" y="9002"/>
                    </a:lnTo>
                    <a:lnTo>
                      <a:pt x="34411" y="8859"/>
                    </a:lnTo>
                    <a:lnTo>
                      <a:pt x="33637" y="8788"/>
                    </a:lnTo>
                    <a:close/>
                    <a:moveTo>
                      <a:pt x="50306" y="8788"/>
                    </a:moveTo>
                    <a:lnTo>
                      <a:pt x="49544" y="8859"/>
                    </a:lnTo>
                    <a:lnTo>
                      <a:pt x="48782" y="9002"/>
                    </a:lnTo>
                    <a:lnTo>
                      <a:pt x="48044" y="9216"/>
                    </a:lnTo>
                    <a:lnTo>
                      <a:pt x="47318" y="9502"/>
                    </a:lnTo>
                    <a:lnTo>
                      <a:pt x="46627" y="9859"/>
                    </a:lnTo>
                    <a:lnTo>
                      <a:pt x="45960" y="10288"/>
                    </a:lnTo>
                    <a:lnTo>
                      <a:pt x="45318" y="10776"/>
                    </a:lnTo>
                    <a:lnTo>
                      <a:pt x="45020" y="11062"/>
                    </a:lnTo>
                    <a:lnTo>
                      <a:pt x="44734" y="11360"/>
                    </a:lnTo>
                    <a:lnTo>
                      <a:pt x="44222" y="11991"/>
                    </a:lnTo>
                    <a:lnTo>
                      <a:pt x="43793" y="12657"/>
                    </a:lnTo>
                    <a:lnTo>
                      <a:pt x="43424" y="13360"/>
                    </a:lnTo>
                    <a:lnTo>
                      <a:pt x="43139" y="14086"/>
                    </a:lnTo>
                    <a:lnTo>
                      <a:pt x="42924" y="14825"/>
                    </a:lnTo>
                    <a:lnTo>
                      <a:pt x="42781" y="15587"/>
                    </a:lnTo>
                    <a:lnTo>
                      <a:pt x="42710" y="16349"/>
                    </a:lnTo>
                    <a:lnTo>
                      <a:pt x="42710" y="17122"/>
                    </a:lnTo>
                    <a:lnTo>
                      <a:pt x="42781" y="17885"/>
                    </a:lnTo>
                    <a:lnTo>
                      <a:pt x="42924" y="18647"/>
                    </a:lnTo>
                    <a:lnTo>
                      <a:pt x="43139" y="19385"/>
                    </a:lnTo>
                    <a:lnTo>
                      <a:pt x="43424" y="20111"/>
                    </a:lnTo>
                    <a:lnTo>
                      <a:pt x="43793" y="20814"/>
                    </a:lnTo>
                    <a:lnTo>
                      <a:pt x="44222" y="21480"/>
                    </a:lnTo>
                    <a:lnTo>
                      <a:pt x="44734" y="22111"/>
                    </a:lnTo>
                    <a:lnTo>
                      <a:pt x="45020" y="22421"/>
                    </a:lnTo>
                    <a:lnTo>
                      <a:pt x="45318" y="22695"/>
                    </a:lnTo>
                    <a:lnTo>
                      <a:pt x="45949" y="23195"/>
                    </a:lnTo>
                    <a:lnTo>
                      <a:pt x="46615" y="23624"/>
                    </a:lnTo>
                    <a:lnTo>
                      <a:pt x="47318" y="23969"/>
                    </a:lnTo>
                    <a:lnTo>
                      <a:pt x="48032" y="24255"/>
                    </a:lnTo>
                    <a:lnTo>
                      <a:pt x="48782" y="24469"/>
                    </a:lnTo>
                    <a:lnTo>
                      <a:pt x="49533" y="24612"/>
                    </a:lnTo>
                    <a:lnTo>
                      <a:pt x="50295" y="24683"/>
                    </a:lnTo>
                    <a:lnTo>
                      <a:pt x="51057" y="24683"/>
                    </a:lnTo>
                    <a:lnTo>
                      <a:pt x="51819" y="24612"/>
                    </a:lnTo>
                    <a:lnTo>
                      <a:pt x="52581" y="24469"/>
                    </a:lnTo>
                    <a:lnTo>
                      <a:pt x="53319" y="24255"/>
                    </a:lnTo>
                    <a:lnTo>
                      <a:pt x="54045" y="23969"/>
                    </a:lnTo>
                    <a:lnTo>
                      <a:pt x="54736" y="23624"/>
                    </a:lnTo>
                    <a:lnTo>
                      <a:pt x="55414" y="23195"/>
                    </a:lnTo>
                    <a:lnTo>
                      <a:pt x="56046" y="22695"/>
                    </a:lnTo>
                    <a:lnTo>
                      <a:pt x="56343" y="22421"/>
                    </a:lnTo>
                    <a:lnTo>
                      <a:pt x="56629" y="22111"/>
                    </a:lnTo>
                    <a:lnTo>
                      <a:pt x="57129" y="21480"/>
                    </a:lnTo>
                    <a:lnTo>
                      <a:pt x="57570" y="20814"/>
                    </a:lnTo>
                    <a:lnTo>
                      <a:pt x="57927" y="20111"/>
                    </a:lnTo>
                    <a:lnTo>
                      <a:pt x="58213" y="19385"/>
                    </a:lnTo>
                    <a:lnTo>
                      <a:pt x="58439" y="18647"/>
                    </a:lnTo>
                    <a:lnTo>
                      <a:pt x="58582" y="17885"/>
                    </a:lnTo>
                    <a:lnTo>
                      <a:pt x="58653" y="17111"/>
                    </a:lnTo>
                    <a:lnTo>
                      <a:pt x="58653" y="16349"/>
                    </a:lnTo>
                    <a:lnTo>
                      <a:pt x="58582" y="15575"/>
                    </a:lnTo>
                    <a:lnTo>
                      <a:pt x="58439" y="14825"/>
                    </a:lnTo>
                    <a:lnTo>
                      <a:pt x="58213" y="14074"/>
                    </a:lnTo>
                    <a:lnTo>
                      <a:pt x="57927" y="13360"/>
                    </a:lnTo>
                    <a:lnTo>
                      <a:pt x="57570" y="12657"/>
                    </a:lnTo>
                    <a:lnTo>
                      <a:pt x="57129" y="11991"/>
                    </a:lnTo>
                    <a:lnTo>
                      <a:pt x="56629" y="11360"/>
                    </a:lnTo>
                    <a:lnTo>
                      <a:pt x="56343" y="11062"/>
                    </a:lnTo>
                    <a:lnTo>
                      <a:pt x="56046" y="10776"/>
                    </a:lnTo>
                    <a:lnTo>
                      <a:pt x="55414" y="10288"/>
                    </a:lnTo>
                    <a:lnTo>
                      <a:pt x="54748" y="9859"/>
                    </a:lnTo>
                    <a:lnTo>
                      <a:pt x="54045" y="9502"/>
                    </a:lnTo>
                    <a:lnTo>
                      <a:pt x="53331" y="9216"/>
                    </a:lnTo>
                    <a:lnTo>
                      <a:pt x="52593" y="9002"/>
                    </a:lnTo>
                    <a:lnTo>
                      <a:pt x="51831" y="8859"/>
                    </a:lnTo>
                    <a:lnTo>
                      <a:pt x="51068" y="8788"/>
                    </a:lnTo>
                    <a:close/>
                    <a:moveTo>
                      <a:pt x="11907" y="1"/>
                    </a:moveTo>
                    <a:lnTo>
                      <a:pt x="10681" y="108"/>
                    </a:lnTo>
                    <a:lnTo>
                      <a:pt x="9490" y="346"/>
                    </a:lnTo>
                    <a:lnTo>
                      <a:pt x="8311" y="691"/>
                    </a:lnTo>
                    <a:lnTo>
                      <a:pt x="7192" y="1156"/>
                    </a:lnTo>
                    <a:lnTo>
                      <a:pt x="6109" y="1727"/>
                    </a:lnTo>
                    <a:lnTo>
                      <a:pt x="5097" y="2406"/>
                    </a:lnTo>
                    <a:lnTo>
                      <a:pt x="4144" y="3192"/>
                    </a:lnTo>
                    <a:lnTo>
                      <a:pt x="3703" y="3632"/>
                    </a:lnTo>
                    <a:lnTo>
                      <a:pt x="3394" y="3942"/>
                    </a:lnTo>
                    <a:lnTo>
                      <a:pt x="2965" y="4406"/>
                    </a:lnTo>
                    <a:lnTo>
                      <a:pt x="2203" y="5371"/>
                    </a:lnTo>
                    <a:lnTo>
                      <a:pt x="1560" y="6383"/>
                    </a:lnTo>
                    <a:lnTo>
                      <a:pt x="1024" y="7454"/>
                    </a:lnTo>
                    <a:lnTo>
                      <a:pt x="608" y="8550"/>
                    </a:lnTo>
                    <a:lnTo>
                      <a:pt x="286" y="9681"/>
                    </a:lnTo>
                    <a:lnTo>
                      <a:pt x="96" y="10836"/>
                    </a:lnTo>
                    <a:lnTo>
                      <a:pt x="0" y="11991"/>
                    </a:lnTo>
                    <a:lnTo>
                      <a:pt x="24" y="13146"/>
                    </a:lnTo>
                    <a:lnTo>
                      <a:pt x="155" y="14301"/>
                    </a:lnTo>
                    <a:lnTo>
                      <a:pt x="393" y="15444"/>
                    </a:lnTo>
                    <a:lnTo>
                      <a:pt x="751" y="16563"/>
                    </a:lnTo>
                    <a:lnTo>
                      <a:pt x="1215" y="17646"/>
                    </a:lnTo>
                    <a:lnTo>
                      <a:pt x="1786" y="18682"/>
                    </a:lnTo>
                    <a:lnTo>
                      <a:pt x="2465" y="19682"/>
                    </a:lnTo>
                    <a:lnTo>
                      <a:pt x="3263" y="20623"/>
                    </a:lnTo>
                    <a:lnTo>
                      <a:pt x="3703" y="21064"/>
                    </a:lnTo>
                    <a:lnTo>
                      <a:pt x="4144" y="21492"/>
                    </a:lnTo>
                    <a:lnTo>
                      <a:pt x="5097" y="22278"/>
                    </a:lnTo>
                    <a:lnTo>
                      <a:pt x="6109" y="22969"/>
                    </a:lnTo>
                    <a:lnTo>
                      <a:pt x="7180" y="23540"/>
                    </a:lnTo>
                    <a:lnTo>
                      <a:pt x="8311" y="24005"/>
                    </a:lnTo>
                    <a:lnTo>
                      <a:pt x="9478" y="24350"/>
                    </a:lnTo>
                    <a:lnTo>
                      <a:pt x="10681" y="24576"/>
                    </a:lnTo>
                    <a:lnTo>
                      <a:pt x="11907" y="24695"/>
                    </a:lnTo>
                    <a:lnTo>
                      <a:pt x="12526" y="24695"/>
                    </a:lnTo>
                    <a:lnTo>
                      <a:pt x="13181" y="24683"/>
                    </a:lnTo>
                    <a:lnTo>
                      <a:pt x="14443" y="24576"/>
                    </a:lnTo>
                    <a:lnTo>
                      <a:pt x="15646" y="24362"/>
                    </a:lnTo>
                    <a:lnTo>
                      <a:pt x="16789" y="24028"/>
                    </a:lnTo>
                    <a:lnTo>
                      <a:pt x="17861" y="23588"/>
                    </a:lnTo>
                    <a:lnTo>
                      <a:pt x="18885" y="23040"/>
                    </a:lnTo>
                    <a:lnTo>
                      <a:pt x="19837" y="22385"/>
                    </a:lnTo>
                    <a:lnTo>
                      <a:pt x="20742" y="21623"/>
                    </a:lnTo>
                    <a:lnTo>
                      <a:pt x="21159" y="21195"/>
                    </a:lnTo>
                    <a:lnTo>
                      <a:pt x="21516" y="20825"/>
                    </a:lnTo>
                    <a:lnTo>
                      <a:pt x="22147" y="20028"/>
                    </a:lnTo>
                    <a:lnTo>
                      <a:pt x="22695" y="19170"/>
                    </a:lnTo>
                    <a:lnTo>
                      <a:pt x="23147" y="18242"/>
                    </a:lnTo>
                    <a:lnTo>
                      <a:pt x="23516" y="17253"/>
                    </a:lnTo>
                    <a:lnTo>
                      <a:pt x="23790" y="16206"/>
                    </a:lnTo>
                    <a:lnTo>
                      <a:pt x="23969" y="15086"/>
                    </a:lnTo>
                    <a:lnTo>
                      <a:pt x="24052" y="13908"/>
                    </a:lnTo>
                    <a:lnTo>
                      <a:pt x="24064" y="13289"/>
                    </a:lnTo>
                    <a:lnTo>
                      <a:pt x="24064" y="12753"/>
                    </a:lnTo>
                    <a:lnTo>
                      <a:pt x="23981" y="11705"/>
                    </a:lnTo>
                    <a:lnTo>
                      <a:pt x="23885" y="11181"/>
                    </a:lnTo>
                    <a:lnTo>
                      <a:pt x="12526" y="11181"/>
                    </a:lnTo>
                    <a:lnTo>
                      <a:pt x="12526" y="14574"/>
                    </a:lnTo>
                    <a:lnTo>
                      <a:pt x="20599" y="14574"/>
                    </a:lnTo>
                    <a:lnTo>
                      <a:pt x="20480" y="15265"/>
                    </a:lnTo>
                    <a:lnTo>
                      <a:pt x="20159" y="16491"/>
                    </a:lnTo>
                    <a:lnTo>
                      <a:pt x="19694" y="17563"/>
                    </a:lnTo>
                    <a:lnTo>
                      <a:pt x="19099" y="18456"/>
                    </a:lnTo>
                    <a:lnTo>
                      <a:pt x="18754" y="18825"/>
                    </a:lnTo>
                    <a:lnTo>
                      <a:pt x="18420" y="19135"/>
                    </a:lnTo>
                    <a:lnTo>
                      <a:pt x="17706" y="19682"/>
                    </a:lnTo>
                    <a:lnTo>
                      <a:pt x="16968" y="20147"/>
                    </a:lnTo>
                    <a:lnTo>
                      <a:pt x="16194" y="20540"/>
                    </a:lnTo>
                    <a:lnTo>
                      <a:pt x="15384" y="20849"/>
                    </a:lnTo>
                    <a:lnTo>
                      <a:pt x="14562" y="21075"/>
                    </a:lnTo>
                    <a:lnTo>
                      <a:pt x="13729" y="21230"/>
                    </a:lnTo>
                    <a:lnTo>
                      <a:pt x="12884" y="21302"/>
                    </a:lnTo>
                    <a:lnTo>
                      <a:pt x="12038" y="21290"/>
                    </a:lnTo>
                    <a:lnTo>
                      <a:pt x="11193" y="21195"/>
                    </a:lnTo>
                    <a:lnTo>
                      <a:pt x="10359" y="21028"/>
                    </a:lnTo>
                    <a:lnTo>
                      <a:pt x="9538" y="20778"/>
                    </a:lnTo>
                    <a:lnTo>
                      <a:pt x="8752" y="20456"/>
                    </a:lnTo>
                    <a:lnTo>
                      <a:pt x="7978" y="20052"/>
                    </a:lnTo>
                    <a:lnTo>
                      <a:pt x="7252" y="19563"/>
                    </a:lnTo>
                    <a:lnTo>
                      <a:pt x="6561" y="18992"/>
                    </a:lnTo>
                    <a:lnTo>
                      <a:pt x="6240" y="18682"/>
                    </a:lnTo>
                    <a:lnTo>
                      <a:pt x="5918" y="18349"/>
                    </a:lnTo>
                    <a:lnTo>
                      <a:pt x="5358" y="17634"/>
                    </a:lnTo>
                    <a:lnTo>
                      <a:pt x="4870" y="16884"/>
                    </a:lnTo>
                    <a:lnTo>
                      <a:pt x="4465" y="16099"/>
                    </a:lnTo>
                    <a:lnTo>
                      <a:pt x="4144" y="15289"/>
                    </a:lnTo>
                    <a:lnTo>
                      <a:pt x="3906" y="14455"/>
                    </a:lnTo>
                    <a:lnTo>
                      <a:pt x="3739" y="13610"/>
                    </a:lnTo>
                    <a:lnTo>
                      <a:pt x="3668" y="12753"/>
                    </a:lnTo>
                    <a:lnTo>
                      <a:pt x="3668" y="11895"/>
                    </a:lnTo>
                    <a:lnTo>
                      <a:pt x="3739" y="11038"/>
                    </a:lnTo>
                    <a:lnTo>
                      <a:pt x="3906" y="10193"/>
                    </a:lnTo>
                    <a:lnTo>
                      <a:pt x="4144" y="9359"/>
                    </a:lnTo>
                    <a:lnTo>
                      <a:pt x="4465" y="8550"/>
                    </a:lnTo>
                    <a:lnTo>
                      <a:pt x="4870" y="7764"/>
                    </a:lnTo>
                    <a:lnTo>
                      <a:pt x="5358" y="7014"/>
                    </a:lnTo>
                    <a:lnTo>
                      <a:pt x="5918" y="6299"/>
                    </a:lnTo>
                    <a:lnTo>
                      <a:pt x="6240" y="5966"/>
                    </a:lnTo>
                    <a:lnTo>
                      <a:pt x="6549" y="5656"/>
                    </a:lnTo>
                    <a:lnTo>
                      <a:pt x="7216" y="5085"/>
                    </a:lnTo>
                    <a:lnTo>
                      <a:pt x="7942" y="4585"/>
                    </a:lnTo>
                    <a:lnTo>
                      <a:pt x="8704" y="4180"/>
                    </a:lnTo>
                    <a:lnTo>
                      <a:pt x="9514" y="3835"/>
                    </a:lnTo>
                    <a:lnTo>
                      <a:pt x="10347" y="3585"/>
                    </a:lnTo>
                    <a:lnTo>
                      <a:pt x="11205" y="3430"/>
                    </a:lnTo>
                    <a:lnTo>
                      <a:pt x="12086" y="3347"/>
                    </a:lnTo>
                    <a:lnTo>
                      <a:pt x="12955" y="3347"/>
                    </a:lnTo>
                    <a:lnTo>
                      <a:pt x="13800" y="3418"/>
                    </a:lnTo>
                    <a:lnTo>
                      <a:pt x="14622" y="3573"/>
                    </a:lnTo>
                    <a:lnTo>
                      <a:pt x="15432" y="3811"/>
                    </a:lnTo>
                    <a:lnTo>
                      <a:pt x="16206" y="4120"/>
                    </a:lnTo>
                    <a:lnTo>
                      <a:pt x="16944" y="4501"/>
                    </a:lnTo>
                    <a:lnTo>
                      <a:pt x="17646" y="4966"/>
                    </a:lnTo>
                    <a:lnTo>
                      <a:pt x="18313" y="5490"/>
                    </a:lnTo>
                    <a:lnTo>
                      <a:pt x="18623" y="5775"/>
                    </a:lnTo>
                    <a:lnTo>
                      <a:pt x="21004" y="3394"/>
                    </a:lnTo>
                    <a:lnTo>
                      <a:pt x="20563" y="2989"/>
                    </a:lnTo>
                    <a:lnTo>
                      <a:pt x="19647" y="2251"/>
                    </a:lnTo>
                    <a:lnTo>
                      <a:pt x="18670" y="1608"/>
                    </a:lnTo>
                    <a:lnTo>
                      <a:pt x="17634" y="1072"/>
                    </a:lnTo>
                    <a:lnTo>
                      <a:pt x="16551" y="644"/>
                    </a:lnTo>
                    <a:lnTo>
                      <a:pt x="15432" y="322"/>
                    </a:lnTo>
                    <a:lnTo>
                      <a:pt x="14289" y="108"/>
                    </a:lnTo>
                    <a:lnTo>
                      <a:pt x="13122" y="1"/>
                    </a:lnTo>
                    <a:close/>
                    <a:moveTo>
                      <a:pt x="90111" y="8752"/>
                    </a:moveTo>
                    <a:lnTo>
                      <a:pt x="89372" y="8824"/>
                    </a:lnTo>
                    <a:lnTo>
                      <a:pt x="88646" y="8955"/>
                    </a:lnTo>
                    <a:lnTo>
                      <a:pt x="87932" y="9169"/>
                    </a:lnTo>
                    <a:lnTo>
                      <a:pt x="87253" y="9455"/>
                    </a:lnTo>
                    <a:lnTo>
                      <a:pt x="86598" y="9812"/>
                    </a:lnTo>
                    <a:lnTo>
                      <a:pt x="85991" y="10229"/>
                    </a:lnTo>
                    <a:lnTo>
                      <a:pt x="85419" y="10717"/>
                    </a:lnTo>
                    <a:lnTo>
                      <a:pt x="85157" y="10979"/>
                    </a:lnTo>
                    <a:lnTo>
                      <a:pt x="84884" y="11276"/>
                    </a:lnTo>
                    <a:lnTo>
                      <a:pt x="84407" y="11895"/>
                    </a:lnTo>
                    <a:lnTo>
                      <a:pt x="83979" y="12562"/>
                    </a:lnTo>
                    <a:lnTo>
                      <a:pt x="83633" y="13265"/>
                    </a:lnTo>
                    <a:lnTo>
                      <a:pt x="83348" y="13991"/>
                    </a:lnTo>
                    <a:lnTo>
                      <a:pt x="83145" y="14753"/>
                    </a:lnTo>
                    <a:lnTo>
                      <a:pt x="83014" y="15527"/>
                    </a:lnTo>
                    <a:lnTo>
                      <a:pt x="82967" y="16313"/>
                    </a:lnTo>
                    <a:lnTo>
                      <a:pt x="82979" y="16718"/>
                    </a:lnTo>
                    <a:lnTo>
                      <a:pt x="82967" y="17111"/>
                    </a:lnTo>
                    <a:lnTo>
                      <a:pt x="83038" y="17896"/>
                    </a:lnTo>
                    <a:lnTo>
                      <a:pt x="83169" y="18670"/>
                    </a:lnTo>
                    <a:lnTo>
                      <a:pt x="83383" y="19420"/>
                    </a:lnTo>
                    <a:lnTo>
                      <a:pt x="83669" y="20147"/>
                    </a:lnTo>
                    <a:lnTo>
                      <a:pt x="84026" y="20837"/>
                    </a:lnTo>
                    <a:lnTo>
                      <a:pt x="84467" y="21492"/>
                    </a:lnTo>
                    <a:lnTo>
                      <a:pt x="84955" y="22099"/>
                    </a:lnTo>
                    <a:lnTo>
                      <a:pt x="85241" y="22385"/>
                    </a:lnTo>
                    <a:lnTo>
                      <a:pt x="85515" y="22659"/>
                    </a:lnTo>
                    <a:lnTo>
                      <a:pt x="86122" y="23171"/>
                    </a:lnTo>
                    <a:lnTo>
                      <a:pt x="86765" y="23600"/>
                    </a:lnTo>
                    <a:lnTo>
                      <a:pt x="87444" y="23969"/>
                    </a:lnTo>
                    <a:lnTo>
                      <a:pt x="88158" y="24266"/>
                    </a:lnTo>
                    <a:lnTo>
                      <a:pt x="88908" y="24481"/>
                    </a:lnTo>
                    <a:lnTo>
                      <a:pt x="89670" y="24624"/>
                    </a:lnTo>
                    <a:lnTo>
                      <a:pt x="90456" y="24695"/>
                    </a:lnTo>
                    <a:lnTo>
                      <a:pt x="91385" y="24695"/>
                    </a:lnTo>
                    <a:lnTo>
                      <a:pt x="92444" y="24564"/>
                    </a:lnTo>
                    <a:lnTo>
                      <a:pt x="93468" y="24290"/>
                    </a:lnTo>
                    <a:lnTo>
                      <a:pt x="94445" y="23862"/>
                    </a:lnTo>
                    <a:lnTo>
                      <a:pt x="94909" y="23588"/>
                    </a:lnTo>
                    <a:lnTo>
                      <a:pt x="95278" y="23350"/>
                    </a:lnTo>
                    <a:lnTo>
                      <a:pt x="95981" y="22802"/>
                    </a:lnTo>
                    <a:lnTo>
                      <a:pt x="96624" y="22195"/>
                    </a:lnTo>
                    <a:lnTo>
                      <a:pt x="97207" y="21528"/>
                    </a:lnTo>
                    <a:lnTo>
                      <a:pt x="97469" y="21171"/>
                    </a:lnTo>
                    <a:lnTo>
                      <a:pt x="94766" y="19349"/>
                    </a:lnTo>
                    <a:lnTo>
                      <a:pt x="94600" y="19599"/>
                    </a:lnTo>
                    <a:lnTo>
                      <a:pt x="94242" y="20052"/>
                    </a:lnTo>
                    <a:lnTo>
                      <a:pt x="93814" y="20456"/>
                    </a:lnTo>
                    <a:lnTo>
                      <a:pt x="93361" y="20802"/>
                    </a:lnTo>
                    <a:lnTo>
                      <a:pt x="92849" y="21087"/>
                    </a:lnTo>
                    <a:lnTo>
                      <a:pt x="92313" y="21302"/>
                    </a:lnTo>
                    <a:lnTo>
                      <a:pt x="91754" y="21457"/>
                    </a:lnTo>
                    <a:lnTo>
                      <a:pt x="91170" y="21528"/>
                    </a:lnTo>
                    <a:lnTo>
                      <a:pt x="90873" y="21540"/>
                    </a:lnTo>
                    <a:lnTo>
                      <a:pt x="90563" y="21540"/>
                    </a:lnTo>
                    <a:lnTo>
                      <a:pt x="89956" y="21468"/>
                    </a:lnTo>
                    <a:lnTo>
                      <a:pt x="89372" y="21314"/>
                    </a:lnTo>
                    <a:lnTo>
                      <a:pt x="88825" y="21064"/>
                    </a:lnTo>
                    <a:lnTo>
                      <a:pt x="88313" y="20754"/>
                    </a:lnTo>
                    <a:lnTo>
                      <a:pt x="87860" y="20361"/>
                    </a:lnTo>
                    <a:lnTo>
                      <a:pt x="87467" y="19909"/>
                    </a:lnTo>
                    <a:lnTo>
                      <a:pt x="87134" y="19397"/>
                    </a:lnTo>
                    <a:lnTo>
                      <a:pt x="87003" y="19111"/>
                    </a:lnTo>
                    <a:lnTo>
                      <a:pt x="97660" y="14705"/>
                    </a:lnTo>
                    <a:lnTo>
                      <a:pt x="97302" y="13801"/>
                    </a:lnTo>
                    <a:lnTo>
                      <a:pt x="97136" y="13396"/>
                    </a:lnTo>
                    <a:lnTo>
                      <a:pt x="96743" y="12610"/>
                    </a:lnTo>
                    <a:lnTo>
                      <a:pt x="96517" y="12241"/>
                    </a:lnTo>
                    <a:lnTo>
                      <a:pt x="96231" y="11800"/>
                    </a:lnTo>
                    <a:lnTo>
                      <a:pt x="95588" y="11002"/>
                    </a:lnTo>
                    <a:lnTo>
                      <a:pt x="95219" y="10621"/>
                    </a:lnTo>
                    <a:lnTo>
                      <a:pt x="94992" y="10419"/>
                    </a:lnTo>
                    <a:lnTo>
                      <a:pt x="94516" y="10026"/>
                    </a:lnTo>
                    <a:lnTo>
                      <a:pt x="93992" y="9681"/>
                    </a:lnTo>
                    <a:lnTo>
                      <a:pt x="93456" y="9395"/>
                    </a:lnTo>
                    <a:lnTo>
                      <a:pt x="93171" y="9276"/>
                    </a:lnTo>
                    <a:lnTo>
                      <a:pt x="92849" y="9145"/>
                    </a:lnTo>
                    <a:lnTo>
                      <a:pt x="92194" y="8955"/>
                    </a:lnTo>
                    <a:lnTo>
                      <a:pt x="91516" y="8812"/>
                    </a:lnTo>
                    <a:lnTo>
                      <a:pt x="90837" y="8752"/>
                    </a:lnTo>
                    <a:close/>
                    <a:moveTo>
                      <a:pt x="67750" y="8764"/>
                    </a:moveTo>
                    <a:lnTo>
                      <a:pt x="67369" y="8776"/>
                    </a:lnTo>
                    <a:lnTo>
                      <a:pt x="66619" y="8847"/>
                    </a:lnTo>
                    <a:lnTo>
                      <a:pt x="65892" y="9002"/>
                    </a:lnTo>
                    <a:lnTo>
                      <a:pt x="65178" y="9228"/>
                    </a:lnTo>
                    <a:lnTo>
                      <a:pt x="64499" y="9538"/>
                    </a:lnTo>
                    <a:lnTo>
                      <a:pt x="63856" y="9895"/>
                    </a:lnTo>
                    <a:lnTo>
                      <a:pt x="63249" y="10336"/>
                    </a:lnTo>
                    <a:lnTo>
                      <a:pt x="62678" y="10824"/>
                    </a:lnTo>
                    <a:lnTo>
                      <a:pt x="62416" y="11098"/>
                    </a:lnTo>
                    <a:lnTo>
                      <a:pt x="62142" y="11395"/>
                    </a:lnTo>
                    <a:lnTo>
                      <a:pt x="61642" y="12003"/>
                    </a:lnTo>
                    <a:lnTo>
                      <a:pt x="61213" y="12657"/>
                    </a:lnTo>
                    <a:lnTo>
                      <a:pt x="60844" y="13348"/>
                    </a:lnTo>
                    <a:lnTo>
                      <a:pt x="60546" y="14062"/>
                    </a:lnTo>
                    <a:lnTo>
                      <a:pt x="60332" y="14813"/>
                    </a:lnTo>
                    <a:lnTo>
                      <a:pt x="60189" y="15587"/>
                    </a:lnTo>
                    <a:lnTo>
                      <a:pt x="60130" y="16360"/>
                    </a:lnTo>
                    <a:lnTo>
                      <a:pt x="60130" y="16753"/>
                    </a:lnTo>
                    <a:lnTo>
                      <a:pt x="60130" y="17158"/>
                    </a:lnTo>
                    <a:lnTo>
                      <a:pt x="60189" y="17932"/>
                    </a:lnTo>
                    <a:lnTo>
                      <a:pt x="60344" y="18706"/>
                    </a:lnTo>
                    <a:lnTo>
                      <a:pt x="60558" y="19444"/>
                    </a:lnTo>
                    <a:lnTo>
                      <a:pt x="60844" y="20159"/>
                    </a:lnTo>
                    <a:lnTo>
                      <a:pt x="61213" y="20849"/>
                    </a:lnTo>
                    <a:lnTo>
                      <a:pt x="61642" y="21492"/>
                    </a:lnTo>
                    <a:lnTo>
                      <a:pt x="62142" y="22088"/>
                    </a:lnTo>
                    <a:lnTo>
                      <a:pt x="62416" y="22373"/>
                    </a:lnTo>
                    <a:lnTo>
                      <a:pt x="62678" y="22647"/>
                    </a:lnTo>
                    <a:lnTo>
                      <a:pt x="63249" y="23135"/>
                    </a:lnTo>
                    <a:lnTo>
                      <a:pt x="63856" y="23576"/>
                    </a:lnTo>
                    <a:lnTo>
                      <a:pt x="64511" y="23933"/>
                    </a:lnTo>
                    <a:lnTo>
                      <a:pt x="65190" y="24231"/>
                    </a:lnTo>
                    <a:lnTo>
                      <a:pt x="65892" y="24457"/>
                    </a:lnTo>
                    <a:lnTo>
                      <a:pt x="66619" y="24612"/>
                    </a:lnTo>
                    <a:lnTo>
                      <a:pt x="67369" y="24683"/>
                    </a:lnTo>
                    <a:lnTo>
                      <a:pt x="67750" y="24695"/>
                    </a:lnTo>
                    <a:lnTo>
                      <a:pt x="68083" y="24683"/>
                    </a:lnTo>
                    <a:lnTo>
                      <a:pt x="68714" y="24636"/>
                    </a:lnTo>
                    <a:lnTo>
                      <a:pt x="69322" y="24517"/>
                    </a:lnTo>
                    <a:lnTo>
                      <a:pt x="69881" y="24350"/>
                    </a:lnTo>
                    <a:lnTo>
                      <a:pt x="70405" y="24124"/>
                    </a:lnTo>
                    <a:lnTo>
                      <a:pt x="70893" y="23838"/>
                    </a:lnTo>
                    <a:lnTo>
                      <a:pt x="71334" y="23493"/>
                    </a:lnTo>
                    <a:lnTo>
                      <a:pt x="71739" y="23100"/>
                    </a:lnTo>
                    <a:lnTo>
                      <a:pt x="71929" y="22873"/>
                    </a:lnTo>
                    <a:lnTo>
                      <a:pt x="72048" y="22873"/>
                    </a:lnTo>
                    <a:lnTo>
                      <a:pt x="72048" y="24016"/>
                    </a:lnTo>
                    <a:lnTo>
                      <a:pt x="72036" y="24576"/>
                    </a:lnTo>
                    <a:lnTo>
                      <a:pt x="71893" y="25576"/>
                    </a:lnTo>
                    <a:lnTo>
                      <a:pt x="71620" y="26445"/>
                    </a:lnTo>
                    <a:lnTo>
                      <a:pt x="71191" y="27172"/>
                    </a:lnTo>
                    <a:lnTo>
                      <a:pt x="70917" y="27493"/>
                    </a:lnTo>
                    <a:lnTo>
                      <a:pt x="70596" y="27791"/>
                    </a:lnTo>
                    <a:lnTo>
                      <a:pt x="69881" y="28255"/>
                    </a:lnTo>
                    <a:lnTo>
                      <a:pt x="69083" y="28565"/>
                    </a:lnTo>
                    <a:lnTo>
                      <a:pt x="68238" y="28708"/>
                    </a:lnTo>
                    <a:lnTo>
                      <a:pt x="67809" y="28696"/>
                    </a:lnTo>
                    <a:lnTo>
                      <a:pt x="67464" y="28696"/>
                    </a:lnTo>
                    <a:lnTo>
                      <a:pt x="66809" y="28589"/>
                    </a:lnTo>
                    <a:lnTo>
                      <a:pt x="66166" y="28374"/>
                    </a:lnTo>
                    <a:lnTo>
                      <a:pt x="65583" y="28053"/>
                    </a:lnTo>
                    <a:lnTo>
                      <a:pt x="65309" y="27850"/>
                    </a:lnTo>
                    <a:lnTo>
                      <a:pt x="65059" y="27636"/>
                    </a:lnTo>
                    <a:lnTo>
                      <a:pt x="64630" y="27184"/>
                    </a:lnTo>
                    <a:lnTo>
                      <a:pt x="64249" y="26684"/>
                    </a:lnTo>
                    <a:lnTo>
                      <a:pt x="63928" y="26136"/>
                    </a:lnTo>
                    <a:lnTo>
                      <a:pt x="63809" y="25850"/>
                    </a:lnTo>
                    <a:lnTo>
                      <a:pt x="60749" y="27112"/>
                    </a:lnTo>
                    <a:lnTo>
                      <a:pt x="60975" y="27600"/>
                    </a:lnTo>
                    <a:lnTo>
                      <a:pt x="61523" y="28517"/>
                    </a:lnTo>
                    <a:lnTo>
                      <a:pt x="62166" y="29339"/>
                    </a:lnTo>
                    <a:lnTo>
                      <a:pt x="62928" y="30077"/>
                    </a:lnTo>
                    <a:lnTo>
                      <a:pt x="63344" y="30410"/>
                    </a:lnTo>
                    <a:lnTo>
                      <a:pt x="63833" y="30756"/>
                    </a:lnTo>
                    <a:lnTo>
                      <a:pt x="64892" y="31303"/>
                    </a:lnTo>
                    <a:lnTo>
                      <a:pt x="66023" y="31660"/>
                    </a:lnTo>
                    <a:lnTo>
                      <a:pt x="67202" y="31827"/>
                    </a:lnTo>
                    <a:lnTo>
                      <a:pt x="68178" y="31827"/>
                    </a:lnTo>
                    <a:lnTo>
                      <a:pt x="68929" y="31780"/>
                    </a:lnTo>
                    <a:lnTo>
                      <a:pt x="69667" y="31660"/>
                    </a:lnTo>
                    <a:lnTo>
                      <a:pt x="70381" y="31470"/>
                    </a:lnTo>
                    <a:lnTo>
                      <a:pt x="71072" y="31196"/>
                    </a:lnTo>
                    <a:lnTo>
                      <a:pt x="71739" y="30875"/>
                    </a:lnTo>
                    <a:lnTo>
                      <a:pt x="72370" y="30470"/>
                    </a:lnTo>
                    <a:lnTo>
                      <a:pt x="72965" y="30005"/>
                    </a:lnTo>
                    <a:lnTo>
                      <a:pt x="73239" y="29755"/>
                    </a:lnTo>
                    <a:lnTo>
                      <a:pt x="73501" y="29493"/>
                    </a:lnTo>
                    <a:lnTo>
                      <a:pt x="73965" y="28910"/>
                    </a:lnTo>
                    <a:lnTo>
                      <a:pt x="74358" y="28267"/>
                    </a:lnTo>
                    <a:lnTo>
                      <a:pt x="74691" y="27553"/>
                    </a:lnTo>
                    <a:lnTo>
                      <a:pt x="74965" y="26767"/>
                    </a:lnTo>
                    <a:lnTo>
                      <a:pt x="75156" y="25933"/>
                    </a:lnTo>
                    <a:lnTo>
                      <a:pt x="75299" y="25017"/>
                    </a:lnTo>
                    <a:lnTo>
                      <a:pt x="75358" y="24040"/>
                    </a:lnTo>
                    <a:lnTo>
                      <a:pt x="75370" y="23528"/>
                    </a:lnTo>
                    <a:lnTo>
                      <a:pt x="75370" y="9240"/>
                    </a:lnTo>
                    <a:lnTo>
                      <a:pt x="72048" y="9240"/>
                    </a:lnTo>
                    <a:lnTo>
                      <a:pt x="72048" y="10538"/>
                    </a:lnTo>
                    <a:lnTo>
                      <a:pt x="71929" y="10538"/>
                    </a:lnTo>
                    <a:lnTo>
                      <a:pt x="71750" y="10336"/>
                    </a:lnTo>
                    <a:lnTo>
                      <a:pt x="71358" y="9967"/>
                    </a:lnTo>
                    <a:lnTo>
                      <a:pt x="70917" y="9645"/>
                    </a:lnTo>
                    <a:lnTo>
                      <a:pt x="70453" y="9383"/>
                    </a:lnTo>
                    <a:lnTo>
                      <a:pt x="70203" y="9276"/>
                    </a:lnTo>
                    <a:lnTo>
                      <a:pt x="69905" y="9145"/>
                    </a:lnTo>
                    <a:lnTo>
                      <a:pt x="69310" y="8955"/>
                    </a:lnTo>
                    <a:lnTo>
                      <a:pt x="68690" y="8824"/>
                    </a:lnTo>
                    <a:lnTo>
                      <a:pt x="68059" y="8764"/>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6" name="Google Shape;256;p17"/>
              <p:cNvGrpSpPr/>
              <p:nvPr/>
            </p:nvGrpSpPr>
            <p:grpSpPr>
              <a:xfrm>
                <a:off x="1682774" y="4617610"/>
                <a:ext cx="497005" cy="149188"/>
                <a:chOff x="1682774" y="4617610"/>
                <a:chExt cx="497005" cy="149188"/>
              </a:xfrm>
            </p:grpSpPr>
            <p:sp>
              <p:nvSpPr>
                <p:cNvPr id="257" name="Google Shape;257;p17"/>
                <p:cNvSpPr/>
                <p:nvPr/>
              </p:nvSpPr>
              <p:spPr>
                <a:xfrm>
                  <a:off x="1682774" y="4617610"/>
                  <a:ext cx="130752" cy="149188"/>
                </a:xfrm>
                <a:custGeom>
                  <a:rect b="b" l="l" r="r" t="t"/>
                  <a:pathLst>
                    <a:path extrusionOk="0" h="22553" w="19766">
                      <a:moveTo>
                        <a:pt x="10765" y="1"/>
                      </a:moveTo>
                      <a:lnTo>
                        <a:pt x="10193" y="25"/>
                      </a:lnTo>
                      <a:lnTo>
                        <a:pt x="9086" y="156"/>
                      </a:lnTo>
                      <a:lnTo>
                        <a:pt x="8014" y="406"/>
                      </a:lnTo>
                      <a:lnTo>
                        <a:pt x="6978" y="751"/>
                      </a:lnTo>
                      <a:lnTo>
                        <a:pt x="6002" y="1192"/>
                      </a:lnTo>
                      <a:lnTo>
                        <a:pt x="5085" y="1715"/>
                      </a:lnTo>
                      <a:lnTo>
                        <a:pt x="4216" y="2335"/>
                      </a:lnTo>
                      <a:lnTo>
                        <a:pt x="3418" y="3025"/>
                      </a:lnTo>
                      <a:lnTo>
                        <a:pt x="2692" y="3787"/>
                      </a:lnTo>
                      <a:lnTo>
                        <a:pt x="2037" y="4621"/>
                      </a:lnTo>
                      <a:lnTo>
                        <a:pt x="1453" y="5514"/>
                      </a:lnTo>
                      <a:lnTo>
                        <a:pt x="977" y="6466"/>
                      </a:lnTo>
                      <a:lnTo>
                        <a:pt x="572" y="7466"/>
                      </a:lnTo>
                      <a:lnTo>
                        <a:pt x="275" y="8502"/>
                      </a:lnTo>
                      <a:lnTo>
                        <a:pt x="84" y="9586"/>
                      </a:lnTo>
                      <a:lnTo>
                        <a:pt x="1" y="10693"/>
                      </a:lnTo>
                      <a:lnTo>
                        <a:pt x="1" y="11265"/>
                      </a:lnTo>
                      <a:lnTo>
                        <a:pt x="1" y="11729"/>
                      </a:lnTo>
                      <a:lnTo>
                        <a:pt x="13" y="12300"/>
                      </a:lnTo>
                      <a:lnTo>
                        <a:pt x="144" y="13408"/>
                      </a:lnTo>
                      <a:lnTo>
                        <a:pt x="382" y="14479"/>
                      </a:lnTo>
                      <a:lnTo>
                        <a:pt x="727" y="15503"/>
                      </a:lnTo>
                      <a:lnTo>
                        <a:pt x="1168" y="16480"/>
                      </a:lnTo>
                      <a:lnTo>
                        <a:pt x="1692" y="17408"/>
                      </a:lnTo>
                      <a:lnTo>
                        <a:pt x="2299" y="18278"/>
                      </a:lnTo>
                      <a:lnTo>
                        <a:pt x="2977" y="19087"/>
                      </a:lnTo>
                      <a:lnTo>
                        <a:pt x="3740" y="19814"/>
                      </a:lnTo>
                      <a:lnTo>
                        <a:pt x="4573" y="20480"/>
                      </a:lnTo>
                      <a:lnTo>
                        <a:pt x="5466" y="21052"/>
                      </a:lnTo>
                      <a:lnTo>
                        <a:pt x="6407" y="21552"/>
                      </a:lnTo>
                      <a:lnTo>
                        <a:pt x="7407" y="21945"/>
                      </a:lnTo>
                      <a:lnTo>
                        <a:pt x="8443" y="22254"/>
                      </a:lnTo>
                      <a:lnTo>
                        <a:pt x="9526" y="22457"/>
                      </a:lnTo>
                      <a:lnTo>
                        <a:pt x="10634" y="22552"/>
                      </a:lnTo>
                      <a:lnTo>
                        <a:pt x="11205" y="22552"/>
                      </a:lnTo>
                      <a:lnTo>
                        <a:pt x="11836" y="22540"/>
                      </a:lnTo>
                      <a:lnTo>
                        <a:pt x="13074" y="22409"/>
                      </a:lnTo>
                      <a:lnTo>
                        <a:pt x="14301" y="22147"/>
                      </a:lnTo>
                      <a:lnTo>
                        <a:pt x="15480" y="21742"/>
                      </a:lnTo>
                      <a:lnTo>
                        <a:pt x="16063" y="21492"/>
                      </a:lnTo>
                      <a:lnTo>
                        <a:pt x="16587" y="21242"/>
                      </a:lnTo>
                      <a:lnTo>
                        <a:pt x="17599" y="20647"/>
                      </a:lnTo>
                      <a:lnTo>
                        <a:pt x="18528" y="19933"/>
                      </a:lnTo>
                      <a:lnTo>
                        <a:pt x="19373" y="19123"/>
                      </a:lnTo>
                      <a:lnTo>
                        <a:pt x="19766" y="18682"/>
                      </a:lnTo>
                      <a:lnTo>
                        <a:pt x="17825" y="16742"/>
                      </a:lnTo>
                      <a:lnTo>
                        <a:pt x="17516" y="17111"/>
                      </a:lnTo>
                      <a:lnTo>
                        <a:pt x="16837" y="17789"/>
                      </a:lnTo>
                      <a:lnTo>
                        <a:pt x="16087" y="18373"/>
                      </a:lnTo>
                      <a:lnTo>
                        <a:pt x="15289" y="18873"/>
                      </a:lnTo>
                      <a:lnTo>
                        <a:pt x="14432" y="19278"/>
                      </a:lnTo>
                      <a:lnTo>
                        <a:pt x="13551" y="19587"/>
                      </a:lnTo>
                      <a:lnTo>
                        <a:pt x="12622" y="19790"/>
                      </a:lnTo>
                      <a:lnTo>
                        <a:pt x="11669" y="19897"/>
                      </a:lnTo>
                      <a:lnTo>
                        <a:pt x="10776" y="19897"/>
                      </a:lnTo>
                      <a:lnTo>
                        <a:pt x="9943" y="19837"/>
                      </a:lnTo>
                      <a:lnTo>
                        <a:pt x="9133" y="19683"/>
                      </a:lnTo>
                      <a:lnTo>
                        <a:pt x="8347" y="19468"/>
                      </a:lnTo>
                      <a:lnTo>
                        <a:pt x="7585" y="19159"/>
                      </a:lnTo>
                      <a:lnTo>
                        <a:pt x="6871" y="18778"/>
                      </a:lnTo>
                      <a:lnTo>
                        <a:pt x="6180" y="18325"/>
                      </a:lnTo>
                      <a:lnTo>
                        <a:pt x="5537" y="17813"/>
                      </a:lnTo>
                      <a:lnTo>
                        <a:pt x="5240" y="17516"/>
                      </a:lnTo>
                      <a:lnTo>
                        <a:pt x="4942" y="17218"/>
                      </a:lnTo>
                      <a:lnTo>
                        <a:pt x="4406" y="16575"/>
                      </a:lnTo>
                      <a:lnTo>
                        <a:pt x="3954" y="15884"/>
                      </a:lnTo>
                      <a:lnTo>
                        <a:pt x="3573" y="15158"/>
                      </a:lnTo>
                      <a:lnTo>
                        <a:pt x="3275" y="14372"/>
                      </a:lnTo>
                      <a:lnTo>
                        <a:pt x="3049" y="13551"/>
                      </a:lnTo>
                      <a:lnTo>
                        <a:pt x="2894" y="12682"/>
                      </a:lnTo>
                      <a:lnTo>
                        <a:pt x="2823" y="11765"/>
                      </a:lnTo>
                      <a:lnTo>
                        <a:pt x="2811" y="11288"/>
                      </a:lnTo>
                      <a:lnTo>
                        <a:pt x="2823" y="10800"/>
                      </a:lnTo>
                      <a:lnTo>
                        <a:pt x="2894" y="9883"/>
                      </a:lnTo>
                      <a:lnTo>
                        <a:pt x="3049" y="9014"/>
                      </a:lnTo>
                      <a:lnTo>
                        <a:pt x="3275" y="8193"/>
                      </a:lnTo>
                      <a:lnTo>
                        <a:pt x="3585" y="7407"/>
                      </a:lnTo>
                      <a:lnTo>
                        <a:pt x="3954" y="6681"/>
                      </a:lnTo>
                      <a:lnTo>
                        <a:pt x="4418" y="5990"/>
                      </a:lnTo>
                      <a:lnTo>
                        <a:pt x="4942" y="5347"/>
                      </a:lnTo>
                      <a:lnTo>
                        <a:pt x="5240" y="5049"/>
                      </a:lnTo>
                      <a:lnTo>
                        <a:pt x="5537" y="4752"/>
                      </a:lnTo>
                      <a:lnTo>
                        <a:pt x="6180" y="4240"/>
                      </a:lnTo>
                      <a:lnTo>
                        <a:pt x="6871" y="3787"/>
                      </a:lnTo>
                      <a:lnTo>
                        <a:pt x="7597" y="3406"/>
                      </a:lnTo>
                      <a:lnTo>
                        <a:pt x="8359" y="3097"/>
                      </a:lnTo>
                      <a:lnTo>
                        <a:pt x="9145" y="2882"/>
                      </a:lnTo>
                      <a:lnTo>
                        <a:pt x="9955" y="2728"/>
                      </a:lnTo>
                      <a:lnTo>
                        <a:pt x="10776" y="2668"/>
                      </a:lnTo>
                      <a:lnTo>
                        <a:pt x="11193" y="2668"/>
                      </a:lnTo>
                      <a:lnTo>
                        <a:pt x="11622" y="2656"/>
                      </a:lnTo>
                      <a:lnTo>
                        <a:pt x="12479" y="2716"/>
                      </a:lnTo>
                      <a:lnTo>
                        <a:pt x="13324" y="2882"/>
                      </a:lnTo>
                      <a:lnTo>
                        <a:pt x="14134" y="3144"/>
                      </a:lnTo>
                      <a:lnTo>
                        <a:pt x="14896" y="3501"/>
                      </a:lnTo>
                      <a:lnTo>
                        <a:pt x="15622" y="3942"/>
                      </a:lnTo>
                      <a:lnTo>
                        <a:pt x="16301" y="4466"/>
                      </a:lnTo>
                      <a:lnTo>
                        <a:pt x="16908" y="5073"/>
                      </a:lnTo>
                      <a:lnTo>
                        <a:pt x="17194" y="5407"/>
                      </a:lnTo>
                      <a:lnTo>
                        <a:pt x="19123" y="3525"/>
                      </a:lnTo>
                      <a:lnTo>
                        <a:pt x="18742" y="3097"/>
                      </a:lnTo>
                      <a:lnTo>
                        <a:pt x="17920" y="2323"/>
                      </a:lnTo>
                      <a:lnTo>
                        <a:pt x="17027" y="1656"/>
                      </a:lnTo>
                      <a:lnTo>
                        <a:pt x="16075" y="1096"/>
                      </a:lnTo>
                      <a:lnTo>
                        <a:pt x="15051" y="644"/>
                      </a:lnTo>
                      <a:lnTo>
                        <a:pt x="13991" y="311"/>
                      </a:lnTo>
                      <a:lnTo>
                        <a:pt x="12896" y="84"/>
                      </a:lnTo>
                      <a:lnTo>
                        <a:pt x="1177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7"/>
                <p:cNvSpPr/>
                <p:nvPr/>
              </p:nvSpPr>
              <p:spPr>
                <a:xfrm>
                  <a:off x="1829746" y="4620765"/>
                  <a:ext cx="18363" cy="142798"/>
                </a:xfrm>
                <a:custGeom>
                  <a:rect b="b" l="l" r="r" t="t"/>
                  <a:pathLst>
                    <a:path extrusionOk="0" h="21587" w="2776">
                      <a:moveTo>
                        <a:pt x="1" y="0"/>
                      </a:moveTo>
                      <a:lnTo>
                        <a:pt x="1" y="21587"/>
                      </a:lnTo>
                      <a:lnTo>
                        <a:pt x="2775" y="21587"/>
                      </a:lnTo>
                      <a:lnTo>
                        <a:pt x="27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7"/>
                <p:cNvSpPr/>
                <p:nvPr/>
              </p:nvSpPr>
              <p:spPr>
                <a:xfrm>
                  <a:off x="1863853" y="4662664"/>
                  <a:ext cx="100588" cy="104054"/>
                </a:xfrm>
                <a:custGeom>
                  <a:rect b="b" l="l" r="r" t="t"/>
                  <a:pathLst>
                    <a:path extrusionOk="0" h="15730" w="15206">
                      <a:moveTo>
                        <a:pt x="7287" y="2537"/>
                      </a:moveTo>
                      <a:lnTo>
                        <a:pt x="8180" y="2560"/>
                      </a:lnTo>
                      <a:lnTo>
                        <a:pt x="9061" y="2763"/>
                      </a:lnTo>
                      <a:lnTo>
                        <a:pt x="9895" y="3120"/>
                      </a:lnTo>
                      <a:lnTo>
                        <a:pt x="10657" y="3656"/>
                      </a:lnTo>
                      <a:lnTo>
                        <a:pt x="10990" y="4001"/>
                      </a:lnTo>
                      <a:lnTo>
                        <a:pt x="11348" y="4394"/>
                      </a:lnTo>
                      <a:lnTo>
                        <a:pt x="11919" y="5299"/>
                      </a:lnTo>
                      <a:lnTo>
                        <a:pt x="12288" y="6287"/>
                      </a:lnTo>
                      <a:lnTo>
                        <a:pt x="12455" y="7335"/>
                      </a:lnTo>
                      <a:lnTo>
                        <a:pt x="12455" y="7871"/>
                      </a:lnTo>
                      <a:lnTo>
                        <a:pt x="12455" y="8395"/>
                      </a:lnTo>
                      <a:lnTo>
                        <a:pt x="12288" y="9442"/>
                      </a:lnTo>
                      <a:lnTo>
                        <a:pt x="11907" y="10431"/>
                      </a:lnTo>
                      <a:lnTo>
                        <a:pt x="11348" y="11336"/>
                      </a:lnTo>
                      <a:lnTo>
                        <a:pt x="10990" y="11740"/>
                      </a:lnTo>
                      <a:lnTo>
                        <a:pt x="10895" y="11836"/>
                      </a:lnTo>
                      <a:lnTo>
                        <a:pt x="10800" y="11931"/>
                      </a:lnTo>
                      <a:lnTo>
                        <a:pt x="10443" y="12241"/>
                      </a:lnTo>
                      <a:lnTo>
                        <a:pt x="9645" y="12729"/>
                      </a:lnTo>
                      <a:lnTo>
                        <a:pt x="8800" y="13050"/>
                      </a:lnTo>
                      <a:lnTo>
                        <a:pt x="7907" y="13193"/>
                      </a:lnTo>
                      <a:lnTo>
                        <a:pt x="7013" y="13169"/>
                      </a:lnTo>
                      <a:lnTo>
                        <a:pt x="6144" y="12967"/>
                      </a:lnTo>
                      <a:lnTo>
                        <a:pt x="5311" y="12610"/>
                      </a:lnTo>
                      <a:lnTo>
                        <a:pt x="4549" y="12074"/>
                      </a:lnTo>
                      <a:lnTo>
                        <a:pt x="4204" y="11740"/>
                      </a:lnTo>
                      <a:lnTo>
                        <a:pt x="3858" y="11336"/>
                      </a:lnTo>
                      <a:lnTo>
                        <a:pt x="3299" y="10431"/>
                      </a:lnTo>
                      <a:lnTo>
                        <a:pt x="2918" y="9442"/>
                      </a:lnTo>
                      <a:lnTo>
                        <a:pt x="2751" y="8395"/>
                      </a:lnTo>
                      <a:lnTo>
                        <a:pt x="2751" y="7871"/>
                      </a:lnTo>
                      <a:lnTo>
                        <a:pt x="2739" y="7335"/>
                      </a:lnTo>
                      <a:lnTo>
                        <a:pt x="2918" y="6287"/>
                      </a:lnTo>
                      <a:lnTo>
                        <a:pt x="3287" y="5299"/>
                      </a:lnTo>
                      <a:lnTo>
                        <a:pt x="3846" y="4394"/>
                      </a:lnTo>
                      <a:lnTo>
                        <a:pt x="4204" y="4001"/>
                      </a:lnTo>
                      <a:lnTo>
                        <a:pt x="4299" y="3894"/>
                      </a:lnTo>
                      <a:lnTo>
                        <a:pt x="4406" y="3799"/>
                      </a:lnTo>
                      <a:lnTo>
                        <a:pt x="4763" y="3489"/>
                      </a:lnTo>
                      <a:lnTo>
                        <a:pt x="5549" y="3001"/>
                      </a:lnTo>
                      <a:lnTo>
                        <a:pt x="6406" y="2680"/>
                      </a:lnTo>
                      <a:lnTo>
                        <a:pt x="7287" y="2537"/>
                      </a:lnTo>
                      <a:close/>
                      <a:moveTo>
                        <a:pt x="7240" y="1"/>
                      </a:moveTo>
                      <a:lnTo>
                        <a:pt x="6502" y="72"/>
                      </a:lnTo>
                      <a:lnTo>
                        <a:pt x="5775" y="215"/>
                      </a:lnTo>
                      <a:lnTo>
                        <a:pt x="5061" y="417"/>
                      </a:lnTo>
                      <a:lnTo>
                        <a:pt x="4358" y="703"/>
                      </a:lnTo>
                      <a:lnTo>
                        <a:pt x="3692" y="1048"/>
                      </a:lnTo>
                      <a:lnTo>
                        <a:pt x="3049" y="1477"/>
                      </a:lnTo>
                      <a:lnTo>
                        <a:pt x="2441" y="1965"/>
                      </a:lnTo>
                      <a:lnTo>
                        <a:pt x="2156" y="2239"/>
                      </a:lnTo>
                      <a:lnTo>
                        <a:pt x="1882" y="2525"/>
                      </a:lnTo>
                      <a:lnTo>
                        <a:pt x="1405" y="3144"/>
                      </a:lnTo>
                      <a:lnTo>
                        <a:pt x="1001" y="3799"/>
                      </a:lnTo>
                      <a:lnTo>
                        <a:pt x="655" y="4489"/>
                      </a:lnTo>
                      <a:lnTo>
                        <a:pt x="381" y="5204"/>
                      </a:lnTo>
                      <a:lnTo>
                        <a:pt x="191" y="5942"/>
                      </a:lnTo>
                      <a:lnTo>
                        <a:pt x="60" y="6704"/>
                      </a:lnTo>
                      <a:lnTo>
                        <a:pt x="0" y="7478"/>
                      </a:lnTo>
                      <a:lnTo>
                        <a:pt x="12" y="7871"/>
                      </a:lnTo>
                      <a:lnTo>
                        <a:pt x="0" y="8252"/>
                      </a:lnTo>
                      <a:lnTo>
                        <a:pt x="60" y="9026"/>
                      </a:lnTo>
                      <a:lnTo>
                        <a:pt x="191" y="9788"/>
                      </a:lnTo>
                      <a:lnTo>
                        <a:pt x="393" y="10526"/>
                      </a:lnTo>
                      <a:lnTo>
                        <a:pt x="667" y="11240"/>
                      </a:lnTo>
                      <a:lnTo>
                        <a:pt x="1012" y="11931"/>
                      </a:lnTo>
                      <a:lnTo>
                        <a:pt x="1417" y="12586"/>
                      </a:lnTo>
                      <a:lnTo>
                        <a:pt x="1894" y="13205"/>
                      </a:lnTo>
                      <a:lnTo>
                        <a:pt x="2156" y="13491"/>
                      </a:lnTo>
                      <a:lnTo>
                        <a:pt x="2441" y="13765"/>
                      </a:lnTo>
                      <a:lnTo>
                        <a:pt x="3049" y="14253"/>
                      </a:lnTo>
                      <a:lnTo>
                        <a:pt x="3692" y="14681"/>
                      </a:lnTo>
                      <a:lnTo>
                        <a:pt x="4358" y="15027"/>
                      </a:lnTo>
                      <a:lnTo>
                        <a:pt x="5061" y="15312"/>
                      </a:lnTo>
                      <a:lnTo>
                        <a:pt x="5775" y="15515"/>
                      </a:lnTo>
                      <a:lnTo>
                        <a:pt x="6502" y="15658"/>
                      </a:lnTo>
                      <a:lnTo>
                        <a:pt x="7240" y="15729"/>
                      </a:lnTo>
                      <a:lnTo>
                        <a:pt x="7978" y="15729"/>
                      </a:lnTo>
                      <a:lnTo>
                        <a:pt x="8716" y="15658"/>
                      </a:lnTo>
                      <a:lnTo>
                        <a:pt x="9442" y="15515"/>
                      </a:lnTo>
                      <a:lnTo>
                        <a:pt x="10157" y="15312"/>
                      </a:lnTo>
                      <a:lnTo>
                        <a:pt x="10859" y="15027"/>
                      </a:lnTo>
                      <a:lnTo>
                        <a:pt x="11526" y="14681"/>
                      </a:lnTo>
                      <a:lnTo>
                        <a:pt x="12169" y="14253"/>
                      </a:lnTo>
                      <a:lnTo>
                        <a:pt x="12776" y="13765"/>
                      </a:lnTo>
                      <a:lnTo>
                        <a:pt x="13062" y="13491"/>
                      </a:lnTo>
                      <a:lnTo>
                        <a:pt x="13324" y="13205"/>
                      </a:lnTo>
                      <a:lnTo>
                        <a:pt x="13800" y="12586"/>
                      </a:lnTo>
                      <a:lnTo>
                        <a:pt x="14217" y="11931"/>
                      </a:lnTo>
                      <a:lnTo>
                        <a:pt x="14550" y="11240"/>
                      </a:lnTo>
                      <a:lnTo>
                        <a:pt x="14824" y="10526"/>
                      </a:lnTo>
                      <a:lnTo>
                        <a:pt x="15027" y="9788"/>
                      </a:lnTo>
                      <a:lnTo>
                        <a:pt x="15158" y="9026"/>
                      </a:lnTo>
                      <a:lnTo>
                        <a:pt x="15205" y="8252"/>
                      </a:lnTo>
                      <a:lnTo>
                        <a:pt x="15205" y="7871"/>
                      </a:lnTo>
                      <a:lnTo>
                        <a:pt x="15205" y="7478"/>
                      </a:lnTo>
                      <a:lnTo>
                        <a:pt x="15158" y="6704"/>
                      </a:lnTo>
                      <a:lnTo>
                        <a:pt x="15027" y="5942"/>
                      </a:lnTo>
                      <a:lnTo>
                        <a:pt x="14824" y="5204"/>
                      </a:lnTo>
                      <a:lnTo>
                        <a:pt x="14550" y="4489"/>
                      </a:lnTo>
                      <a:lnTo>
                        <a:pt x="14205" y="3799"/>
                      </a:lnTo>
                      <a:lnTo>
                        <a:pt x="13800" y="3144"/>
                      </a:lnTo>
                      <a:lnTo>
                        <a:pt x="13324" y="2525"/>
                      </a:lnTo>
                      <a:lnTo>
                        <a:pt x="13062" y="2239"/>
                      </a:lnTo>
                      <a:lnTo>
                        <a:pt x="12776" y="1965"/>
                      </a:lnTo>
                      <a:lnTo>
                        <a:pt x="12169" y="1477"/>
                      </a:lnTo>
                      <a:lnTo>
                        <a:pt x="11526" y="1048"/>
                      </a:lnTo>
                      <a:lnTo>
                        <a:pt x="10859" y="703"/>
                      </a:lnTo>
                      <a:lnTo>
                        <a:pt x="10157" y="417"/>
                      </a:lnTo>
                      <a:lnTo>
                        <a:pt x="9442" y="215"/>
                      </a:lnTo>
                      <a:lnTo>
                        <a:pt x="8716" y="72"/>
                      </a:lnTo>
                      <a:lnTo>
                        <a:pt x="797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7"/>
                <p:cNvSpPr/>
                <p:nvPr/>
              </p:nvSpPr>
              <p:spPr>
                <a:xfrm>
                  <a:off x="1979238" y="4665893"/>
                  <a:ext cx="86650" cy="100826"/>
                </a:xfrm>
                <a:custGeom>
                  <a:rect b="b" l="l" r="r" t="t"/>
                  <a:pathLst>
                    <a:path extrusionOk="0" h="15242" w="13099">
                      <a:moveTo>
                        <a:pt x="1" y="1"/>
                      </a:moveTo>
                      <a:lnTo>
                        <a:pt x="1" y="9014"/>
                      </a:lnTo>
                      <a:lnTo>
                        <a:pt x="25" y="9717"/>
                      </a:lnTo>
                      <a:lnTo>
                        <a:pt x="215" y="10979"/>
                      </a:lnTo>
                      <a:lnTo>
                        <a:pt x="572" y="12110"/>
                      </a:lnTo>
                      <a:lnTo>
                        <a:pt x="965" y="12860"/>
                      </a:lnTo>
                      <a:lnTo>
                        <a:pt x="1275" y="13324"/>
                      </a:lnTo>
                      <a:lnTo>
                        <a:pt x="1453" y="13539"/>
                      </a:lnTo>
                      <a:lnTo>
                        <a:pt x="1632" y="13741"/>
                      </a:lnTo>
                      <a:lnTo>
                        <a:pt x="2037" y="14122"/>
                      </a:lnTo>
                      <a:lnTo>
                        <a:pt x="2477" y="14432"/>
                      </a:lnTo>
                      <a:lnTo>
                        <a:pt x="2954" y="14705"/>
                      </a:lnTo>
                      <a:lnTo>
                        <a:pt x="3478" y="14908"/>
                      </a:lnTo>
                      <a:lnTo>
                        <a:pt x="4049" y="15075"/>
                      </a:lnTo>
                      <a:lnTo>
                        <a:pt x="4656" y="15182"/>
                      </a:lnTo>
                      <a:lnTo>
                        <a:pt x="5311" y="15229"/>
                      </a:lnTo>
                      <a:lnTo>
                        <a:pt x="5657" y="15241"/>
                      </a:lnTo>
                      <a:lnTo>
                        <a:pt x="6014" y="15229"/>
                      </a:lnTo>
                      <a:lnTo>
                        <a:pt x="6728" y="15134"/>
                      </a:lnTo>
                      <a:lnTo>
                        <a:pt x="7407" y="14944"/>
                      </a:lnTo>
                      <a:lnTo>
                        <a:pt x="8074" y="14670"/>
                      </a:lnTo>
                      <a:lnTo>
                        <a:pt x="8395" y="14491"/>
                      </a:lnTo>
                      <a:lnTo>
                        <a:pt x="8681" y="14324"/>
                      </a:lnTo>
                      <a:lnTo>
                        <a:pt x="9229" y="13943"/>
                      </a:lnTo>
                      <a:lnTo>
                        <a:pt x="9717" y="13491"/>
                      </a:lnTo>
                      <a:lnTo>
                        <a:pt x="10133" y="12991"/>
                      </a:lnTo>
                      <a:lnTo>
                        <a:pt x="10324" y="12705"/>
                      </a:lnTo>
                      <a:lnTo>
                        <a:pt x="10443" y="12705"/>
                      </a:lnTo>
                      <a:lnTo>
                        <a:pt x="10443" y="14765"/>
                      </a:lnTo>
                      <a:lnTo>
                        <a:pt x="13098" y="14765"/>
                      </a:lnTo>
                      <a:lnTo>
                        <a:pt x="13098" y="1"/>
                      </a:lnTo>
                      <a:lnTo>
                        <a:pt x="10312" y="1"/>
                      </a:lnTo>
                      <a:lnTo>
                        <a:pt x="10312" y="8121"/>
                      </a:lnTo>
                      <a:lnTo>
                        <a:pt x="10300" y="8550"/>
                      </a:lnTo>
                      <a:lnTo>
                        <a:pt x="10169" y="9407"/>
                      </a:lnTo>
                      <a:lnTo>
                        <a:pt x="9895" y="10217"/>
                      </a:lnTo>
                      <a:lnTo>
                        <a:pt x="9479" y="10979"/>
                      </a:lnTo>
                      <a:lnTo>
                        <a:pt x="9229" y="11324"/>
                      </a:lnTo>
                      <a:lnTo>
                        <a:pt x="8967" y="11645"/>
                      </a:lnTo>
                      <a:lnTo>
                        <a:pt x="8336" y="12169"/>
                      </a:lnTo>
                      <a:lnTo>
                        <a:pt x="7609" y="12526"/>
                      </a:lnTo>
                      <a:lnTo>
                        <a:pt x="6823" y="12693"/>
                      </a:lnTo>
                      <a:lnTo>
                        <a:pt x="6407" y="12705"/>
                      </a:lnTo>
                      <a:lnTo>
                        <a:pt x="5966" y="12693"/>
                      </a:lnTo>
                      <a:lnTo>
                        <a:pt x="5168" y="12562"/>
                      </a:lnTo>
                      <a:lnTo>
                        <a:pt x="4490" y="12312"/>
                      </a:lnTo>
                      <a:lnTo>
                        <a:pt x="3918" y="11919"/>
                      </a:lnTo>
                      <a:lnTo>
                        <a:pt x="3454" y="11407"/>
                      </a:lnTo>
                      <a:lnTo>
                        <a:pt x="3120" y="10764"/>
                      </a:lnTo>
                      <a:lnTo>
                        <a:pt x="2882" y="9990"/>
                      </a:lnTo>
                      <a:lnTo>
                        <a:pt x="2775" y="9085"/>
                      </a:lnTo>
                      <a:lnTo>
                        <a:pt x="2763" y="8585"/>
                      </a:lnTo>
                      <a:lnTo>
                        <a:pt x="276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7"/>
                <p:cNvSpPr/>
                <p:nvPr/>
              </p:nvSpPr>
              <p:spPr>
                <a:xfrm>
                  <a:off x="2081552" y="4620765"/>
                  <a:ext cx="98226" cy="146033"/>
                </a:xfrm>
                <a:custGeom>
                  <a:rect b="b" l="l" r="r" t="t"/>
                  <a:pathLst>
                    <a:path extrusionOk="0" h="22076" w="14849">
                      <a:moveTo>
                        <a:pt x="7240" y="8894"/>
                      </a:moveTo>
                      <a:lnTo>
                        <a:pt x="8097" y="8930"/>
                      </a:lnTo>
                      <a:lnTo>
                        <a:pt x="8955" y="9121"/>
                      </a:lnTo>
                      <a:lnTo>
                        <a:pt x="9752" y="9490"/>
                      </a:lnTo>
                      <a:lnTo>
                        <a:pt x="10491" y="10014"/>
                      </a:lnTo>
                      <a:lnTo>
                        <a:pt x="10812" y="10347"/>
                      </a:lnTo>
                      <a:lnTo>
                        <a:pt x="11157" y="10752"/>
                      </a:lnTo>
                      <a:lnTo>
                        <a:pt x="11693" y="11657"/>
                      </a:lnTo>
                      <a:lnTo>
                        <a:pt x="12038" y="12645"/>
                      </a:lnTo>
                      <a:lnTo>
                        <a:pt x="12193" y="13681"/>
                      </a:lnTo>
                      <a:lnTo>
                        <a:pt x="12181" y="14217"/>
                      </a:lnTo>
                      <a:lnTo>
                        <a:pt x="12193" y="14741"/>
                      </a:lnTo>
                      <a:lnTo>
                        <a:pt x="12038" y="15788"/>
                      </a:lnTo>
                      <a:lnTo>
                        <a:pt x="11693" y="16777"/>
                      </a:lnTo>
                      <a:lnTo>
                        <a:pt x="11157" y="17682"/>
                      </a:lnTo>
                      <a:lnTo>
                        <a:pt x="10812" y="18086"/>
                      </a:lnTo>
                      <a:lnTo>
                        <a:pt x="10479" y="18432"/>
                      </a:lnTo>
                      <a:lnTo>
                        <a:pt x="9717" y="18979"/>
                      </a:lnTo>
                      <a:lnTo>
                        <a:pt x="8871" y="19348"/>
                      </a:lnTo>
                      <a:lnTo>
                        <a:pt x="7954" y="19527"/>
                      </a:lnTo>
                      <a:lnTo>
                        <a:pt x="7478" y="19539"/>
                      </a:lnTo>
                      <a:lnTo>
                        <a:pt x="7014" y="19527"/>
                      </a:lnTo>
                      <a:lnTo>
                        <a:pt x="6097" y="19337"/>
                      </a:lnTo>
                      <a:lnTo>
                        <a:pt x="5252" y="18967"/>
                      </a:lnTo>
                      <a:lnTo>
                        <a:pt x="4501" y="18420"/>
                      </a:lnTo>
                      <a:lnTo>
                        <a:pt x="4180" y="18086"/>
                      </a:lnTo>
                      <a:lnTo>
                        <a:pt x="3835" y="17682"/>
                      </a:lnTo>
                      <a:lnTo>
                        <a:pt x="3287" y="16777"/>
                      </a:lnTo>
                      <a:lnTo>
                        <a:pt x="2930" y="15788"/>
                      </a:lnTo>
                      <a:lnTo>
                        <a:pt x="2775" y="14753"/>
                      </a:lnTo>
                      <a:lnTo>
                        <a:pt x="2787" y="14217"/>
                      </a:lnTo>
                      <a:lnTo>
                        <a:pt x="2775" y="13681"/>
                      </a:lnTo>
                      <a:lnTo>
                        <a:pt x="2930" y="12645"/>
                      </a:lnTo>
                      <a:lnTo>
                        <a:pt x="3287" y="11657"/>
                      </a:lnTo>
                      <a:lnTo>
                        <a:pt x="3835" y="10752"/>
                      </a:lnTo>
                      <a:lnTo>
                        <a:pt x="4180" y="10347"/>
                      </a:lnTo>
                      <a:lnTo>
                        <a:pt x="4299" y="10216"/>
                      </a:lnTo>
                      <a:lnTo>
                        <a:pt x="4430" y="10097"/>
                      </a:lnTo>
                      <a:lnTo>
                        <a:pt x="4775" y="9787"/>
                      </a:lnTo>
                      <a:lnTo>
                        <a:pt x="5549" y="9323"/>
                      </a:lnTo>
                      <a:lnTo>
                        <a:pt x="6371" y="9025"/>
                      </a:lnTo>
                      <a:lnTo>
                        <a:pt x="7240" y="8894"/>
                      </a:lnTo>
                      <a:close/>
                      <a:moveTo>
                        <a:pt x="12074" y="0"/>
                      </a:moveTo>
                      <a:lnTo>
                        <a:pt x="12074" y="6823"/>
                      </a:lnTo>
                      <a:lnTo>
                        <a:pt x="12193" y="8871"/>
                      </a:lnTo>
                      <a:lnTo>
                        <a:pt x="12074" y="8871"/>
                      </a:lnTo>
                      <a:lnTo>
                        <a:pt x="11884" y="8585"/>
                      </a:lnTo>
                      <a:lnTo>
                        <a:pt x="11443" y="8061"/>
                      </a:lnTo>
                      <a:lnTo>
                        <a:pt x="10931" y="7609"/>
                      </a:lnTo>
                      <a:lnTo>
                        <a:pt x="10371" y="7216"/>
                      </a:lnTo>
                      <a:lnTo>
                        <a:pt x="10074" y="7061"/>
                      </a:lnTo>
                      <a:lnTo>
                        <a:pt x="9717" y="6882"/>
                      </a:lnTo>
                      <a:lnTo>
                        <a:pt x="8978" y="6596"/>
                      </a:lnTo>
                      <a:lnTo>
                        <a:pt x="8204" y="6418"/>
                      </a:lnTo>
                      <a:lnTo>
                        <a:pt x="7430" y="6323"/>
                      </a:lnTo>
                      <a:lnTo>
                        <a:pt x="7038" y="6323"/>
                      </a:lnTo>
                      <a:lnTo>
                        <a:pt x="6680" y="6335"/>
                      </a:lnTo>
                      <a:lnTo>
                        <a:pt x="5978" y="6406"/>
                      </a:lnTo>
                      <a:lnTo>
                        <a:pt x="5299" y="6561"/>
                      </a:lnTo>
                      <a:lnTo>
                        <a:pt x="4632" y="6775"/>
                      </a:lnTo>
                      <a:lnTo>
                        <a:pt x="4001" y="7061"/>
                      </a:lnTo>
                      <a:lnTo>
                        <a:pt x="3406" y="7418"/>
                      </a:lnTo>
                      <a:lnTo>
                        <a:pt x="2846" y="7835"/>
                      </a:lnTo>
                      <a:lnTo>
                        <a:pt x="2322" y="8323"/>
                      </a:lnTo>
                      <a:lnTo>
                        <a:pt x="2096" y="8585"/>
                      </a:lnTo>
                      <a:lnTo>
                        <a:pt x="1834" y="8883"/>
                      </a:lnTo>
                      <a:lnTo>
                        <a:pt x="1370" y="9502"/>
                      </a:lnTo>
                      <a:lnTo>
                        <a:pt x="977" y="10145"/>
                      </a:lnTo>
                      <a:lnTo>
                        <a:pt x="644" y="10835"/>
                      </a:lnTo>
                      <a:lnTo>
                        <a:pt x="370" y="11550"/>
                      </a:lnTo>
                      <a:lnTo>
                        <a:pt x="179" y="12288"/>
                      </a:lnTo>
                      <a:lnTo>
                        <a:pt x="48" y="13038"/>
                      </a:lnTo>
                      <a:lnTo>
                        <a:pt x="1" y="13812"/>
                      </a:lnTo>
                      <a:lnTo>
                        <a:pt x="13" y="14205"/>
                      </a:lnTo>
                      <a:lnTo>
                        <a:pt x="1" y="14586"/>
                      </a:lnTo>
                      <a:lnTo>
                        <a:pt x="48" y="15360"/>
                      </a:lnTo>
                      <a:lnTo>
                        <a:pt x="179" y="16110"/>
                      </a:lnTo>
                      <a:lnTo>
                        <a:pt x="370" y="16848"/>
                      </a:lnTo>
                      <a:lnTo>
                        <a:pt x="644" y="17562"/>
                      </a:lnTo>
                      <a:lnTo>
                        <a:pt x="977" y="18253"/>
                      </a:lnTo>
                      <a:lnTo>
                        <a:pt x="1370" y="18896"/>
                      </a:lnTo>
                      <a:lnTo>
                        <a:pt x="1834" y="19515"/>
                      </a:lnTo>
                      <a:lnTo>
                        <a:pt x="2096" y="19813"/>
                      </a:lnTo>
                      <a:lnTo>
                        <a:pt x="2322" y="20075"/>
                      </a:lnTo>
                      <a:lnTo>
                        <a:pt x="2834" y="20563"/>
                      </a:lnTo>
                      <a:lnTo>
                        <a:pt x="3394" y="20980"/>
                      </a:lnTo>
                      <a:lnTo>
                        <a:pt x="4001" y="21337"/>
                      </a:lnTo>
                      <a:lnTo>
                        <a:pt x="4632" y="21623"/>
                      </a:lnTo>
                      <a:lnTo>
                        <a:pt x="5287" y="21837"/>
                      </a:lnTo>
                      <a:lnTo>
                        <a:pt x="5978" y="21992"/>
                      </a:lnTo>
                      <a:lnTo>
                        <a:pt x="6680" y="22063"/>
                      </a:lnTo>
                      <a:lnTo>
                        <a:pt x="7038" y="22075"/>
                      </a:lnTo>
                      <a:lnTo>
                        <a:pt x="7430" y="22075"/>
                      </a:lnTo>
                      <a:lnTo>
                        <a:pt x="8204" y="21980"/>
                      </a:lnTo>
                      <a:lnTo>
                        <a:pt x="8978" y="21801"/>
                      </a:lnTo>
                      <a:lnTo>
                        <a:pt x="9717" y="21515"/>
                      </a:lnTo>
                      <a:lnTo>
                        <a:pt x="10074" y="21349"/>
                      </a:lnTo>
                      <a:lnTo>
                        <a:pt x="10371" y="21182"/>
                      </a:lnTo>
                      <a:lnTo>
                        <a:pt x="10931" y="20789"/>
                      </a:lnTo>
                      <a:lnTo>
                        <a:pt x="11443" y="20337"/>
                      </a:lnTo>
                      <a:lnTo>
                        <a:pt x="11884" y="19813"/>
                      </a:lnTo>
                      <a:lnTo>
                        <a:pt x="12074" y="19527"/>
                      </a:lnTo>
                      <a:lnTo>
                        <a:pt x="12193" y="19527"/>
                      </a:lnTo>
                      <a:lnTo>
                        <a:pt x="12193" y="21587"/>
                      </a:lnTo>
                      <a:lnTo>
                        <a:pt x="14848" y="21587"/>
                      </a:lnTo>
                      <a:lnTo>
                        <a:pt x="148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262" name="Google Shape;262;p17"/>
          <p:cNvSpPr txBox="1"/>
          <p:nvPr>
            <p:ph type="title"/>
          </p:nvPr>
        </p:nvSpPr>
        <p:spPr>
          <a:xfrm>
            <a:off x="761950" y="809375"/>
            <a:ext cx="5079900" cy="352500"/>
          </a:xfrm>
          <a:prstGeom prst="rect">
            <a:avLst/>
          </a:prstGeom>
        </p:spPr>
        <p:txBody>
          <a:bodyPr anchorCtr="0" anchor="b" bIns="0" lIns="0" spcFirstLastPara="1" rIns="228600" wrap="square" tIns="0">
            <a:noAutofit/>
          </a:bodyPr>
          <a:lstStyle>
            <a:lvl1pPr lvl="0" rtl="0">
              <a:spcBef>
                <a:spcPts val="0"/>
              </a:spcBef>
              <a:spcAft>
                <a:spcPts val="0"/>
              </a:spcAft>
              <a:buNone/>
              <a:defRPr>
                <a:solidFill>
                  <a:srgbClr val="FFFFFF"/>
                </a:solidFill>
              </a:defRPr>
            </a:lvl1pPr>
            <a:lvl2pPr lvl="1" rtl="0">
              <a:spcBef>
                <a:spcPts val="0"/>
              </a:spcBef>
              <a:spcAft>
                <a:spcPts val="0"/>
              </a:spcAft>
              <a:buNone/>
              <a:defRPr>
                <a:solidFill>
                  <a:srgbClr val="FFFFFF"/>
                </a:solidFill>
              </a:defRPr>
            </a:lvl2pPr>
            <a:lvl3pPr lvl="2" rtl="0">
              <a:spcBef>
                <a:spcPts val="0"/>
              </a:spcBef>
              <a:spcAft>
                <a:spcPts val="0"/>
              </a:spcAft>
              <a:buNone/>
              <a:defRPr>
                <a:solidFill>
                  <a:srgbClr val="FFFFFF"/>
                </a:solidFill>
              </a:defRPr>
            </a:lvl3pPr>
            <a:lvl4pPr lvl="3" rtl="0">
              <a:spcBef>
                <a:spcPts val="0"/>
              </a:spcBef>
              <a:spcAft>
                <a:spcPts val="0"/>
              </a:spcAft>
              <a:buNone/>
              <a:defRPr>
                <a:solidFill>
                  <a:srgbClr val="FFFFFF"/>
                </a:solidFill>
              </a:defRPr>
            </a:lvl4pPr>
            <a:lvl5pPr lvl="4" rtl="0">
              <a:spcBef>
                <a:spcPts val="0"/>
              </a:spcBef>
              <a:spcAft>
                <a:spcPts val="0"/>
              </a:spcAft>
              <a:buNone/>
              <a:defRPr>
                <a:solidFill>
                  <a:srgbClr val="FFFFFF"/>
                </a:solidFill>
              </a:defRPr>
            </a:lvl5pPr>
            <a:lvl6pPr lvl="5" rtl="0">
              <a:spcBef>
                <a:spcPts val="0"/>
              </a:spcBef>
              <a:spcAft>
                <a:spcPts val="0"/>
              </a:spcAft>
              <a:buNone/>
              <a:defRPr>
                <a:solidFill>
                  <a:srgbClr val="FFFFFF"/>
                </a:solidFill>
              </a:defRPr>
            </a:lvl6pPr>
            <a:lvl7pPr lvl="6" rtl="0">
              <a:spcBef>
                <a:spcPts val="0"/>
              </a:spcBef>
              <a:spcAft>
                <a:spcPts val="0"/>
              </a:spcAft>
              <a:buNone/>
              <a:defRPr>
                <a:solidFill>
                  <a:srgbClr val="FFFFFF"/>
                </a:solidFill>
              </a:defRPr>
            </a:lvl7pPr>
            <a:lvl8pPr lvl="7" rtl="0">
              <a:spcBef>
                <a:spcPts val="0"/>
              </a:spcBef>
              <a:spcAft>
                <a:spcPts val="0"/>
              </a:spcAft>
              <a:buNone/>
              <a:defRPr>
                <a:solidFill>
                  <a:srgbClr val="FFFFFF"/>
                </a:solidFill>
              </a:defRPr>
            </a:lvl8pPr>
            <a:lvl9pPr lvl="8" rtl="0">
              <a:spcBef>
                <a:spcPts val="0"/>
              </a:spcBef>
              <a:spcAft>
                <a:spcPts val="0"/>
              </a:spcAft>
              <a:buNone/>
              <a:defRPr>
                <a:solidFill>
                  <a:srgbClr val="FFFFFF"/>
                </a:solidFill>
              </a:defRPr>
            </a:lvl9pPr>
          </a:lstStyle>
          <a:p/>
        </p:txBody>
      </p:sp>
      <p:sp>
        <p:nvSpPr>
          <p:cNvPr id="263" name="Google Shape;263;p17"/>
          <p:cNvSpPr txBox="1"/>
          <p:nvPr>
            <p:ph idx="1" type="body"/>
          </p:nvPr>
        </p:nvSpPr>
        <p:spPr>
          <a:xfrm>
            <a:off x="761975" y="1514275"/>
            <a:ext cx="5079900" cy="2467200"/>
          </a:xfrm>
          <a:prstGeom prst="rect">
            <a:avLst/>
          </a:prstGeom>
        </p:spPr>
        <p:txBody>
          <a:bodyPr anchorCtr="0" anchor="t" bIns="0" lIns="0" spcFirstLastPara="1" rIns="228600" wrap="square" tIns="0">
            <a:noAutofit/>
          </a:bodyPr>
          <a:lstStyle>
            <a:lvl1pPr indent="-298450" lvl="0" marL="457200" rtl="0">
              <a:spcBef>
                <a:spcPts val="0"/>
              </a:spcBef>
              <a:spcAft>
                <a:spcPts val="0"/>
              </a:spcAft>
              <a:buClr>
                <a:srgbClr val="FFFFFF"/>
              </a:buClr>
              <a:buSzPts val="1100"/>
              <a:buChar char="●"/>
              <a:defRPr>
                <a:solidFill>
                  <a:srgbClr val="FFFFFF"/>
                </a:solidFill>
              </a:defRPr>
            </a:lvl1pPr>
            <a:lvl2pPr indent="-298450" lvl="1" marL="914400" rtl="0">
              <a:spcBef>
                <a:spcPts val="0"/>
              </a:spcBef>
              <a:spcAft>
                <a:spcPts val="0"/>
              </a:spcAft>
              <a:buClr>
                <a:srgbClr val="FFFFFF"/>
              </a:buClr>
              <a:buSzPts val="1100"/>
              <a:buChar char="○"/>
              <a:defRPr>
                <a:solidFill>
                  <a:srgbClr val="FFFFFF"/>
                </a:solidFill>
              </a:defRPr>
            </a:lvl2pPr>
            <a:lvl3pPr indent="-298450" lvl="2" marL="1371600" rtl="0">
              <a:spcBef>
                <a:spcPts val="0"/>
              </a:spcBef>
              <a:spcAft>
                <a:spcPts val="0"/>
              </a:spcAft>
              <a:buClr>
                <a:srgbClr val="FFFFFF"/>
              </a:buClr>
              <a:buSzPts val="1100"/>
              <a:buChar char="■"/>
              <a:defRPr>
                <a:solidFill>
                  <a:srgbClr val="FFFFFF"/>
                </a:solidFill>
              </a:defRPr>
            </a:lvl3pPr>
            <a:lvl4pPr indent="-298450" lvl="3" marL="1828800" rtl="0">
              <a:spcBef>
                <a:spcPts val="0"/>
              </a:spcBef>
              <a:spcAft>
                <a:spcPts val="0"/>
              </a:spcAft>
              <a:buClr>
                <a:srgbClr val="FFFFFF"/>
              </a:buClr>
              <a:buSzPts val="1100"/>
              <a:buChar char="●"/>
              <a:defRPr>
                <a:solidFill>
                  <a:srgbClr val="FFFFFF"/>
                </a:solidFill>
              </a:defRPr>
            </a:lvl4pPr>
            <a:lvl5pPr indent="-298450" lvl="4" marL="2286000" rtl="0">
              <a:spcBef>
                <a:spcPts val="0"/>
              </a:spcBef>
              <a:spcAft>
                <a:spcPts val="0"/>
              </a:spcAft>
              <a:buClr>
                <a:srgbClr val="FFFFFF"/>
              </a:buClr>
              <a:buSzPts val="1100"/>
              <a:buChar char="○"/>
              <a:defRPr>
                <a:solidFill>
                  <a:srgbClr val="FFFFFF"/>
                </a:solidFill>
              </a:defRPr>
            </a:lvl5pPr>
            <a:lvl6pPr indent="-298450" lvl="5" marL="2743200" rtl="0">
              <a:spcBef>
                <a:spcPts val="0"/>
              </a:spcBef>
              <a:spcAft>
                <a:spcPts val="0"/>
              </a:spcAft>
              <a:buClr>
                <a:srgbClr val="FFFFFF"/>
              </a:buClr>
              <a:buSzPts val="1100"/>
              <a:buChar char="■"/>
              <a:defRPr>
                <a:solidFill>
                  <a:srgbClr val="FFFFFF"/>
                </a:solidFill>
              </a:defRPr>
            </a:lvl6pPr>
            <a:lvl7pPr indent="-298450" lvl="6" marL="3200400" rtl="0">
              <a:spcBef>
                <a:spcPts val="0"/>
              </a:spcBef>
              <a:spcAft>
                <a:spcPts val="0"/>
              </a:spcAft>
              <a:buClr>
                <a:srgbClr val="FFFFFF"/>
              </a:buClr>
              <a:buSzPts val="1100"/>
              <a:buChar char="●"/>
              <a:defRPr>
                <a:solidFill>
                  <a:srgbClr val="FFFFFF"/>
                </a:solidFill>
              </a:defRPr>
            </a:lvl7pPr>
            <a:lvl8pPr indent="-298450" lvl="7" marL="3657600" rtl="0">
              <a:spcBef>
                <a:spcPts val="0"/>
              </a:spcBef>
              <a:spcAft>
                <a:spcPts val="0"/>
              </a:spcAft>
              <a:buClr>
                <a:srgbClr val="FFFFFF"/>
              </a:buClr>
              <a:buSzPts val="1100"/>
              <a:buChar char="○"/>
              <a:defRPr>
                <a:solidFill>
                  <a:srgbClr val="FFFFFF"/>
                </a:solidFill>
              </a:defRPr>
            </a:lvl8pPr>
            <a:lvl9pPr indent="-298450" lvl="8" marL="4114800" rtl="0">
              <a:spcBef>
                <a:spcPts val="0"/>
              </a:spcBef>
              <a:spcAft>
                <a:spcPts val="0"/>
              </a:spcAft>
              <a:buClr>
                <a:srgbClr val="FFFFFF"/>
              </a:buClr>
              <a:buSzPts val="1100"/>
              <a:buChar char="■"/>
              <a:defRPr>
                <a:solidFill>
                  <a:srgbClr val="FFFFFF"/>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6_GCP break">
  <p:cSld name="CUSTOM_3_1_1_1_1_1_1_1_1_1_1_1_3">
    <p:bg>
      <p:bgPr>
        <a:solidFill>
          <a:srgbClr val="FFFFFF"/>
        </a:solidFill>
      </p:bgPr>
    </p:bg>
    <p:spTree>
      <p:nvGrpSpPr>
        <p:cNvPr id="264" name="Shape 264"/>
        <p:cNvGrpSpPr/>
        <p:nvPr/>
      </p:nvGrpSpPr>
      <p:grpSpPr>
        <a:xfrm>
          <a:off x="0" y="0"/>
          <a:ext cx="0" cy="0"/>
          <a:chOff x="0" y="0"/>
          <a:chExt cx="0" cy="0"/>
        </a:xfrm>
      </p:grpSpPr>
      <p:sp>
        <p:nvSpPr>
          <p:cNvPr id="265" name="Google Shape;265;p18"/>
          <p:cNvSpPr txBox="1"/>
          <p:nvPr>
            <p:ph type="title"/>
          </p:nvPr>
        </p:nvSpPr>
        <p:spPr>
          <a:xfrm>
            <a:off x="761950" y="809375"/>
            <a:ext cx="5079900" cy="1762200"/>
          </a:xfrm>
          <a:prstGeom prst="rect">
            <a:avLst/>
          </a:prstGeom>
        </p:spPr>
        <p:txBody>
          <a:bodyPr anchorCtr="0" anchor="b" bIns="0" lIns="0" spcFirstLastPara="1" rIns="228600" wrap="square" tIns="0">
            <a:noAutofit/>
          </a:bodyPr>
          <a:lstStyle>
            <a:lvl1pPr lvl="0" rtl="0">
              <a:spcBef>
                <a:spcPts val="0"/>
              </a:spcBef>
              <a:spcAft>
                <a:spcPts val="0"/>
              </a:spcAft>
              <a:buNone/>
              <a:defRPr sz="3000"/>
            </a:lvl1pPr>
            <a:lvl2pPr lvl="1" rtl="0">
              <a:spcBef>
                <a:spcPts val="0"/>
              </a:spcBef>
              <a:spcAft>
                <a:spcPts val="0"/>
              </a:spcAft>
              <a:buNone/>
              <a:defRPr sz="3000"/>
            </a:lvl2pPr>
            <a:lvl3pPr lvl="2" rtl="0">
              <a:spcBef>
                <a:spcPts val="0"/>
              </a:spcBef>
              <a:spcAft>
                <a:spcPts val="0"/>
              </a:spcAft>
              <a:buNone/>
              <a:defRPr sz="3000"/>
            </a:lvl3pPr>
            <a:lvl4pPr lvl="3" rtl="0">
              <a:spcBef>
                <a:spcPts val="0"/>
              </a:spcBef>
              <a:spcAft>
                <a:spcPts val="0"/>
              </a:spcAft>
              <a:buNone/>
              <a:defRPr sz="3000"/>
            </a:lvl4pPr>
            <a:lvl5pPr lvl="4" rtl="0">
              <a:spcBef>
                <a:spcPts val="0"/>
              </a:spcBef>
              <a:spcAft>
                <a:spcPts val="0"/>
              </a:spcAft>
              <a:buNone/>
              <a:defRPr sz="3000"/>
            </a:lvl5pPr>
            <a:lvl6pPr lvl="5" rtl="0">
              <a:spcBef>
                <a:spcPts val="0"/>
              </a:spcBef>
              <a:spcAft>
                <a:spcPts val="0"/>
              </a:spcAft>
              <a:buNone/>
              <a:defRPr sz="3000"/>
            </a:lvl6pPr>
            <a:lvl7pPr lvl="6" rtl="0">
              <a:spcBef>
                <a:spcPts val="0"/>
              </a:spcBef>
              <a:spcAft>
                <a:spcPts val="0"/>
              </a:spcAft>
              <a:buNone/>
              <a:defRPr sz="3000"/>
            </a:lvl7pPr>
            <a:lvl8pPr lvl="7" rtl="0">
              <a:spcBef>
                <a:spcPts val="0"/>
              </a:spcBef>
              <a:spcAft>
                <a:spcPts val="0"/>
              </a:spcAft>
              <a:buNone/>
              <a:defRPr sz="3000"/>
            </a:lvl8pPr>
            <a:lvl9pPr lvl="8" rtl="0">
              <a:spcBef>
                <a:spcPts val="0"/>
              </a:spcBef>
              <a:spcAft>
                <a:spcPts val="0"/>
              </a:spcAft>
              <a:buNone/>
              <a:defRPr sz="3000"/>
            </a:lvl9pPr>
          </a:lstStyle>
          <a:p/>
        </p:txBody>
      </p:sp>
      <p:grpSp>
        <p:nvGrpSpPr>
          <p:cNvPr id="266" name="Google Shape;266;p18"/>
          <p:cNvGrpSpPr/>
          <p:nvPr/>
        </p:nvGrpSpPr>
        <p:grpSpPr>
          <a:xfrm>
            <a:off x="617793" y="4562424"/>
            <a:ext cx="2353175" cy="252193"/>
            <a:chOff x="617793" y="4562424"/>
            <a:chExt cx="2353175" cy="252193"/>
          </a:xfrm>
        </p:grpSpPr>
        <p:grpSp>
          <p:nvGrpSpPr>
            <p:cNvPr id="267" name="Google Shape;267;p18"/>
            <p:cNvGrpSpPr/>
            <p:nvPr/>
          </p:nvGrpSpPr>
          <p:grpSpPr>
            <a:xfrm>
              <a:off x="989955" y="4603006"/>
              <a:ext cx="1981014" cy="211056"/>
              <a:chOff x="1644000" y="3136475"/>
              <a:chExt cx="5180475" cy="551925"/>
            </a:xfrm>
          </p:grpSpPr>
          <p:sp>
            <p:nvSpPr>
              <p:cNvPr id="268" name="Google Shape;268;p18"/>
              <p:cNvSpPr/>
              <p:nvPr/>
            </p:nvSpPr>
            <p:spPr>
              <a:xfrm>
                <a:off x="3457850" y="3174000"/>
                <a:ext cx="341975" cy="390525"/>
              </a:xfrm>
              <a:custGeom>
                <a:rect b="b" l="l" r="r" t="t"/>
                <a:pathLst>
                  <a:path extrusionOk="0" h="15621" w="13679">
                    <a:moveTo>
                      <a:pt x="7759" y="0"/>
                    </a:moveTo>
                    <a:lnTo>
                      <a:pt x="7352" y="12"/>
                    </a:lnTo>
                    <a:lnTo>
                      <a:pt x="6561" y="82"/>
                    </a:lnTo>
                    <a:lnTo>
                      <a:pt x="5805" y="221"/>
                    </a:lnTo>
                    <a:lnTo>
                      <a:pt x="5072" y="431"/>
                    </a:lnTo>
                    <a:lnTo>
                      <a:pt x="4386" y="710"/>
                    </a:lnTo>
                    <a:lnTo>
                      <a:pt x="3734" y="1059"/>
                    </a:lnTo>
                    <a:lnTo>
                      <a:pt x="3106" y="1477"/>
                    </a:lnTo>
                    <a:lnTo>
                      <a:pt x="2513" y="1966"/>
                    </a:lnTo>
                    <a:lnTo>
                      <a:pt x="2234" y="2245"/>
                    </a:lnTo>
                    <a:lnTo>
                      <a:pt x="1955" y="2524"/>
                    </a:lnTo>
                    <a:lnTo>
                      <a:pt x="1466" y="3117"/>
                    </a:lnTo>
                    <a:lnTo>
                      <a:pt x="1048" y="3734"/>
                    </a:lnTo>
                    <a:lnTo>
                      <a:pt x="699" y="4397"/>
                    </a:lnTo>
                    <a:lnTo>
                      <a:pt x="420" y="5095"/>
                    </a:lnTo>
                    <a:lnTo>
                      <a:pt x="210" y="5827"/>
                    </a:lnTo>
                    <a:lnTo>
                      <a:pt x="71" y="6595"/>
                    </a:lnTo>
                    <a:lnTo>
                      <a:pt x="1" y="7397"/>
                    </a:lnTo>
                    <a:lnTo>
                      <a:pt x="1" y="7805"/>
                    </a:lnTo>
                    <a:lnTo>
                      <a:pt x="1" y="8223"/>
                    </a:lnTo>
                    <a:lnTo>
                      <a:pt x="71" y="9026"/>
                    </a:lnTo>
                    <a:lnTo>
                      <a:pt x="210" y="9782"/>
                    </a:lnTo>
                    <a:lnTo>
                      <a:pt x="420" y="10515"/>
                    </a:lnTo>
                    <a:lnTo>
                      <a:pt x="710" y="11212"/>
                    </a:lnTo>
                    <a:lnTo>
                      <a:pt x="1059" y="11875"/>
                    </a:lnTo>
                    <a:lnTo>
                      <a:pt x="1478" y="12503"/>
                    </a:lnTo>
                    <a:lnTo>
                      <a:pt x="1967" y="13097"/>
                    </a:lnTo>
                    <a:lnTo>
                      <a:pt x="2234" y="13376"/>
                    </a:lnTo>
                    <a:lnTo>
                      <a:pt x="2513" y="13655"/>
                    </a:lnTo>
                    <a:lnTo>
                      <a:pt x="3106" y="14143"/>
                    </a:lnTo>
                    <a:lnTo>
                      <a:pt x="3734" y="14562"/>
                    </a:lnTo>
                    <a:lnTo>
                      <a:pt x="4386" y="14911"/>
                    </a:lnTo>
                    <a:lnTo>
                      <a:pt x="5072" y="15190"/>
                    </a:lnTo>
                    <a:lnTo>
                      <a:pt x="5805" y="15400"/>
                    </a:lnTo>
                    <a:lnTo>
                      <a:pt x="6561" y="15539"/>
                    </a:lnTo>
                    <a:lnTo>
                      <a:pt x="7352" y="15609"/>
                    </a:lnTo>
                    <a:lnTo>
                      <a:pt x="7759" y="15621"/>
                    </a:lnTo>
                    <a:lnTo>
                      <a:pt x="8212" y="15609"/>
                    </a:lnTo>
                    <a:lnTo>
                      <a:pt x="9096" y="15516"/>
                    </a:lnTo>
                    <a:lnTo>
                      <a:pt x="9922" y="15330"/>
                    </a:lnTo>
                    <a:lnTo>
                      <a:pt x="10725" y="15051"/>
                    </a:lnTo>
                    <a:lnTo>
                      <a:pt x="11108" y="14876"/>
                    </a:lnTo>
                    <a:lnTo>
                      <a:pt x="11481" y="14690"/>
                    </a:lnTo>
                    <a:lnTo>
                      <a:pt x="12190" y="14260"/>
                    </a:lnTo>
                    <a:lnTo>
                      <a:pt x="12841" y="13771"/>
                    </a:lnTo>
                    <a:lnTo>
                      <a:pt x="13411" y="13225"/>
                    </a:lnTo>
                    <a:lnTo>
                      <a:pt x="13679" y="12922"/>
                    </a:lnTo>
                    <a:lnTo>
                      <a:pt x="12341" y="11585"/>
                    </a:lnTo>
                    <a:lnTo>
                      <a:pt x="12097" y="11852"/>
                    </a:lnTo>
                    <a:lnTo>
                      <a:pt x="11597" y="12329"/>
                    </a:lnTo>
                    <a:lnTo>
                      <a:pt x="11074" y="12736"/>
                    </a:lnTo>
                    <a:lnTo>
                      <a:pt x="10527" y="13073"/>
                    </a:lnTo>
                    <a:lnTo>
                      <a:pt x="9945" y="13341"/>
                    </a:lnTo>
                    <a:lnTo>
                      <a:pt x="9352" y="13539"/>
                    </a:lnTo>
                    <a:lnTo>
                      <a:pt x="8724" y="13678"/>
                    </a:lnTo>
                    <a:lnTo>
                      <a:pt x="8073" y="13748"/>
                    </a:lnTo>
                    <a:lnTo>
                      <a:pt x="7747" y="13760"/>
                    </a:lnTo>
                    <a:lnTo>
                      <a:pt x="7142" y="13736"/>
                    </a:lnTo>
                    <a:lnTo>
                      <a:pt x="6305" y="13597"/>
                    </a:lnTo>
                    <a:lnTo>
                      <a:pt x="5758" y="13446"/>
                    </a:lnTo>
                    <a:lnTo>
                      <a:pt x="5246" y="13236"/>
                    </a:lnTo>
                    <a:lnTo>
                      <a:pt x="4758" y="12980"/>
                    </a:lnTo>
                    <a:lnTo>
                      <a:pt x="4281" y="12678"/>
                    </a:lnTo>
                    <a:lnTo>
                      <a:pt x="3839" y="12317"/>
                    </a:lnTo>
                    <a:lnTo>
                      <a:pt x="3630" y="12108"/>
                    </a:lnTo>
                    <a:lnTo>
                      <a:pt x="3420" y="11899"/>
                    </a:lnTo>
                    <a:lnTo>
                      <a:pt x="3060" y="11457"/>
                    </a:lnTo>
                    <a:lnTo>
                      <a:pt x="2746" y="10980"/>
                    </a:lnTo>
                    <a:lnTo>
                      <a:pt x="2478" y="10480"/>
                    </a:lnTo>
                    <a:lnTo>
                      <a:pt x="2269" y="9933"/>
                    </a:lnTo>
                    <a:lnTo>
                      <a:pt x="2106" y="9363"/>
                    </a:lnTo>
                    <a:lnTo>
                      <a:pt x="2001" y="8758"/>
                    </a:lnTo>
                    <a:lnTo>
                      <a:pt x="1943" y="8119"/>
                    </a:lnTo>
                    <a:lnTo>
                      <a:pt x="1943" y="7793"/>
                    </a:lnTo>
                    <a:lnTo>
                      <a:pt x="1943" y="7467"/>
                    </a:lnTo>
                    <a:lnTo>
                      <a:pt x="2001" y="6828"/>
                    </a:lnTo>
                    <a:lnTo>
                      <a:pt x="2106" y="6223"/>
                    </a:lnTo>
                    <a:lnTo>
                      <a:pt x="2269" y="5653"/>
                    </a:lnTo>
                    <a:lnTo>
                      <a:pt x="2478" y="5118"/>
                    </a:lnTo>
                    <a:lnTo>
                      <a:pt x="2746" y="4606"/>
                    </a:lnTo>
                    <a:lnTo>
                      <a:pt x="3060" y="4129"/>
                    </a:lnTo>
                    <a:lnTo>
                      <a:pt x="3420" y="3687"/>
                    </a:lnTo>
                    <a:lnTo>
                      <a:pt x="3630" y="3478"/>
                    </a:lnTo>
                    <a:lnTo>
                      <a:pt x="4060" y="3082"/>
                    </a:lnTo>
                    <a:lnTo>
                      <a:pt x="4746" y="2606"/>
                    </a:lnTo>
                    <a:lnTo>
                      <a:pt x="5246" y="2350"/>
                    </a:lnTo>
                    <a:lnTo>
                      <a:pt x="5758" y="2140"/>
                    </a:lnTo>
                    <a:lnTo>
                      <a:pt x="6293" y="1989"/>
                    </a:lnTo>
                    <a:lnTo>
                      <a:pt x="7142" y="1850"/>
                    </a:lnTo>
                    <a:lnTo>
                      <a:pt x="7747" y="1838"/>
                    </a:lnTo>
                    <a:lnTo>
                      <a:pt x="8073" y="1838"/>
                    </a:lnTo>
                    <a:lnTo>
                      <a:pt x="8701" y="1896"/>
                    </a:lnTo>
                    <a:lnTo>
                      <a:pt x="9282" y="2012"/>
                    </a:lnTo>
                    <a:lnTo>
                      <a:pt x="9841" y="2198"/>
                    </a:lnTo>
                    <a:lnTo>
                      <a:pt x="10352" y="2431"/>
                    </a:lnTo>
                    <a:lnTo>
                      <a:pt x="10841" y="2733"/>
                    </a:lnTo>
                    <a:lnTo>
                      <a:pt x="11295" y="3094"/>
                    </a:lnTo>
                    <a:lnTo>
                      <a:pt x="11713" y="3501"/>
                    </a:lnTo>
                    <a:lnTo>
                      <a:pt x="11899" y="3734"/>
                    </a:lnTo>
                    <a:lnTo>
                      <a:pt x="13237" y="2443"/>
                    </a:lnTo>
                    <a:lnTo>
                      <a:pt x="12969" y="2140"/>
                    </a:lnTo>
                    <a:lnTo>
                      <a:pt x="12411" y="1605"/>
                    </a:lnTo>
                    <a:lnTo>
                      <a:pt x="11806" y="1152"/>
                    </a:lnTo>
                    <a:lnTo>
                      <a:pt x="11155" y="768"/>
                    </a:lnTo>
                    <a:lnTo>
                      <a:pt x="10480" y="465"/>
                    </a:lnTo>
                    <a:lnTo>
                      <a:pt x="9748" y="233"/>
                    </a:lnTo>
                    <a:lnTo>
                      <a:pt x="8980" y="82"/>
                    </a:lnTo>
                    <a:lnTo>
                      <a:pt x="8177" y="12"/>
                    </a:lnTo>
                    <a:lnTo>
                      <a:pt x="775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8"/>
              <p:cNvSpPr/>
              <p:nvPr/>
            </p:nvSpPr>
            <p:spPr>
              <a:xfrm>
                <a:off x="3843125" y="3182425"/>
                <a:ext cx="48025" cy="373675"/>
              </a:xfrm>
              <a:custGeom>
                <a:rect b="b" l="l" r="r" t="t"/>
                <a:pathLst>
                  <a:path extrusionOk="0" h="14947" w="1921">
                    <a:moveTo>
                      <a:pt x="1" y="1"/>
                    </a:moveTo>
                    <a:lnTo>
                      <a:pt x="1" y="14946"/>
                    </a:lnTo>
                    <a:lnTo>
                      <a:pt x="1920" y="14946"/>
                    </a:lnTo>
                    <a:lnTo>
                      <a:pt x="19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8"/>
              <p:cNvSpPr/>
              <p:nvPr/>
            </p:nvSpPr>
            <p:spPr>
              <a:xfrm>
                <a:off x="3932125" y="3292050"/>
                <a:ext cx="263175" cy="272775"/>
              </a:xfrm>
              <a:custGeom>
                <a:rect b="b" l="l" r="r" t="t"/>
                <a:pathLst>
                  <a:path extrusionOk="0" h="10911" w="10527">
                    <a:moveTo>
                      <a:pt x="5583" y="1768"/>
                    </a:moveTo>
                    <a:lnTo>
                      <a:pt x="6211" y="1908"/>
                    </a:lnTo>
                    <a:lnTo>
                      <a:pt x="6793" y="2164"/>
                    </a:lnTo>
                    <a:lnTo>
                      <a:pt x="7339" y="2536"/>
                    </a:lnTo>
                    <a:lnTo>
                      <a:pt x="7583" y="2780"/>
                    </a:lnTo>
                    <a:lnTo>
                      <a:pt x="7816" y="3036"/>
                    </a:lnTo>
                    <a:lnTo>
                      <a:pt x="8188" y="3618"/>
                    </a:lnTo>
                    <a:lnTo>
                      <a:pt x="8444" y="4292"/>
                    </a:lnTo>
                    <a:lnTo>
                      <a:pt x="8560" y="5048"/>
                    </a:lnTo>
                    <a:lnTo>
                      <a:pt x="8572" y="5455"/>
                    </a:lnTo>
                    <a:lnTo>
                      <a:pt x="8560" y="5862"/>
                    </a:lnTo>
                    <a:lnTo>
                      <a:pt x="8444" y="6618"/>
                    </a:lnTo>
                    <a:lnTo>
                      <a:pt x="8188" y="7281"/>
                    </a:lnTo>
                    <a:lnTo>
                      <a:pt x="7816" y="7874"/>
                    </a:lnTo>
                    <a:lnTo>
                      <a:pt x="7583" y="8130"/>
                    </a:lnTo>
                    <a:lnTo>
                      <a:pt x="7339" y="8375"/>
                    </a:lnTo>
                    <a:lnTo>
                      <a:pt x="6793" y="8758"/>
                    </a:lnTo>
                    <a:lnTo>
                      <a:pt x="6211" y="9014"/>
                    </a:lnTo>
                    <a:lnTo>
                      <a:pt x="5583" y="9142"/>
                    </a:lnTo>
                    <a:lnTo>
                      <a:pt x="5246" y="9154"/>
                    </a:lnTo>
                    <a:lnTo>
                      <a:pt x="4908" y="9142"/>
                    </a:lnTo>
                    <a:lnTo>
                      <a:pt x="4280" y="9003"/>
                    </a:lnTo>
                    <a:lnTo>
                      <a:pt x="3699" y="8747"/>
                    </a:lnTo>
                    <a:lnTo>
                      <a:pt x="3152" y="8375"/>
                    </a:lnTo>
                    <a:lnTo>
                      <a:pt x="2908" y="8130"/>
                    </a:lnTo>
                    <a:lnTo>
                      <a:pt x="2675" y="7863"/>
                    </a:lnTo>
                    <a:lnTo>
                      <a:pt x="2303" y="7281"/>
                    </a:lnTo>
                    <a:lnTo>
                      <a:pt x="2047" y="6607"/>
                    </a:lnTo>
                    <a:lnTo>
                      <a:pt x="1931" y="5862"/>
                    </a:lnTo>
                    <a:lnTo>
                      <a:pt x="1919" y="5455"/>
                    </a:lnTo>
                    <a:lnTo>
                      <a:pt x="1931" y="5048"/>
                    </a:lnTo>
                    <a:lnTo>
                      <a:pt x="2047" y="4292"/>
                    </a:lnTo>
                    <a:lnTo>
                      <a:pt x="2303" y="3629"/>
                    </a:lnTo>
                    <a:lnTo>
                      <a:pt x="2675" y="3036"/>
                    </a:lnTo>
                    <a:lnTo>
                      <a:pt x="2908" y="2780"/>
                    </a:lnTo>
                    <a:lnTo>
                      <a:pt x="3152" y="2536"/>
                    </a:lnTo>
                    <a:lnTo>
                      <a:pt x="3699" y="2152"/>
                    </a:lnTo>
                    <a:lnTo>
                      <a:pt x="4280" y="1896"/>
                    </a:lnTo>
                    <a:lnTo>
                      <a:pt x="4908" y="1768"/>
                    </a:lnTo>
                    <a:close/>
                    <a:moveTo>
                      <a:pt x="5257" y="0"/>
                    </a:moveTo>
                    <a:lnTo>
                      <a:pt x="4699" y="24"/>
                    </a:lnTo>
                    <a:lnTo>
                      <a:pt x="3652" y="210"/>
                    </a:lnTo>
                    <a:lnTo>
                      <a:pt x="2698" y="605"/>
                    </a:lnTo>
                    <a:lnTo>
                      <a:pt x="1861" y="1187"/>
                    </a:lnTo>
                    <a:lnTo>
                      <a:pt x="1477" y="1559"/>
                    </a:lnTo>
                    <a:lnTo>
                      <a:pt x="1128" y="1954"/>
                    </a:lnTo>
                    <a:lnTo>
                      <a:pt x="570" y="2827"/>
                    </a:lnTo>
                    <a:lnTo>
                      <a:pt x="198" y="3804"/>
                    </a:lnTo>
                    <a:lnTo>
                      <a:pt x="12" y="4874"/>
                    </a:lnTo>
                    <a:lnTo>
                      <a:pt x="0" y="5455"/>
                    </a:lnTo>
                    <a:lnTo>
                      <a:pt x="12" y="6025"/>
                    </a:lnTo>
                    <a:lnTo>
                      <a:pt x="198" y="7107"/>
                    </a:lnTo>
                    <a:lnTo>
                      <a:pt x="570" y="8084"/>
                    </a:lnTo>
                    <a:lnTo>
                      <a:pt x="1128" y="8956"/>
                    </a:lnTo>
                    <a:lnTo>
                      <a:pt x="1477" y="9352"/>
                    </a:lnTo>
                    <a:lnTo>
                      <a:pt x="1861" y="9724"/>
                    </a:lnTo>
                    <a:lnTo>
                      <a:pt x="2698" y="10305"/>
                    </a:lnTo>
                    <a:lnTo>
                      <a:pt x="3652" y="10701"/>
                    </a:lnTo>
                    <a:lnTo>
                      <a:pt x="4699" y="10887"/>
                    </a:lnTo>
                    <a:lnTo>
                      <a:pt x="5257" y="10910"/>
                    </a:lnTo>
                    <a:lnTo>
                      <a:pt x="5827" y="10887"/>
                    </a:lnTo>
                    <a:lnTo>
                      <a:pt x="6874" y="10701"/>
                    </a:lnTo>
                    <a:lnTo>
                      <a:pt x="7816" y="10305"/>
                    </a:lnTo>
                    <a:lnTo>
                      <a:pt x="8665" y="9724"/>
                    </a:lnTo>
                    <a:lnTo>
                      <a:pt x="9037" y="9352"/>
                    </a:lnTo>
                    <a:lnTo>
                      <a:pt x="9398" y="8956"/>
                    </a:lnTo>
                    <a:lnTo>
                      <a:pt x="9956" y="8072"/>
                    </a:lnTo>
                    <a:lnTo>
                      <a:pt x="10317" y="7095"/>
                    </a:lnTo>
                    <a:lnTo>
                      <a:pt x="10503" y="6025"/>
                    </a:lnTo>
                    <a:lnTo>
                      <a:pt x="10526" y="5455"/>
                    </a:lnTo>
                    <a:lnTo>
                      <a:pt x="10503" y="4885"/>
                    </a:lnTo>
                    <a:lnTo>
                      <a:pt x="10317" y="3804"/>
                    </a:lnTo>
                    <a:lnTo>
                      <a:pt x="9956" y="2827"/>
                    </a:lnTo>
                    <a:lnTo>
                      <a:pt x="9398" y="1954"/>
                    </a:lnTo>
                    <a:lnTo>
                      <a:pt x="9037" y="1559"/>
                    </a:lnTo>
                    <a:lnTo>
                      <a:pt x="8665" y="1187"/>
                    </a:lnTo>
                    <a:lnTo>
                      <a:pt x="7816" y="605"/>
                    </a:lnTo>
                    <a:lnTo>
                      <a:pt x="6874" y="210"/>
                    </a:lnTo>
                    <a:lnTo>
                      <a:pt x="5827" y="24"/>
                    </a:lnTo>
                    <a:lnTo>
                      <a:pt x="525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8"/>
              <p:cNvSpPr/>
              <p:nvPr/>
            </p:nvSpPr>
            <p:spPr>
              <a:xfrm>
                <a:off x="4234225" y="3300475"/>
                <a:ext cx="226250" cy="263475"/>
              </a:xfrm>
              <a:custGeom>
                <a:rect b="b" l="l" r="r" t="t"/>
                <a:pathLst>
                  <a:path extrusionOk="0" h="10539" w="9050">
                    <a:moveTo>
                      <a:pt x="1" y="1"/>
                    </a:moveTo>
                    <a:lnTo>
                      <a:pt x="1" y="6258"/>
                    </a:lnTo>
                    <a:lnTo>
                      <a:pt x="1" y="6735"/>
                    </a:lnTo>
                    <a:lnTo>
                      <a:pt x="129" y="7619"/>
                    </a:lnTo>
                    <a:lnTo>
                      <a:pt x="373" y="8398"/>
                    </a:lnTo>
                    <a:lnTo>
                      <a:pt x="745" y="9073"/>
                    </a:lnTo>
                    <a:lnTo>
                      <a:pt x="989" y="9375"/>
                    </a:lnTo>
                    <a:lnTo>
                      <a:pt x="1233" y="9654"/>
                    </a:lnTo>
                    <a:lnTo>
                      <a:pt x="1850" y="10096"/>
                    </a:lnTo>
                    <a:lnTo>
                      <a:pt x="2571" y="10387"/>
                    </a:lnTo>
                    <a:lnTo>
                      <a:pt x="3420" y="10527"/>
                    </a:lnTo>
                    <a:lnTo>
                      <a:pt x="3897" y="10538"/>
                    </a:lnTo>
                    <a:lnTo>
                      <a:pt x="4141" y="10538"/>
                    </a:lnTo>
                    <a:lnTo>
                      <a:pt x="4630" y="10468"/>
                    </a:lnTo>
                    <a:lnTo>
                      <a:pt x="5107" y="10341"/>
                    </a:lnTo>
                    <a:lnTo>
                      <a:pt x="5572" y="10154"/>
                    </a:lnTo>
                    <a:lnTo>
                      <a:pt x="5793" y="10026"/>
                    </a:lnTo>
                    <a:lnTo>
                      <a:pt x="6014" y="9910"/>
                    </a:lnTo>
                    <a:lnTo>
                      <a:pt x="6409" y="9631"/>
                    </a:lnTo>
                    <a:lnTo>
                      <a:pt x="6747" y="9317"/>
                    </a:lnTo>
                    <a:lnTo>
                      <a:pt x="7014" y="8980"/>
                    </a:lnTo>
                    <a:lnTo>
                      <a:pt x="7130" y="8794"/>
                    </a:lnTo>
                    <a:lnTo>
                      <a:pt x="7223" y="8794"/>
                    </a:lnTo>
                    <a:lnTo>
                      <a:pt x="7223" y="10224"/>
                    </a:lnTo>
                    <a:lnTo>
                      <a:pt x="9050" y="10224"/>
                    </a:lnTo>
                    <a:lnTo>
                      <a:pt x="9050" y="1"/>
                    </a:lnTo>
                    <a:lnTo>
                      <a:pt x="7130" y="1"/>
                    </a:lnTo>
                    <a:lnTo>
                      <a:pt x="7130" y="5642"/>
                    </a:lnTo>
                    <a:lnTo>
                      <a:pt x="7130" y="5944"/>
                    </a:lnTo>
                    <a:lnTo>
                      <a:pt x="7026" y="6537"/>
                    </a:lnTo>
                    <a:lnTo>
                      <a:pt x="6840" y="7096"/>
                    </a:lnTo>
                    <a:lnTo>
                      <a:pt x="6560" y="7607"/>
                    </a:lnTo>
                    <a:lnTo>
                      <a:pt x="6374" y="7852"/>
                    </a:lnTo>
                    <a:lnTo>
                      <a:pt x="6188" y="8084"/>
                    </a:lnTo>
                    <a:lnTo>
                      <a:pt x="5758" y="8445"/>
                    </a:lnTo>
                    <a:lnTo>
                      <a:pt x="5281" y="8677"/>
                    </a:lnTo>
                    <a:lnTo>
                      <a:pt x="4734" y="8805"/>
                    </a:lnTo>
                    <a:lnTo>
                      <a:pt x="4444" y="8817"/>
                    </a:lnTo>
                    <a:lnTo>
                      <a:pt x="4130" y="8805"/>
                    </a:lnTo>
                    <a:lnTo>
                      <a:pt x="3583" y="8712"/>
                    </a:lnTo>
                    <a:lnTo>
                      <a:pt x="3106" y="8538"/>
                    </a:lnTo>
                    <a:lnTo>
                      <a:pt x="2711" y="8270"/>
                    </a:lnTo>
                    <a:lnTo>
                      <a:pt x="2397" y="7910"/>
                    </a:lnTo>
                    <a:lnTo>
                      <a:pt x="2152" y="7456"/>
                    </a:lnTo>
                    <a:lnTo>
                      <a:pt x="2001" y="6921"/>
                    </a:lnTo>
                    <a:lnTo>
                      <a:pt x="1920" y="6293"/>
                    </a:lnTo>
                    <a:lnTo>
                      <a:pt x="1920" y="5944"/>
                    </a:lnTo>
                    <a:lnTo>
                      <a:pt x="19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8"/>
              <p:cNvSpPr/>
              <p:nvPr/>
            </p:nvSpPr>
            <p:spPr>
              <a:xfrm>
                <a:off x="4502025" y="3182125"/>
                <a:ext cx="256200" cy="382400"/>
              </a:xfrm>
              <a:custGeom>
                <a:rect b="b" l="l" r="r" t="t"/>
                <a:pathLst>
                  <a:path extrusionOk="0" h="15296" w="10248">
                    <a:moveTo>
                      <a:pt x="5153" y="6142"/>
                    </a:moveTo>
                    <a:lnTo>
                      <a:pt x="5502" y="6154"/>
                    </a:lnTo>
                    <a:lnTo>
                      <a:pt x="6130" y="6282"/>
                    </a:lnTo>
                    <a:lnTo>
                      <a:pt x="6700" y="6526"/>
                    </a:lnTo>
                    <a:lnTo>
                      <a:pt x="7224" y="6910"/>
                    </a:lnTo>
                    <a:lnTo>
                      <a:pt x="7468" y="7154"/>
                    </a:lnTo>
                    <a:lnTo>
                      <a:pt x="7700" y="7410"/>
                    </a:lnTo>
                    <a:lnTo>
                      <a:pt x="8049" y="7991"/>
                    </a:lnTo>
                    <a:lnTo>
                      <a:pt x="8282" y="8666"/>
                    </a:lnTo>
                    <a:lnTo>
                      <a:pt x="8410" y="9422"/>
                    </a:lnTo>
                    <a:lnTo>
                      <a:pt x="8422" y="9841"/>
                    </a:lnTo>
                    <a:lnTo>
                      <a:pt x="8410" y="10248"/>
                    </a:lnTo>
                    <a:lnTo>
                      <a:pt x="8294" y="11004"/>
                    </a:lnTo>
                    <a:lnTo>
                      <a:pt x="8061" y="11678"/>
                    </a:lnTo>
                    <a:lnTo>
                      <a:pt x="7700" y="12271"/>
                    </a:lnTo>
                    <a:lnTo>
                      <a:pt x="7468" y="12527"/>
                    </a:lnTo>
                    <a:lnTo>
                      <a:pt x="7224" y="12772"/>
                    </a:lnTo>
                    <a:lnTo>
                      <a:pt x="6700" y="13144"/>
                    </a:lnTo>
                    <a:lnTo>
                      <a:pt x="6119" y="13400"/>
                    </a:lnTo>
                    <a:lnTo>
                      <a:pt x="5491" y="13516"/>
                    </a:lnTo>
                    <a:lnTo>
                      <a:pt x="5153" y="13528"/>
                    </a:lnTo>
                    <a:lnTo>
                      <a:pt x="4828" y="13516"/>
                    </a:lnTo>
                    <a:lnTo>
                      <a:pt x="4211" y="13400"/>
                    </a:lnTo>
                    <a:lnTo>
                      <a:pt x="3630" y="13144"/>
                    </a:lnTo>
                    <a:lnTo>
                      <a:pt x="3106" y="12760"/>
                    </a:lnTo>
                    <a:lnTo>
                      <a:pt x="2862" y="12516"/>
                    </a:lnTo>
                    <a:lnTo>
                      <a:pt x="2629" y="12260"/>
                    </a:lnTo>
                    <a:lnTo>
                      <a:pt x="2269" y="11667"/>
                    </a:lnTo>
                    <a:lnTo>
                      <a:pt x="2036" y="11004"/>
                    </a:lnTo>
                    <a:lnTo>
                      <a:pt x="1908" y="10248"/>
                    </a:lnTo>
                    <a:lnTo>
                      <a:pt x="1908" y="9841"/>
                    </a:lnTo>
                    <a:lnTo>
                      <a:pt x="1908" y="9434"/>
                    </a:lnTo>
                    <a:lnTo>
                      <a:pt x="2036" y="8678"/>
                    </a:lnTo>
                    <a:lnTo>
                      <a:pt x="2269" y="8003"/>
                    </a:lnTo>
                    <a:lnTo>
                      <a:pt x="2629" y="7421"/>
                    </a:lnTo>
                    <a:lnTo>
                      <a:pt x="2862" y="7166"/>
                    </a:lnTo>
                    <a:lnTo>
                      <a:pt x="3106" y="6921"/>
                    </a:lnTo>
                    <a:lnTo>
                      <a:pt x="3630" y="6537"/>
                    </a:lnTo>
                    <a:lnTo>
                      <a:pt x="4211" y="6282"/>
                    </a:lnTo>
                    <a:lnTo>
                      <a:pt x="4828" y="6154"/>
                    </a:lnTo>
                    <a:lnTo>
                      <a:pt x="5153" y="6142"/>
                    </a:lnTo>
                    <a:close/>
                    <a:moveTo>
                      <a:pt x="8329" y="1"/>
                    </a:moveTo>
                    <a:lnTo>
                      <a:pt x="8329" y="4711"/>
                    </a:lnTo>
                    <a:lnTo>
                      <a:pt x="8422" y="6130"/>
                    </a:lnTo>
                    <a:lnTo>
                      <a:pt x="8329" y="6130"/>
                    </a:lnTo>
                    <a:lnTo>
                      <a:pt x="8212" y="5944"/>
                    </a:lnTo>
                    <a:lnTo>
                      <a:pt x="7921" y="5607"/>
                    </a:lnTo>
                    <a:lnTo>
                      <a:pt x="7584" y="5293"/>
                    </a:lnTo>
                    <a:lnTo>
                      <a:pt x="7177" y="5014"/>
                    </a:lnTo>
                    <a:lnTo>
                      <a:pt x="6944" y="4886"/>
                    </a:lnTo>
                    <a:lnTo>
                      <a:pt x="6712" y="4758"/>
                    </a:lnTo>
                    <a:lnTo>
                      <a:pt x="6223" y="4572"/>
                    </a:lnTo>
                    <a:lnTo>
                      <a:pt x="5700" y="4456"/>
                    </a:lnTo>
                    <a:lnTo>
                      <a:pt x="5142" y="4386"/>
                    </a:lnTo>
                    <a:lnTo>
                      <a:pt x="4851" y="4386"/>
                    </a:lnTo>
                    <a:lnTo>
                      <a:pt x="4362" y="4397"/>
                    </a:lnTo>
                    <a:lnTo>
                      <a:pt x="3444" y="4595"/>
                    </a:lnTo>
                    <a:lnTo>
                      <a:pt x="2583" y="4991"/>
                    </a:lnTo>
                    <a:lnTo>
                      <a:pt x="1804" y="5584"/>
                    </a:lnTo>
                    <a:lnTo>
                      <a:pt x="1443" y="5956"/>
                    </a:lnTo>
                    <a:lnTo>
                      <a:pt x="1094" y="6351"/>
                    </a:lnTo>
                    <a:lnTo>
                      <a:pt x="547" y="7235"/>
                    </a:lnTo>
                    <a:lnTo>
                      <a:pt x="198" y="8201"/>
                    </a:lnTo>
                    <a:lnTo>
                      <a:pt x="12" y="9271"/>
                    </a:lnTo>
                    <a:lnTo>
                      <a:pt x="1" y="9841"/>
                    </a:lnTo>
                    <a:lnTo>
                      <a:pt x="12" y="10411"/>
                    </a:lnTo>
                    <a:lnTo>
                      <a:pt x="198" y="11469"/>
                    </a:lnTo>
                    <a:lnTo>
                      <a:pt x="547" y="12446"/>
                    </a:lnTo>
                    <a:lnTo>
                      <a:pt x="1094" y="13318"/>
                    </a:lnTo>
                    <a:lnTo>
                      <a:pt x="1443" y="13725"/>
                    </a:lnTo>
                    <a:lnTo>
                      <a:pt x="1804" y="14098"/>
                    </a:lnTo>
                    <a:lnTo>
                      <a:pt x="2583" y="14679"/>
                    </a:lnTo>
                    <a:lnTo>
                      <a:pt x="3444" y="15075"/>
                    </a:lnTo>
                    <a:lnTo>
                      <a:pt x="4362" y="15272"/>
                    </a:lnTo>
                    <a:lnTo>
                      <a:pt x="4851" y="15296"/>
                    </a:lnTo>
                    <a:lnTo>
                      <a:pt x="5142" y="15284"/>
                    </a:lnTo>
                    <a:lnTo>
                      <a:pt x="5688" y="15226"/>
                    </a:lnTo>
                    <a:lnTo>
                      <a:pt x="6212" y="15098"/>
                    </a:lnTo>
                    <a:lnTo>
                      <a:pt x="6712" y="14900"/>
                    </a:lnTo>
                    <a:lnTo>
                      <a:pt x="6944" y="14772"/>
                    </a:lnTo>
                    <a:lnTo>
                      <a:pt x="7177" y="14633"/>
                    </a:lnTo>
                    <a:lnTo>
                      <a:pt x="7573" y="14353"/>
                    </a:lnTo>
                    <a:lnTo>
                      <a:pt x="7921" y="14039"/>
                    </a:lnTo>
                    <a:lnTo>
                      <a:pt x="8212" y="13702"/>
                    </a:lnTo>
                    <a:lnTo>
                      <a:pt x="8329" y="13516"/>
                    </a:lnTo>
                    <a:lnTo>
                      <a:pt x="8422" y="13516"/>
                    </a:lnTo>
                    <a:lnTo>
                      <a:pt x="8422" y="14947"/>
                    </a:lnTo>
                    <a:lnTo>
                      <a:pt x="10248" y="14947"/>
                    </a:lnTo>
                    <a:lnTo>
                      <a:pt x="102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8"/>
              <p:cNvSpPr/>
              <p:nvPr/>
            </p:nvSpPr>
            <p:spPr>
              <a:xfrm>
                <a:off x="4939950" y="3182425"/>
                <a:ext cx="243975" cy="373675"/>
              </a:xfrm>
              <a:custGeom>
                <a:rect b="b" l="l" r="r" t="t"/>
                <a:pathLst>
                  <a:path extrusionOk="0" h="14947" w="9759">
                    <a:moveTo>
                      <a:pt x="5432" y="1861"/>
                    </a:moveTo>
                    <a:lnTo>
                      <a:pt x="5967" y="1966"/>
                    </a:lnTo>
                    <a:lnTo>
                      <a:pt x="6455" y="2175"/>
                    </a:lnTo>
                    <a:lnTo>
                      <a:pt x="6874" y="2478"/>
                    </a:lnTo>
                    <a:lnTo>
                      <a:pt x="7060" y="2676"/>
                    </a:lnTo>
                    <a:lnTo>
                      <a:pt x="7234" y="2873"/>
                    </a:lnTo>
                    <a:lnTo>
                      <a:pt x="7514" y="3304"/>
                    </a:lnTo>
                    <a:lnTo>
                      <a:pt x="7688" y="3746"/>
                    </a:lnTo>
                    <a:lnTo>
                      <a:pt x="7781" y="4223"/>
                    </a:lnTo>
                    <a:lnTo>
                      <a:pt x="7793" y="4467"/>
                    </a:lnTo>
                    <a:lnTo>
                      <a:pt x="7781" y="4699"/>
                    </a:lnTo>
                    <a:lnTo>
                      <a:pt x="7688" y="5176"/>
                    </a:lnTo>
                    <a:lnTo>
                      <a:pt x="7514" y="5618"/>
                    </a:lnTo>
                    <a:lnTo>
                      <a:pt x="7234" y="6049"/>
                    </a:lnTo>
                    <a:lnTo>
                      <a:pt x="7060" y="6246"/>
                    </a:lnTo>
                    <a:lnTo>
                      <a:pt x="6886" y="6444"/>
                    </a:lnTo>
                    <a:lnTo>
                      <a:pt x="6455" y="6746"/>
                    </a:lnTo>
                    <a:lnTo>
                      <a:pt x="5967" y="6956"/>
                    </a:lnTo>
                    <a:lnTo>
                      <a:pt x="5432" y="7060"/>
                    </a:lnTo>
                    <a:lnTo>
                      <a:pt x="1919" y="7060"/>
                    </a:lnTo>
                    <a:lnTo>
                      <a:pt x="1919" y="1861"/>
                    </a:lnTo>
                    <a:close/>
                    <a:moveTo>
                      <a:pt x="0" y="1"/>
                    </a:moveTo>
                    <a:lnTo>
                      <a:pt x="0" y="14946"/>
                    </a:lnTo>
                    <a:lnTo>
                      <a:pt x="1919" y="14946"/>
                    </a:lnTo>
                    <a:lnTo>
                      <a:pt x="1919" y="8898"/>
                    </a:lnTo>
                    <a:lnTo>
                      <a:pt x="5094" y="8898"/>
                    </a:lnTo>
                    <a:lnTo>
                      <a:pt x="5560" y="8887"/>
                    </a:lnTo>
                    <a:lnTo>
                      <a:pt x="6444" y="8724"/>
                    </a:lnTo>
                    <a:lnTo>
                      <a:pt x="7258" y="8410"/>
                    </a:lnTo>
                    <a:lnTo>
                      <a:pt x="8025" y="7933"/>
                    </a:lnTo>
                    <a:lnTo>
                      <a:pt x="8374" y="7630"/>
                    </a:lnTo>
                    <a:lnTo>
                      <a:pt x="8700" y="7305"/>
                    </a:lnTo>
                    <a:lnTo>
                      <a:pt x="9223" y="6595"/>
                    </a:lnTo>
                    <a:lnTo>
                      <a:pt x="9572" y="5793"/>
                    </a:lnTo>
                    <a:lnTo>
                      <a:pt x="9747" y="4920"/>
                    </a:lnTo>
                    <a:lnTo>
                      <a:pt x="9758" y="4444"/>
                    </a:lnTo>
                    <a:lnTo>
                      <a:pt x="9747" y="3978"/>
                    </a:lnTo>
                    <a:lnTo>
                      <a:pt x="9572" y="3094"/>
                    </a:lnTo>
                    <a:lnTo>
                      <a:pt x="9223" y="2303"/>
                    </a:lnTo>
                    <a:lnTo>
                      <a:pt x="8712" y="1582"/>
                    </a:lnTo>
                    <a:lnTo>
                      <a:pt x="8374" y="1268"/>
                    </a:lnTo>
                    <a:lnTo>
                      <a:pt x="8025" y="954"/>
                    </a:lnTo>
                    <a:lnTo>
                      <a:pt x="7258" y="489"/>
                    </a:lnTo>
                    <a:lnTo>
                      <a:pt x="6444" y="163"/>
                    </a:lnTo>
                    <a:lnTo>
                      <a:pt x="5560" y="12"/>
                    </a:lnTo>
                    <a:lnTo>
                      <a:pt x="509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8"/>
              <p:cNvSpPr/>
              <p:nvPr/>
            </p:nvSpPr>
            <p:spPr>
              <a:xfrm>
                <a:off x="5228675" y="3182425"/>
                <a:ext cx="48000" cy="373675"/>
              </a:xfrm>
              <a:custGeom>
                <a:rect b="b" l="l" r="r" t="t"/>
                <a:pathLst>
                  <a:path extrusionOk="0" h="14947" w="1920">
                    <a:moveTo>
                      <a:pt x="1" y="1"/>
                    </a:moveTo>
                    <a:lnTo>
                      <a:pt x="1" y="14946"/>
                    </a:lnTo>
                    <a:lnTo>
                      <a:pt x="1920" y="14946"/>
                    </a:lnTo>
                    <a:lnTo>
                      <a:pt x="19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8"/>
              <p:cNvSpPr/>
              <p:nvPr/>
            </p:nvSpPr>
            <p:spPr>
              <a:xfrm>
                <a:off x="5317950" y="3291750"/>
                <a:ext cx="227125" cy="272775"/>
              </a:xfrm>
              <a:custGeom>
                <a:rect b="b" l="l" r="r" t="t"/>
                <a:pathLst>
                  <a:path extrusionOk="0" h="10911" w="9085">
                    <a:moveTo>
                      <a:pt x="5211" y="5502"/>
                    </a:moveTo>
                    <a:lnTo>
                      <a:pt x="5932" y="5584"/>
                    </a:lnTo>
                    <a:lnTo>
                      <a:pt x="6537" y="5746"/>
                    </a:lnTo>
                    <a:lnTo>
                      <a:pt x="7049" y="6002"/>
                    </a:lnTo>
                    <a:lnTo>
                      <a:pt x="7258" y="6165"/>
                    </a:lnTo>
                    <a:lnTo>
                      <a:pt x="7246" y="6468"/>
                    </a:lnTo>
                    <a:lnTo>
                      <a:pt x="7118" y="7026"/>
                    </a:lnTo>
                    <a:lnTo>
                      <a:pt x="6874" y="7549"/>
                    </a:lnTo>
                    <a:lnTo>
                      <a:pt x="6514" y="8038"/>
                    </a:lnTo>
                    <a:lnTo>
                      <a:pt x="6281" y="8259"/>
                    </a:lnTo>
                    <a:lnTo>
                      <a:pt x="6037" y="8468"/>
                    </a:lnTo>
                    <a:lnTo>
                      <a:pt x="5525" y="8805"/>
                    </a:lnTo>
                    <a:lnTo>
                      <a:pt x="4978" y="9026"/>
                    </a:lnTo>
                    <a:lnTo>
                      <a:pt x="4408" y="9131"/>
                    </a:lnTo>
                    <a:lnTo>
                      <a:pt x="4118" y="9143"/>
                    </a:lnTo>
                    <a:lnTo>
                      <a:pt x="3908" y="9143"/>
                    </a:lnTo>
                    <a:lnTo>
                      <a:pt x="3513" y="9084"/>
                    </a:lnTo>
                    <a:lnTo>
                      <a:pt x="3141" y="8980"/>
                    </a:lnTo>
                    <a:lnTo>
                      <a:pt x="2792" y="8829"/>
                    </a:lnTo>
                    <a:lnTo>
                      <a:pt x="2629" y="8724"/>
                    </a:lnTo>
                    <a:lnTo>
                      <a:pt x="2478" y="8608"/>
                    </a:lnTo>
                    <a:lnTo>
                      <a:pt x="2245" y="8352"/>
                    </a:lnTo>
                    <a:lnTo>
                      <a:pt x="2082" y="8049"/>
                    </a:lnTo>
                    <a:lnTo>
                      <a:pt x="2001" y="7712"/>
                    </a:lnTo>
                    <a:lnTo>
                      <a:pt x="1989" y="7538"/>
                    </a:lnTo>
                    <a:lnTo>
                      <a:pt x="2001" y="7328"/>
                    </a:lnTo>
                    <a:lnTo>
                      <a:pt x="2082" y="6944"/>
                    </a:lnTo>
                    <a:lnTo>
                      <a:pt x="2268" y="6595"/>
                    </a:lnTo>
                    <a:lnTo>
                      <a:pt x="2536" y="6258"/>
                    </a:lnTo>
                    <a:lnTo>
                      <a:pt x="2710" y="6107"/>
                    </a:lnTo>
                    <a:lnTo>
                      <a:pt x="2896" y="5956"/>
                    </a:lnTo>
                    <a:lnTo>
                      <a:pt x="3338" y="5735"/>
                    </a:lnTo>
                    <a:lnTo>
                      <a:pt x="3862" y="5584"/>
                    </a:lnTo>
                    <a:lnTo>
                      <a:pt x="4467" y="5502"/>
                    </a:lnTo>
                    <a:close/>
                    <a:moveTo>
                      <a:pt x="4536" y="1"/>
                    </a:moveTo>
                    <a:lnTo>
                      <a:pt x="4118" y="12"/>
                    </a:lnTo>
                    <a:lnTo>
                      <a:pt x="3350" y="105"/>
                    </a:lnTo>
                    <a:lnTo>
                      <a:pt x="2664" y="303"/>
                    </a:lnTo>
                    <a:lnTo>
                      <a:pt x="2059" y="594"/>
                    </a:lnTo>
                    <a:lnTo>
                      <a:pt x="1791" y="792"/>
                    </a:lnTo>
                    <a:lnTo>
                      <a:pt x="1536" y="978"/>
                    </a:lnTo>
                    <a:lnTo>
                      <a:pt x="1094" y="1396"/>
                    </a:lnTo>
                    <a:lnTo>
                      <a:pt x="745" y="1815"/>
                    </a:lnTo>
                    <a:lnTo>
                      <a:pt x="489" y="2257"/>
                    </a:lnTo>
                    <a:lnTo>
                      <a:pt x="396" y="2490"/>
                    </a:lnTo>
                    <a:lnTo>
                      <a:pt x="2152" y="3246"/>
                    </a:lnTo>
                    <a:lnTo>
                      <a:pt x="2222" y="3071"/>
                    </a:lnTo>
                    <a:lnTo>
                      <a:pt x="2408" y="2757"/>
                    </a:lnTo>
                    <a:lnTo>
                      <a:pt x="2629" y="2490"/>
                    </a:lnTo>
                    <a:lnTo>
                      <a:pt x="2920" y="2257"/>
                    </a:lnTo>
                    <a:lnTo>
                      <a:pt x="3082" y="2152"/>
                    </a:lnTo>
                    <a:lnTo>
                      <a:pt x="3431" y="1978"/>
                    </a:lnTo>
                    <a:lnTo>
                      <a:pt x="4187" y="1780"/>
                    </a:lnTo>
                    <a:lnTo>
                      <a:pt x="4595" y="1757"/>
                    </a:lnTo>
                    <a:lnTo>
                      <a:pt x="4874" y="1769"/>
                    </a:lnTo>
                    <a:lnTo>
                      <a:pt x="5397" y="1850"/>
                    </a:lnTo>
                    <a:lnTo>
                      <a:pt x="5874" y="2025"/>
                    </a:lnTo>
                    <a:lnTo>
                      <a:pt x="6304" y="2280"/>
                    </a:lnTo>
                    <a:lnTo>
                      <a:pt x="6502" y="2443"/>
                    </a:lnTo>
                    <a:lnTo>
                      <a:pt x="6676" y="2618"/>
                    </a:lnTo>
                    <a:lnTo>
                      <a:pt x="6967" y="3013"/>
                    </a:lnTo>
                    <a:lnTo>
                      <a:pt x="7165" y="3455"/>
                    </a:lnTo>
                    <a:lnTo>
                      <a:pt x="7258" y="3967"/>
                    </a:lnTo>
                    <a:lnTo>
                      <a:pt x="7270" y="4246"/>
                    </a:lnTo>
                    <a:lnTo>
                      <a:pt x="7270" y="4537"/>
                    </a:lnTo>
                    <a:lnTo>
                      <a:pt x="6991" y="4386"/>
                    </a:lnTo>
                    <a:lnTo>
                      <a:pt x="6374" y="4153"/>
                    </a:lnTo>
                    <a:lnTo>
                      <a:pt x="5676" y="3990"/>
                    </a:lnTo>
                    <a:lnTo>
                      <a:pt x="4909" y="3920"/>
                    </a:lnTo>
                    <a:lnTo>
                      <a:pt x="4490" y="3909"/>
                    </a:lnTo>
                    <a:lnTo>
                      <a:pt x="4025" y="3920"/>
                    </a:lnTo>
                    <a:lnTo>
                      <a:pt x="3152" y="4037"/>
                    </a:lnTo>
                    <a:lnTo>
                      <a:pt x="2350" y="4269"/>
                    </a:lnTo>
                    <a:lnTo>
                      <a:pt x="1617" y="4630"/>
                    </a:lnTo>
                    <a:lnTo>
                      <a:pt x="1291" y="4862"/>
                    </a:lnTo>
                    <a:lnTo>
                      <a:pt x="989" y="5095"/>
                    </a:lnTo>
                    <a:lnTo>
                      <a:pt x="500" y="5665"/>
                    </a:lnTo>
                    <a:lnTo>
                      <a:pt x="175" y="6316"/>
                    </a:lnTo>
                    <a:lnTo>
                      <a:pt x="12" y="7061"/>
                    </a:lnTo>
                    <a:lnTo>
                      <a:pt x="0" y="7479"/>
                    </a:lnTo>
                    <a:lnTo>
                      <a:pt x="12" y="7852"/>
                    </a:lnTo>
                    <a:lnTo>
                      <a:pt x="151" y="8549"/>
                    </a:lnTo>
                    <a:lnTo>
                      <a:pt x="419" y="9178"/>
                    </a:lnTo>
                    <a:lnTo>
                      <a:pt x="826" y="9724"/>
                    </a:lnTo>
                    <a:lnTo>
                      <a:pt x="1094" y="9957"/>
                    </a:lnTo>
                    <a:lnTo>
                      <a:pt x="1373" y="10189"/>
                    </a:lnTo>
                    <a:lnTo>
                      <a:pt x="1978" y="10538"/>
                    </a:lnTo>
                    <a:lnTo>
                      <a:pt x="2664" y="10771"/>
                    </a:lnTo>
                    <a:lnTo>
                      <a:pt x="3408" y="10899"/>
                    </a:lnTo>
                    <a:lnTo>
                      <a:pt x="3815" y="10911"/>
                    </a:lnTo>
                    <a:lnTo>
                      <a:pt x="4083" y="10899"/>
                    </a:lnTo>
                    <a:lnTo>
                      <a:pt x="4595" y="10841"/>
                    </a:lnTo>
                    <a:lnTo>
                      <a:pt x="5083" y="10736"/>
                    </a:lnTo>
                    <a:lnTo>
                      <a:pt x="5537" y="10573"/>
                    </a:lnTo>
                    <a:lnTo>
                      <a:pt x="5955" y="10352"/>
                    </a:lnTo>
                    <a:lnTo>
                      <a:pt x="6339" y="10073"/>
                    </a:lnTo>
                    <a:lnTo>
                      <a:pt x="6700" y="9736"/>
                    </a:lnTo>
                    <a:lnTo>
                      <a:pt x="7025" y="9352"/>
                    </a:lnTo>
                    <a:lnTo>
                      <a:pt x="7165" y="9131"/>
                    </a:lnTo>
                    <a:lnTo>
                      <a:pt x="7258" y="9131"/>
                    </a:lnTo>
                    <a:lnTo>
                      <a:pt x="7258" y="10562"/>
                    </a:lnTo>
                    <a:lnTo>
                      <a:pt x="9084" y="10562"/>
                    </a:lnTo>
                    <a:lnTo>
                      <a:pt x="9084" y="4374"/>
                    </a:lnTo>
                    <a:lnTo>
                      <a:pt x="9072" y="3874"/>
                    </a:lnTo>
                    <a:lnTo>
                      <a:pt x="8910" y="2943"/>
                    </a:lnTo>
                    <a:lnTo>
                      <a:pt x="8584" y="2141"/>
                    </a:lnTo>
                    <a:lnTo>
                      <a:pt x="8107" y="1443"/>
                    </a:lnTo>
                    <a:lnTo>
                      <a:pt x="7793" y="1152"/>
                    </a:lnTo>
                    <a:lnTo>
                      <a:pt x="7467" y="873"/>
                    </a:lnTo>
                    <a:lnTo>
                      <a:pt x="6735" y="443"/>
                    </a:lnTo>
                    <a:lnTo>
                      <a:pt x="5920" y="152"/>
                    </a:lnTo>
                    <a:lnTo>
                      <a:pt x="5025" y="12"/>
                    </a:lnTo>
                    <a:lnTo>
                      <a:pt x="453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8"/>
              <p:cNvSpPr/>
              <p:nvPr/>
            </p:nvSpPr>
            <p:spPr>
              <a:xfrm>
                <a:off x="5577600" y="3222250"/>
                <a:ext cx="165775" cy="338200"/>
              </a:xfrm>
              <a:custGeom>
                <a:rect b="b" l="l" r="r" t="t"/>
                <a:pathLst>
                  <a:path extrusionOk="0" h="13528" w="6631">
                    <a:moveTo>
                      <a:pt x="1780" y="1"/>
                    </a:moveTo>
                    <a:lnTo>
                      <a:pt x="1780" y="3130"/>
                    </a:lnTo>
                    <a:lnTo>
                      <a:pt x="1" y="3130"/>
                    </a:lnTo>
                    <a:lnTo>
                      <a:pt x="1" y="4874"/>
                    </a:lnTo>
                    <a:lnTo>
                      <a:pt x="1780" y="4874"/>
                    </a:lnTo>
                    <a:lnTo>
                      <a:pt x="1780" y="10259"/>
                    </a:lnTo>
                    <a:lnTo>
                      <a:pt x="1792" y="10632"/>
                    </a:lnTo>
                    <a:lnTo>
                      <a:pt x="1897" y="11329"/>
                    </a:lnTo>
                    <a:lnTo>
                      <a:pt x="2106" y="11934"/>
                    </a:lnTo>
                    <a:lnTo>
                      <a:pt x="2420" y="12446"/>
                    </a:lnTo>
                    <a:lnTo>
                      <a:pt x="2629" y="12667"/>
                    </a:lnTo>
                    <a:lnTo>
                      <a:pt x="2850" y="12876"/>
                    </a:lnTo>
                    <a:lnTo>
                      <a:pt x="3362" y="13190"/>
                    </a:lnTo>
                    <a:lnTo>
                      <a:pt x="3979" y="13411"/>
                    </a:lnTo>
                    <a:lnTo>
                      <a:pt x="4688" y="13516"/>
                    </a:lnTo>
                    <a:lnTo>
                      <a:pt x="5083" y="13528"/>
                    </a:lnTo>
                    <a:lnTo>
                      <a:pt x="5525" y="13516"/>
                    </a:lnTo>
                    <a:lnTo>
                      <a:pt x="6305" y="13365"/>
                    </a:lnTo>
                    <a:lnTo>
                      <a:pt x="6630" y="13249"/>
                    </a:lnTo>
                    <a:lnTo>
                      <a:pt x="5956" y="11609"/>
                    </a:lnTo>
                    <a:lnTo>
                      <a:pt x="5770" y="11678"/>
                    </a:lnTo>
                    <a:lnTo>
                      <a:pt x="5339" y="11760"/>
                    </a:lnTo>
                    <a:lnTo>
                      <a:pt x="5083" y="11771"/>
                    </a:lnTo>
                    <a:lnTo>
                      <a:pt x="4921" y="11760"/>
                    </a:lnTo>
                    <a:lnTo>
                      <a:pt x="4618" y="11713"/>
                    </a:lnTo>
                    <a:lnTo>
                      <a:pt x="4351" y="11609"/>
                    </a:lnTo>
                    <a:lnTo>
                      <a:pt x="4141" y="11446"/>
                    </a:lnTo>
                    <a:lnTo>
                      <a:pt x="3967" y="11236"/>
                    </a:lnTo>
                    <a:lnTo>
                      <a:pt x="3839" y="10981"/>
                    </a:lnTo>
                    <a:lnTo>
                      <a:pt x="3723" y="10492"/>
                    </a:lnTo>
                    <a:lnTo>
                      <a:pt x="3699" y="10097"/>
                    </a:lnTo>
                    <a:lnTo>
                      <a:pt x="3699" y="4874"/>
                    </a:lnTo>
                    <a:lnTo>
                      <a:pt x="6200" y="4874"/>
                    </a:lnTo>
                    <a:lnTo>
                      <a:pt x="6200" y="3130"/>
                    </a:lnTo>
                    <a:lnTo>
                      <a:pt x="3699" y="3130"/>
                    </a:lnTo>
                    <a:lnTo>
                      <a:pt x="369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8"/>
              <p:cNvSpPr/>
              <p:nvPr/>
            </p:nvSpPr>
            <p:spPr>
              <a:xfrm>
                <a:off x="5767200" y="3180675"/>
                <a:ext cx="177400" cy="375425"/>
              </a:xfrm>
              <a:custGeom>
                <a:rect b="b" l="l" r="r" t="t"/>
                <a:pathLst>
                  <a:path extrusionOk="0" h="15017" w="7096">
                    <a:moveTo>
                      <a:pt x="5153" y="1"/>
                    </a:moveTo>
                    <a:lnTo>
                      <a:pt x="4420" y="117"/>
                    </a:lnTo>
                    <a:lnTo>
                      <a:pt x="3757" y="350"/>
                    </a:lnTo>
                    <a:lnTo>
                      <a:pt x="3175" y="710"/>
                    </a:lnTo>
                    <a:lnTo>
                      <a:pt x="2920" y="943"/>
                    </a:lnTo>
                    <a:lnTo>
                      <a:pt x="2687" y="1175"/>
                    </a:lnTo>
                    <a:lnTo>
                      <a:pt x="2303" y="1722"/>
                    </a:lnTo>
                    <a:lnTo>
                      <a:pt x="2059" y="2350"/>
                    </a:lnTo>
                    <a:lnTo>
                      <a:pt x="1931" y="3060"/>
                    </a:lnTo>
                    <a:lnTo>
                      <a:pt x="1919" y="3443"/>
                    </a:lnTo>
                    <a:lnTo>
                      <a:pt x="1919" y="4793"/>
                    </a:lnTo>
                    <a:lnTo>
                      <a:pt x="0" y="4793"/>
                    </a:lnTo>
                    <a:lnTo>
                      <a:pt x="0" y="6537"/>
                    </a:lnTo>
                    <a:lnTo>
                      <a:pt x="1919" y="6537"/>
                    </a:lnTo>
                    <a:lnTo>
                      <a:pt x="1919" y="15016"/>
                    </a:lnTo>
                    <a:lnTo>
                      <a:pt x="3838" y="15016"/>
                    </a:lnTo>
                    <a:lnTo>
                      <a:pt x="3838" y="6537"/>
                    </a:lnTo>
                    <a:lnTo>
                      <a:pt x="6514" y="6537"/>
                    </a:lnTo>
                    <a:lnTo>
                      <a:pt x="6514" y="4804"/>
                    </a:lnTo>
                    <a:lnTo>
                      <a:pt x="3838" y="4804"/>
                    </a:lnTo>
                    <a:lnTo>
                      <a:pt x="3838" y="3513"/>
                    </a:lnTo>
                    <a:lnTo>
                      <a:pt x="3838" y="3304"/>
                    </a:lnTo>
                    <a:lnTo>
                      <a:pt x="3908" y="2920"/>
                    </a:lnTo>
                    <a:lnTo>
                      <a:pt x="4024" y="2594"/>
                    </a:lnTo>
                    <a:lnTo>
                      <a:pt x="4199" y="2327"/>
                    </a:lnTo>
                    <a:lnTo>
                      <a:pt x="4315" y="2211"/>
                    </a:lnTo>
                    <a:lnTo>
                      <a:pt x="4443" y="2094"/>
                    </a:lnTo>
                    <a:lnTo>
                      <a:pt x="4722" y="1920"/>
                    </a:lnTo>
                    <a:lnTo>
                      <a:pt x="5025" y="1815"/>
                    </a:lnTo>
                    <a:lnTo>
                      <a:pt x="5374" y="1757"/>
                    </a:lnTo>
                    <a:lnTo>
                      <a:pt x="5816" y="1757"/>
                    </a:lnTo>
                    <a:lnTo>
                      <a:pt x="6258" y="1838"/>
                    </a:lnTo>
                    <a:lnTo>
                      <a:pt x="6432" y="1920"/>
                    </a:lnTo>
                    <a:lnTo>
                      <a:pt x="7095" y="268"/>
                    </a:lnTo>
                    <a:lnTo>
                      <a:pt x="6781" y="140"/>
                    </a:lnTo>
                    <a:lnTo>
                      <a:pt x="600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8"/>
              <p:cNvSpPr/>
              <p:nvPr/>
            </p:nvSpPr>
            <p:spPr>
              <a:xfrm>
                <a:off x="5945725" y="3292050"/>
                <a:ext cx="263175" cy="272775"/>
              </a:xfrm>
              <a:custGeom>
                <a:rect b="b" l="l" r="r" t="t"/>
                <a:pathLst>
                  <a:path extrusionOk="0" h="10911" w="10527">
                    <a:moveTo>
                      <a:pt x="5583" y="1768"/>
                    </a:moveTo>
                    <a:lnTo>
                      <a:pt x="6212" y="1908"/>
                    </a:lnTo>
                    <a:lnTo>
                      <a:pt x="6793" y="2164"/>
                    </a:lnTo>
                    <a:lnTo>
                      <a:pt x="7340" y="2536"/>
                    </a:lnTo>
                    <a:lnTo>
                      <a:pt x="7584" y="2780"/>
                    </a:lnTo>
                    <a:lnTo>
                      <a:pt x="7817" y="3036"/>
                    </a:lnTo>
                    <a:lnTo>
                      <a:pt x="8189" y="3618"/>
                    </a:lnTo>
                    <a:lnTo>
                      <a:pt x="8445" y="4292"/>
                    </a:lnTo>
                    <a:lnTo>
                      <a:pt x="8561" y="5048"/>
                    </a:lnTo>
                    <a:lnTo>
                      <a:pt x="8573" y="5455"/>
                    </a:lnTo>
                    <a:lnTo>
                      <a:pt x="8561" y="5862"/>
                    </a:lnTo>
                    <a:lnTo>
                      <a:pt x="8445" y="6618"/>
                    </a:lnTo>
                    <a:lnTo>
                      <a:pt x="8189" y="7281"/>
                    </a:lnTo>
                    <a:lnTo>
                      <a:pt x="7817" y="7874"/>
                    </a:lnTo>
                    <a:lnTo>
                      <a:pt x="7584" y="8130"/>
                    </a:lnTo>
                    <a:lnTo>
                      <a:pt x="7340" y="8375"/>
                    </a:lnTo>
                    <a:lnTo>
                      <a:pt x="6793" y="8758"/>
                    </a:lnTo>
                    <a:lnTo>
                      <a:pt x="6212" y="9014"/>
                    </a:lnTo>
                    <a:lnTo>
                      <a:pt x="5583" y="9142"/>
                    </a:lnTo>
                    <a:lnTo>
                      <a:pt x="5246" y="9154"/>
                    </a:lnTo>
                    <a:lnTo>
                      <a:pt x="4909" y="9142"/>
                    </a:lnTo>
                    <a:lnTo>
                      <a:pt x="4281" y="9003"/>
                    </a:lnTo>
                    <a:lnTo>
                      <a:pt x="3699" y="8747"/>
                    </a:lnTo>
                    <a:lnTo>
                      <a:pt x="3153" y="8375"/>
                    </a:lnTo>
                    <a:lnTo>
                      <a:pt x="2908" y="8130"/>
                    </a:lnTo>
                    <a:lnTo>
                      <a:pt x="2676" y="7863"/>
                    </a:lnTo>
                    <a:lnTo>
                      <a:pt x="2304" y="7281"/>
                    </a:lnTo>
                    <a:lnTo>
                      <a:pt x="2048" y="6607"/>
                    </a:lnTo>
                    <a:lnTo>
                      <a:pt x="1931" y="5862"/>
                    </a:lnTo>
                    <a:lnTo>
                      <a:pt x="1920" y="5455"/>
                    </a:lnTo>
                    <a:lnTo>
                      <a:pt x="1931" y="5048"/>
                    </a:lnTo>
                    <a:lnTo>
                      <a:pt x="2048" y="4292"/>
                    </a:lnTo>
                    <a:lnTo>
                      <a:pt x="2304" y="3629"/>
                    </a:lnTo>
                    <a:lnTo>
                      <a:pt x="2676" y="3036"/>
                    </a:lnTo>
                    <a:lnTo>
                      <a:pt x="2908" y="2780"/>
                    </a:lnTo>
                    <a:lnTo>
                      <a:pt x="3153" y="2536"/>
                    </a:lnTo>
                    <a:lnTo>
                      <a:pt x="3699" y="2152"/>
                    </a:lnTo>
                    <a:lnTo>
                      <a:pt x="4281" y="1896"/>
                    </a:lnTo>
                    <a:lnTo>
                      <a:pt x="4909" y="1768"/>
                    </a:lnTo>
                    <a:close/>
                    <a:moveTo>
                      <a:pt x="5258" y="0"/>
                    </a:moveTo>
                    <a:lnTo>
                      <a:pt x="4699" y="24"/>
                    </a:lnTo>
                    <a:lnTo>
                      <a:pt x="3653" y="210"/>
                    </a:lnTo>
                    <a:lnTo>
                      <a:pt x="2699" y="605"/>
                    </a:lnTo>
                    <a:lnTo>
                      <a:pt x="1862" y="1187"/>
                    </a:lnTo>
                    <a:lnTo>
                      <a:pt x="1478" y="1559"/>
                    </a:lnTo>
                    <a:lnTo>
                      <a:pt x="1129" y="1954"/>
                    </a:lnTo>
                    <a:lnTo>
                      <a:pt x="570" y="2827"/>
                    </a:lnTo>
                    <a:lnTo>
                      <a:pt x="198" y="3804"/>
                    </a:lnTo>
                    <a:lnTo>
                      <a:pt x="12" y="4874"/>
                    </a:lnTo>
                    <a:lnTo>
                      <a:pt x="1" y="5455"/>
                    </a:lnTo>
                    <a:lnTo>
                      <a:pt x="12" y="6025"/>
                    </a:lnTo>
                    <a:lnTo>
                      <a:pt x="198" y="7107"/>
                    </a:lnTo>
                    <a:lnTo>
                      <a:pt x="570" y="8084"/>
                    </a:lnTo>
                    <a:lnTo>
                      <a:pt x="1129" y="8956"/>
                    </a:lnTo>
                    <a:lnTo>
                      <a:pt x="1478" y="9352"/>
                    </a:lnTo>
                    <a:lnTo>
                      <a:pt x="1862" y="9724"/>
                    </a:lnTo>
                    <a:lnTo>
                      <a:pt x="2699" y="10305"/>
                    </a:lnTo>
                    <a:lnTo>
                      <a:pt x="3653" y="10701"/>
                    </a:lnTo>
                    <a:lnTo>
                      <a:pt x="4699" y="10887"/>
                    </a:lnTo>
                    <a:lnTo>
                      <a:pt x="5258" y="10910"/>
                    </a:lnTo>
                    <a:lnTo>
                      <a:pt x="5828" y="10887"/>
                    </a:lnTo>
                    <a:lnTo>
                      <a:pt x="6874" y="10701"/>
                    </a:lnTo>
                    <a:lnTo>
                      <a:pt x="7817" y="10305"/>
                    </a:lnTo>
                    <a:lnTo>
                      <a:pt x="8666" y="9724"/>
                    </a:lnTo>
                    <a:lnTo>
                      <a:pt x="9038" y="9352"/>
                    </a:lnTo>
                    <a:lnTo>
                      <a:pt x="9398" y="8956"/>
                    </a:lnTo>
                    <a:lnTo>
                      <a:pt x="9957" y="8072"/>
                    </a:lnTo>
                    <a:lnTo>
                      <a:pt x="10317" y="7095"/>
                    </a:lnTo>
                    <a:lnTo>
                      <a:pt x="10503" y="6025"/>
                    </a:lnTo>
                    <a:lnTo>
                      <a:pt x="10527" y="5455"/>
                    </a:lnTo>
                    <a:lnTo>
                      <a:pt x="10503" y="4885"/>
                    </a:lnTo>
                    <a:lnTo>
                      <a:pt x="10317" y="3804"/>
                    </a:lnTo>
                    <a:lnTo>
                      <a:pt x="9957" y="2827"/>
                    </a:lnTo>
                    <a:lnTo>
                      <a:pt x="9398" y="1954"/>
                    </a:lnTo>
                    <a:lnTo>
                      <a:pt x="9038" y="1559"/>
                    </a:lnTo>
                    <a:lnTo>
                      <a:pt x="8666" y="1187"/>
                    </a:lnTo>
                    <a:lnTo>
                      <a:pt x="7817" y="605"/>
                    </a:lnTo>
                    <a:lnTo>
                      <a:pt x="6874" y="210"/>
                    </a:lnTo>
                    <a:lnTo>
                      <a:pt x="5828" y="24"/>
                    </a:lnTo>
                    <a:lnTo>
                      <a:pt x="525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8"/>
              <p:cNvSpPr/>
              <p:nvPr/>
            </p:nvSpPr>
            <p:spPr>
              <a:xfrm>
                <a:off x="6247250" y="3294375"/>
                <a:ext cx="158225" cy="261725"/>
              </a:xfrm>
              <a:custGeom>
                <a:rect b="b" l="l" r="r" t="t"/>
                <a:pathLst>
                  <a:path extrusionOk="0" h="10469" w="6329">
                    <a:moveTo>
                      <a:pt x="4677" y="0"/>
                    </a:moveTo>
                    <a:lnTo>
                      <a:pt x="4246" y="70"/>
                    </a:lnTo>
                    <a:lnTo>
                      <a:pt x="3804" y="198"/>
                    </a:lnTo>
                    <a:lnTo>
                      <a:pt x="3362" y="407"/>
                    </a:lnTo>
                    <a:lnTo>
                      <a:pt x="3130" y="535"/>
                    </a:lnTo>
                    <a:lnTo>
                      <a:pt x="2909" y="675"/>
                    </a:lnTo>
                    <a:lnTo>
                      <a:pt x="2525" y="989"/>
                    </a:lnTo>
                    <a:lnTo>
                      <a:pt x="2222" y="1326"/>
                    </a:lnTo>
                    <a:lnTo>
                      <a:pt x="2001" y="1710"/>
                    </a:lnTo>
                    <a:lnTo>
                      <a:pt x="1920" y="1920"/>
                    </a:lnTo>
                    <a:lnTo>
                      <a:pt x="1839" y="1920"/>
                    </a:lnTo>
                    <a:lnTo>
                      <a:pt x="1839" y="245"/>
                    </a:lnTo>
                    <a:lnTo>
                      <a:pt x="1" y="245"/>
                    </a:lnTo>
                    <a:lnTo>
                      <a:pt x="1" y="10468"/>
                    </a:lnTo>
                    <a:lnTo>
                      <a:pt x="1932" y="10468"/>
                    </a:lnTo>
                    <a:lnTo>
                      <a:pt x="1932" y="4885"/>
                    </a:lnTo>
                    <a:lnTo>
                      <a:pt x="1943" y="4548"/>
                    </a:lnTo>
                    <a:lnTo>
                      <a:pt x="2048" y="3943"/>
                    </a:lnTo>
                    <a:lnTo>
                      <a:pt x="2246" y="3408"/>
                    </a:lnTo>
                    <a:lnTo>
                      <a:pt x="2548" y="2931"/>
                    </a:lnTo>
                    <a:lnTo>
                      <a:pt x="2734" y="2722"/>
                    </a:lnTo>
                    <a:lnTo>
                      <a:pt x="2944" y="2513"/>
                    </a:lnTo>
                    <a:lnTo>
                      <a:pt x="3374" y="2210"/>
                    </a:lnTo>
                    <a:lnTo>
                      <a:pt x="3828" y="2001"/>
                    </a:lnTo>
                    <a:lnTo>
                      <a:pt x="4328" y="1896"/>
                    </a:lnTo>
                    <a:lnTo>
                      <a:pt x="4584" y="1885"/>
                    </a:lnTo>
                    <a:lnTo>
                      <a:pt x="4886" y="1896"/>
                    </a:lnTo>
                    <a:lnTo>
                      <a:pt x="5398" y="1966"/>
                    </a:lnTo>
                    <a:lnTo>
                      <a:pt x="5595" y="2036"/>
                    </a:lnTo>
                    <a:lnTo>
                      <a:pt x="6328" y="245"/>
                    </a:lnTo>
                    <a:lnTo>
                      <a:pt x="6026" y="128"/>
                    </a:lnTo>
                    <a:lnTo>
                      <a:pt x="5305" y="12"/>
                    </a:lnTo>
                    <a:lnTo>
                      <a:pt x="488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8"/>
              <p:cNvSpPr/>
              <p:nvPr/>
            </p:nvSpPr>
            <p:spPr>
              <a:xfrm>
                <a:off x="6436850" y="3292625"/>
                <a:ext cx="387625" cy="264925"/>
              </a:xfrm>
              <a:custGeom>
                <a:rect b="b" l="l" r="r" t="t"/>
                <a:pathLst>
                  <a:path extrusionOk="0" h="10597" w="15505">
                    <a:moveTo>
                      <a:pt x="4850" y="1"/>
                    </a:moveTo>
                    <a:lnTo>
                      <a:pt x="4397" y="70"/>
                    </a:lnTo>
                    <a:lnTo>
                      <a:pt x="3943" y="198"/>
                    </a:lnTo>
                    <a:lnTo>
                      <a:pt x="3490" y="384"/>
                    </a:lnTo>
                    <a:lnTo>
                      <a:pt x="3269" y="501"/>
                    </a:lnTo>
                    <a:lnTo>
                      <a:pt x="3036" y="629"/>
                    </a:lnTo>
                    <a:lnTo>
                      <a:pt x="2641" y="919"/>
                    </a:lnTo>
                    <a:lnTo>
                      <a:pt x="2303" y="1222"/>
                    </a:lnTo>
                    <a:lnTo>
                      <a:pt x="2024" y="1559"/>
                    </a:lnTo>
                    <a:lnTo>
                      <a:pt x="1919" y="1745"/>
                    </a:lnTo>
                    <a:lnTo>
                      <a:pt x="1826" y="1745"/>
                    </a:lnTo>
                    <a:lnTo>
                      <a:pt x="1826" y="315"/>
                    </a:lnTo>
                    <a:lnTo>
                      <a:pt x="0" y="315"/>
                    </a:lnTo>
                    <a:lnTo>
                      <a:pt x="0" y="10538"/>
                    </a:lnTo>
                    <a:lnTo>
                      <a:pt x="0" y="10596"/>
                    </a:lnTo>
                    <a:lnTo>
                      <a:pt x="1896" y="10596"/>
                    </a:lnTo>
                    <a:lnTo>
                      <a:pt x="1896" y="4944"/>
                    </a:lnTo>
                    <a:lnTo>
                      <a:pt x="1908" y="4630"/>
                    </a:lnTo>
                    <a:lnTo>
                      <a:pt x="2001" y="4048"/>
                    </a:lnTo>
                    <a:lnTo>
                      <a:pt x="2187" y="3502"/>
                    </a:lnTo>
                    <a:lnTo>
                      <a:pt x="2466" y="2990"/>
                    </a:lnTo>
                    <a:lnTo>
                      <a:pt x="2641" y="2746"/>
                    </a:lnTo>
                    <a:lnTo>
                      <a:pt x="2827" y="2513"/>
                    </a:lnTo>
                    <a:lnTo>
                      <a:pt x="3234" y="2152"/>
                    </a:lnTo>
                    <a:lnTo>
                      <a:pt x="3711" y="1908"/>
                    </a:lnTo>
                    <a:lnTo>
                      <a:pt x="4222" y="1792"/>
                    </a:lnTo>
                    <a:lnTo>
                      <a:pt x="4502" y="1780"/>
                    </a:lnTo>
                    <a:lnTo>
                      <a:pt x="4781" y="1792"/>
                    </a:lnTo>
                    <a:lnTo>
                      <a:pt x="5281" y="1862"/>
                    </a:lnTo>
                    <a:lnTo>
                      <a:pt x="5711" y="2024"/>
                    </a:lnTo>
                    <a:lnTo>
                      <a:pt x="6072" y="2269"/>
                    </a:lnTo>
                    <a:lnTo>
                      <a:pt x="6211" y="2420"/>
                    </a:lnTo>
                    <a:lnTo>
                      <a:pt x="6351" y="2594"/>
                    </a:lnTo>
                    <a:lnTo>
                      <a:pt x="6560" y="3036"/>
                    </a:lnTo>
                    <a:lnTo>
                      <a:pt x="6711" y="3583"/>
                    </a:lnTo>
                    <a:lnTo>
                      <a:pt x="6781" y="4246"/>
                    </a:lnTo>
                    <a:lnTo>
                      <a:pt x="6781" y="4618"/>
                    </a:lnTo>
                    <a:lnTo>
                      <a:pt x="6781" y="10585"/>
                    </a:lnTo>
                    <a:lnTo>
                      <a:pt x="8700" y="10585"/>
                    </a:lnTo>
                    <a:lnTo>
                      <a:pt x="8700" y="4920"/>
                    </a:lnTo>
                    <a:lnTo>
                      <a:pt x="8712" y="4618"/>
                    </a:lnTo>
                    <a:lnTo>
                      <a:pt x="8805" y="4037"/>
                    </a:lnTo>
                    <a:lnTo>
                      <a:pt x="8991" y="3478"/>
                    </a:lnTo>
                    <a:lnTo>
                      <a:pt x="9270" y="2967"/>
                    </a:lnTo>
                    <a:lnTo>
                      <a:pt x="9445" y="2734"/>
                    </a:lnTo>
                    <a:lnTo>
                      <a:pt x="9631" y="2501"/>
                    </a:lnTo>
                    <a:lnTo>
                      <a:pt x="10038" y="2141"/>
                    </a:lnTo>
                    <a:lnTo>
                      <a:pt x="10515" y="1896"/>
                    </a:lnTo>
                    <a:lnTo>
                      <a:pt x="11026" y="1780"/>
                    </a:lnTo>
                    <a:lnTo>
                      <a:pt x="11306" y="1769"/>
                    </a:lnTo>
                    <a:lnTo>
                      <a:pt x="11585" y="1780"/>
                    </a:lnTo>
                    <a:lnTo>
                      <a:pt x="12085" y="1850"/>
                    </a:lnTo>
                    <a:lnTo>
                      <a:pt x="12515" y="2013"/>
                    </a:lnTo>
                    <a:lnTo>
                      <a:pt x="12876" y="2257"/>
                    </a:lnTo>
                    <a:lnTo>
                      <a:pt x="13015" y="2408"/>
                    </a:lnTo>
                    <a:lnTo>
                      <a:pt x="13155" y="2583"/>
                    </a:lnTo>
                    <a:lnTo>
                      <a:pt x="13364" y="3013"/>
                    </a:lnTo>
                    <a:lnTo>
                      <a:pt x="13516" y="3571"/>
                    </a:lnTo>
                    <a:lnTo>
                      <a:pt x="13585" y="4223"/>
                    </a:lnTo>
                    <a:lnTo>
                      <a:pt x="13585" y="4606"/>
                    </a:lnTo>
                    <a:lnTo>
                      <a:pt x="13585" y="10561"/>
                    </a:lnTo>
                    <a:lnTo>
                      <a:pt x="15504" y="10561"/>
                    </a:lnTo>
                    <a:lnTo>
                      <a:pt x="15504" y="4304"/>
                    </a:lnTo>
                    <a:lnTo>
                      <a:pt x="15493" y="3816"/>
                    </a:lnTo>
                    <a:lnTo>
                      <a:pt x="15388" y="2920"/>
                    </a:lnTo>
                    <a:lnTo>
                      <a:pt x="15155" y="2141"/>
                    </a:lnTo>
                    <a:lnTo>
                      <a:pt x="14807" y="1454"/>
                    </a:lnTo>
                    <a:lnTo>
                      <a:pt x="14597" y="1164"/>
                    </a:lnTo>
                    <a:lnTo>
                      <a:pt x="14353" y="885"/>
                    </a:lnTo>
                    <a:lnTo>
                      <a:pt x="13783" y="443"/>
                    </a:lnTo>
                    <a:lnTo>
                      <a:pt x="13097" y="152"/>
                    </a:lnTo>
                    <a:lnTo>
                      <a:pt x="12306" y="12"/>
                    </a:lnTo>
                    <a:lnTo>
                      <a:pt x="11864" y="1"/>
                    </a:lnTo>
                    <a:lnTo>
                      <a:pt x="11573" y="1"/>
                    </a:lnTo>
                    <a:lnTo>
                      <a:pt x="11026" y="59"/>
                    </a:lnTo>
                    <a:lnTo>
                      <a:pt x="10515" y="187"/>
                    </a:lnTo>
                    <a:lnTo>
                      <a:pt x="10038" y="373"/>
                    </a:lnTo>
                    <a:lnTo>
                      <a:pt x="9584" y="617"/>
                    </a:lnTo>
                    <a:lnTo>
                      <a:pt x="9177" y="919"/>
                    </a:lnTo>
                    <a:lnTo>
                      <a:pt x="8793" y="1292"/>
                    </a:lnTo>
                    <a:lnTo>
                      <a:pt x="8456" y="1722"/>
                    </a:lnTo>
                    <a:lnTo>
                      <a:pt x="8293" y="1955"/>
                    </a:lnTo>
                    <a:lnTo>
                      <a:pt x="8189" y="1722"/>
                    </a:lnTo>
                    <a:lnTo>
                      <a:pt x="7921" y="1292"/>
                    </a:lnTo>
                    <a:lnTo>
                      <a:pt x="7619" y="919"/>
                    </a:lnTo>
                    <a:lnTo>
                      <a:pt x="7258" y="617"/>
                    </a:lnTo>
                    <a:lnTo>
                      <a:pt x="6863" y="373"/>
                    </a:lnTo>
                    <a:lnTo>
                      <a:pt x="6409" y="187"/>
                    </a:lnTo>
                    <a:lnTo>
                      <a:pt x="5909" y="59"/>
                    </a:lnTo>
                    <a:lnTo>
                      <a:pt x="536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8"/>
              <p:cNvSpPr/>
              <p:nvPr/>
            </p:nvSpPr>
            <p:spPr>
              <a:xfrm>
                <a:off x="1644000" y="3136475"/>
                <a:ext cx="1690600" cy="551925"/>
              </a:xfrm>
              <a:custGeom>
                <a:rect b="b" l="l" r="r" t="t"/>
                <a:pathLst>
                  <a:path extrusionOk="0" h="22077" w="67624">
                    <a:moveTo>
                      <a:pt x="62738" y="8236"/>
                    </a:moveTo>
                    <a:lnTo>
                      <a:pt x="63087" y="8247"/>
                    </a:lnTo>
                    <a:lnTo>
                      <a:pt x="63727" y="8398"/>
                    </a:lnTo>
                    <a:lnTo>
                      <a:pt x="64018" y="8550"/>
                    </a:lnTo>
                    <a:lnTo>
                      <a:pt x="64285" y="8724"/>
                    </a:lnTo>
                    <a:lnTo>
                      <a:pt x="64669" y="9143"/>
                    </a:lnTo>
                    <a:lnTo>
                      <a:pt x="64785" y="9399"/>
                    </a:lnTo>
                    <a:lnTo>
                      <a:pt x="59854" y="11446"/>
                    </a:lnTo>
                    <a:lnTo>
                      <a:pt x="59854" y="11097"/>
                    </a:lnTo>
                    <a:lnTo>
                      <a:pt x="59959" y="10434"/>
                    </a:lnTo>
                    <a:lnTo>
                      <a:pt x="60180" y="9852"/>
                    </a:lnTo>
                    <a:lnTo>
                      <a:pt x="60528" y="9329"/>
                    </a:lnTo>
                    <a:lnTo>
                      <a:pt x="60749" y="9108"/>
                    </a:lnTo>
                    <a:lnTo>
                      <a:pt x="60970" y="8898"/>
                    </a:lnTo>
                    <a:lnTo>
                      <a:pt x="61459" y="8573"/>
                    </a:lnTo>
                    <a:lnTo>
                      <a:pt x="61947" y="8352"/>
                    </a:lnTo>
                    <a:lnTo>
                      <a:pt x="62471" y="8247"/>
                    </a:lnTo>
                    <a:lnTo>
                      <a:pt x="62738" y="8236"/>
                    </a:lnTo>
                    <a:close/>
                    <a:moveTo>
                      <a:pt x="23391" y="8282"/>
                    </a:moveTo>
                    <a:lnTo>
                      <a:pt x="23984" y="8410"/>
                    </a:lnTo>
                    <a:lnTo>
                      <a:pt x="24531" y="8643"/>
                    </a:lnTo>
                    <a:lnTo>
                      <a:pt x="25042" y="8992"/>
                    </a:lnTo>
                    <a:lnTo>
                      <a:pt x="25263" y="9224"/>
                    </a:lnTo>
                    <a:lnTo>
                      <a:pt x="25484" y="9457"/>
                    </a:lnTo>
                    <a:lnTo>
                      <a:pt x="25822" y="9992"/>
                    </a:lnTo>
                    <a:lnTo>
                      <a:pt x="26043" y="10597"/>
                    </a:lnTo>
                    <a:lnTo>
                      <a:pt x="26159" y="11260"/>
                    </a:lnTo>
                    <a:lnTo>
                      <a:pt x="26171" y="11620"/>
                    </a:lnTo>
                    <a:lnTo>
                      <a:pt x="26159" y="11969"/>
                    </a:lnTo>
                    <a:lnTo>
                      <a:pt x="26043" y="12632"/>
                    </a:lnTo>
                    <a:lnTo>
                      <a:pt x="25822" y="13225"/>
                    </a:lnTo>
                    <a:lnTo>
                      <a:pt x="25473" y="13760"/>
                    </a:lnTo>
                    <a:lnTo>
                      <a:pt x="25252" y="14004"/>
                    </a:lnTo>
                    <a:lnTo>
                      <a:pt x="25019" y="14225"/>
                    </a:lnTo>
                    <a:lnTo>
                      <a:pt x="24519" y="14586"/>
                    </a:lnTo>
                    <a:lnTo>
                      <a:pt x="23961" y="14819"/>
                    </a:lnTo>
                    <a:lnTo>
                      <a:pt x="23367" y="14935"/>
                    </a:lnTo>
                    <a:lnTo>
                      <a:pt x="23065" y="14947"/>
                    </a:lnTo>
                    <a:lnTo>
                      <a:pt x="22739" y="14935"/>
                    </a:lnTo>
                    <a:lnTo>
                      <a:pt x="22146" y="14819"/>
                    </a:lnTo>
                    <a:lnTo>
                      <a:pt x="21600" y="14586"/>
                    </a:lnTo>
                    <a:lnTo>
                      <a:pt x="21099" y="14237"/>
                    </a:lnTo>
                    <a:lnTo>
                      <a:pt x="20867" y="14004"/>
                    </a:lnTo>
                    <a:lnTo>
                      <a:pt x="20634" y="13760"/>
                    </a:lnTo>
                    <a:lnTo>
                      <a:pt x="20297" y="13225"/>
                    </a:lnTo>
                    <a:lnTo>
                      <a:pt x="20064" y="12632"/>
                    </a:lnTo>
                    <a:lnTo>
                      <a:pt x="19971" y="11981"/>
                    </a:lnTo>
                    <a:lnTo>
                      <a:pt x="19971" y="11620"/>
                    </a:lnTo>
                    <a:lnTo>
                      <a:pt x="19983" y="11260"/>
                    </a:lnTo>
                    <a:lnTo>
                      <a:pt x="20099" y="10597"/>
                    </a:lnTo>
                    <a:lnTo>
                      <a:pt x="20320" y="9992"/>
                    </a:lnTo>
                    <a:lnTo>
                      <a:pt x="20657" y="9457"/>
                    </a:lnTo>
                    <a:lnTo>
                      <a:pt x="20878" y="9224"/>
                    </a:lnTo>
                    <a:lnTo>
                      <a:pt x="21111" y="8992"/>
                    </a:lnTo>
                    <a:lnTo>
                      <a:pt x="21611" y="8643"/>
                    </a:lnTo>
                    <a:lnTo>
                      <a:pt x="22158" y="8410"/>
                    </a:lnTo>
                    <a:lnTo>
                      <a:pt x="22751" y="8282"/>
                    </a:lnTo>
                    <a:close/>
                    <a:moveTo>
                      <a:pt x="35440" y="8282"/>
                    </a:moveTo>
                    <a:lnTo>
                      <a:pt x="36034" y="8410"/>
                    </a:lnTo>
                    <a:lnTo>
                      <a:pt x="36592" y="8643"/>
                    </a:lnTo>
                    <a:lnTo>
                      <a:pt x="37092" y="8992"/>
                    </a:lnTo>
                    <a:lnTo>
                      <a:pt x="37325" y="9224"/>
                    </a:lnTo>
                    <a:lnTo>
                      <a:pt x="37534" y="9457"/>
                    </a:lnTo>
                    <a:lnTo>
                      <a:pt x="37871" y="9992"/>
                    </a:lnTo>
                    <a:lnTo>
                      <a:pt x="38104" y="10597"/>
                    </a:lnTo>
                    <a:lnTo>
                      <a:pt x="38209" y="11260"/>
                    </a:lnTo>
                    <a:lnTo>
                      <a:pt x="38220" y="11620"/>
                    </a:lnTo>
                    <a:lnTo>
                      <a:pt x="38209" y="11969"/>
                    </a:lnTo>
                    <a:lnTo>
                      <a:pt x="38104" y="12632"/>
                    </a:lnTo>
                    <a:lnTo>
                      <a:pt x="37871" y="13225"/>
                    </a:lnTo>
                    <a:lnTo>
                      <a:pt x="37522" y="13760"/>
                    </a:lnTo>
                    <a:lnTo>
                      <a:pt x="37313" y="14004"/>
                    </a:lnTo>
                    <a:lnTo>
                      <a:pt x="37069" y="14225"/>
                    </a:lnTo>
                    <a:lnTo>
                      <a:pt x="36569" y="14586"/>
                    </a:lnTo>
                    <a:lnTo>
                      <a:pt x="36022" y="14819"/>
                    </a:lnTo>
                    <a:lnTo>
                      <a:pt x="35429" y="14935"/>
                    </a:lnTo>
                    <a:lnTo>
                      <a:pt x="35115" y="14947"/>
                    </a:lnTo>
                    <a:lnTo>
                      <a:pt x="34789" y="14935"/>
                    </a:lnTo>
                    <a:lnTo>
                      <a:pt x="34196" y="14819"/>
                    </a:lnTo>
                    <a:lnTo>
                      <a:pt x="33649" y="14586"/>
                    </a:lnTo>
                    <a:lnTo>
                      <a:pt x="33149" y="14237"/>
                    </a:lnTo>
                    <a:lnTo>
                      <a:pt x="32916" y="14004"/>
                    </a:lnTo>
                    <a:lnTo>
                      <a:pt x="32696" y="13760"/>
                    </a:lnTo>
                    <a:lnTo>
                      <a:pt x="32358" y="13225"/>
                    </a:lnTo>
                    <a:lnTo>
                      <a:pt x="32126" y="12632"/>
                    </a:lnTo>
                    <a:lnTo>
                      <a:pt x="32033" y="11981"/>
                    </a:lnTo>
                    <a:lnTo>
                      <a:pt x="32033" y="11620"/>
                    </a:lnTo>
                    <a:lnTo>
                      <a:pt x="32044" y="11260"/>
                    </a:lnTo>
                    <a:lnTo>
                      <a:pt x="32149" y="10597"/>
                    </a:lnTo>
                    <a:lnTo>
                      <a:pt x="32370" y="9992"/>
                    </a:lnTo>
                    <a:lnTo>
                      <a:pt x="32707" y="9457"/>
                    </a:lnTo>
                    <a:lnTo>
                      <a:pt x="32928" y="9224"/>
                    </a:lnTo>
                    <a:lnTo>
                      <a:pt x="33161" y="8992"/>
                    </a:lnTo>
                    <a:lnTo>
                      <a:pt x="33661" y="8643"/>
                    </a:lnTo>
                    <a:lnTo>
                      <a:pt x="34208" y="8410"/>
                    </a:lnTo>
                    <a:lnTo>
                      <a:pt x="34812" y="8282"/>
                    </a:lnTo>
                    <a:close/>
                    <a:moveTo>
                      <a:pt x="47141" y="8294"/>
                    </a:moveTo>
                    <a:lnTo>
                      <a:pt x="47444" y="8305"/>
                    </a:lnTo>
                    <a:lnTo>
                      <a:pt x="48014" y="8422"/>
                    </a:lnTo>
                    <a:lnTo>
                      <a:pt x="48537" y="8666"/>
                    </a:lnTo>
                    <a:lnTo>
                      <a:pt x="49014" y="9015"/>
                    </a:lnTo>
                    <a:lnTo>
                      <a:pt x="49235" y="9247"/>
                    </a:lnTo>
                    <a:lnTo>
                      <a:pt x="49432" y="9492"/>
                    </a:lnTo>
                    <a:lnTo>
                      <a:pt x="49747" y="10038"/>
                    </a:lnTo>
                    <a:lnTo>
                      <a:pt x="49956" y="10631"/>
                    </a:lnTo>
                    <a:lnTo>
                      <a:pt x="50061" y="11294"/>
                    </a:lnTo>
                    <a:lnTo>
                      <a:pt x="50072" y="11655"/>
                    </a:lnTo>
                    <a:lnTo>
                      <a:pt x="50061" y="12004"/>
                    </a:lnTo>
                    <a:lnTo>
                      <a:pt x="49956" y="12644"/>
                    </a:lnTo>
                    <a:lnTo>
                      <a:pt x="49747" y="13237"/>
                    </a:lnTo>
                    <a:lnTo>
                      <a:pt x="49432" y="13772"/>
                    </a:lnTo>
                    <a:lnTo>
                      <a:pt x="49235" y="14016"/>
                    </a:lnTo>
                    <a:lnTo>
                      <a:pt x="49014" y="14249"/>
                    </a:lnTo>
                    <a:lnTo>
                      <a:pt x="48537" y="14598"/>
                    </a:lnTo>
                    <a:lnTo>
                      <a:pt x="48014" y="14830"/>
                    </a:lnTo>
                    <a:lnTo>
                      <a:pt x="47444" y="14958"/>
                    </a:lnTo>
                    <a:lnTo>
                      <a:pt x="47141" y="14970"/>
                    </a:lnTo>
                    <a:lnTo>
                      <a:pt x="46816" y="14958"/>
                    </a:lnTo>
                    <a:lnTo>
                      <a:pt x="46222" y="14830"/>
                    </a:lnTo>
                    <a:lnTo>
                      <a:pt x="45687" y="14598"/>
                    </a:lnTo>
                    <a:lnTo>
                      <a:pt x="45187" y="14249"/>
                    </a:lnTo>
                    <a:lnTo>
                      <a:pt x="44966" y="14016"/>
                    </a:lnTo>
                    <a:lnTo>
                      <a:pt x="44757" y="13772"/>
                    </a:lnTo>
                    <a:lnTo>
                      <a:pt x="44420" y="13237"/>
                    </a:lnTo>
                    <a:lnTo>
                      <a:pt x="44187" y="12644"/>
                    </a:lnTo>
                    <a:lnTo>
                      <a:pt x="44082" y="12004"/>
                    </a:lnTo>
                    <a:lnTo>
                      <a:pt x="44071" y="11655"/>
                    </a:lnTo>
                    <a:lnTo>
                      <a:pt x="44082" y="11294"/>
                    </a:lnTo>
                    <a:lnTo>
                      <a:pt x="44187" y="10631"/>
                    </a:lnTo>
                    <a:lnTo>
                      <a:pt x="44420" y="10038"/>
                    </a:lnTo>
                    <a:lnTo>
                      <a:pt x="44757" y="9492"/>
                    </a:lnTo>
                    <a:lnTo>
                      <a:pt x="44966" y="9247"/>
                    </a:lnTo>
                    <a:lnTo>
                      <a:pt x="45199" y="9015"/>
                    </a:lnTo>
                    <a:lnTo>
                      <a:pt x="45687" y="8666"/>
                    </a:lnTo>
                    <a:lnTo>
                      <a:pt x="46234" y="8422"/>
                    </a:lnTo>
                    <a:lnTo>
                      <a:pt x="46827" y="8305"/>
                    </a:lnTo>
                    <a:lnTo>
                      <a:pt x="47141" y="8294"/>
                    </a:lnTo>
                    <a:close/>
                    <a:moveTo>
                      <a:pt x="53887" y="606"/>
                    </a:moveTo>
                    <a:lnTo>
                      <a:pt x="53887" y="16796"/>
                    </a:lnTo>
                    <a:lnTo>
                      <a:pt x="56295" y="16796"/>
                    </a:lnTo>
                    <a:lnTo>
                      <a:pt x="56295" y="606"/>
                    </a:lnTo>
                    <a:close/>
                    <a:moveTo>
                      <a:pt x="23042" y="6095"/>
                    </a:moveTo>
                    <a:lnTo>
                      <a:pt x="22472" y="6107"/>
                    </a:lnTo>
                    <a:lnTo>
                      <a:pt x="21402" y="6305"/>
                    </a:lnTo>
                    <a:lnTo>
                      <a:pt x="20425" y="6700"/>
                    </a:lnTo>
                    <a:lnTo>
                      <a:pt x="19529" y="7293"/>
                    </a:lnTo>
                    <a:lnTo>
                      <a:pt x="19122" y="7666"/>
                    </a:lnTo>
                    <a:lnTo>
                      <a:pt x="18738" y="8073"/>
                    </a:lnTo>
                    <a:lnTo>
                      <a:pt x="18261" y="8736"/>
                    </a:lnTo>
                    <a:lnTo>
                      <a:pt x="18017" y="9201"/>
                    </a:lnTo>
                    <a:lnTo>
                      <a:pt x="17808" y="9689"/>
                    </a:lnTo>
                    <a:lnTo>
                      <a:pt x="17657" y="10213"/>
                    </a:lnTo>
                    <a:lnTo>
                      <a:pt x="17517" y="11027"/>
                    </a:lnTo>
                    <a:lnTo>
                      <a:pt x="17505" y="11608"/>
                    </a:lnTo>
                    <a:lnTo>
                      <a:pt x="17517" y="12190"/>
                    </a:lnTo>
                    <a:lnTo>
                      <a:pt x="17657" y="13016"/>
                    </a:lnTo>
                    <a:lnTo>
                      <a:pt x="17808" y="13528"/>
                    </a:lnTo>
                    <a:lnTo>
                      <a:pt x="18017" y="14016"/>
                    </a:lnTo>
                    <a:lnTo>
                      <a:pt x="18261" y="14493"/>
                    </a:lnTo>
                    <a:lnTo>
                      <a:pt x="18738" y="15144"/>
                    </a:lnTo>
                    <a:lnTo>
                      <a:pt x="19122" y="15551"/>
                    </a:lnTo>
                    <a:lnTo>
                      <a:pt x="19529" y="15924"/>
                    </a:lnTo>
                    <a:lnTo>
                      <a:pt x="20425" y="16505"/>
                    </a:lnTo>
                    <a:lnTo>
                      <a:pt x="21402" y="16901"/>
                    </a:lnTo>
                    <a:lnTo>
                      <a:pt x="22472" y="17098"/>
                    </a:lnTo>
                    <a:lnTo>
                      <a:pt x="23042" y="17122"/>
                    </a:lnTo>
                    <a:lnTo>
                      <a:pt x="23612" y="17098"/>
                    </a:lnTo>
                    <a:lnTo>
                      <a:pt x="24682" y="16901"/>
                    </a:lnTo>
                    <a:lnTo>
                      <a:pt x="25670" y="16505"/>
                    </a:lnTo>
                    <a:lnTo>
                      <a:pt x="26554" y="15924"/>
                    </a:lnTo>
                    <a:lnTo>
                      <a:pt x="26973" y="15551"/>
                    </a:lnTo>
                    <a:lnTo>
                      <a:pt x="27357" y="15144"/>
                    </a:lnTo>
                    <a:lnTo>
                      <a:pt x="27822" y="14493"/>
                    </a:lnTo>
                    <a:lnTo>
                      <a:pt x="28078" y="14016"/>
                    </a:lnTo>
                    <a:lnTo>
                      <a:pt x="28276" y="13528"/>
                    </a:lnTo>
                    <a:lnTo>
                      <a:pt x="28427" y="13016"/>
                    </a:lnTo>
                    <a:lnTo>
                      <a:pt x="28567" y="12190"/>
                    </a:lnTo>
                    <a:lnTo>
                      <a:pt x="28590" y="11608"/>
                    </a:lnTo>
                    <a:lnTo>
                      <a:pt x="28567" y="11015"/>
                    </a:lnTo>
                    <a:lnTo>
                      <a:pt x="28427" y="10201"/>
                    </a:lnTo>
                    <a:lnTo>
                      <a:pt x="28276" y="9678"/>
                    </a:lnTo>
                    <a:lnTo>
                      <a:pt x="28078" y="9189"/>
                    </a:lnTo>
                    <a:lnTo>
                      <a:pt x="27822" y="8724"/>
                    </a:lnTo>
                    <a:lnTo>
                      <a:pt x="27357" y="8061"/>
                    </a:lnTo>
                    <a:lnTo>
                      <a:pt x="26973" y="7666"/>
                    </a:lnTo>
                    <a:lnTo>
                      <a:pt x="26554" y="7293"/>
                    </a:lnTo>
                    <a:lnTo>
                      <a:pt x="25670" y="6700"/>
                    </a:lnTo>
                    <a:lnTo>
                      <a:pt x="24682" y="6305"/>
                    </a:lnTo>
                    <a:lnTo>
                      <a:pt x="23612" y="6107"/>
                    </a:lnTo>
                    <a:lnTo>
                      <a:pt x="23042" y="6095"/>
                    </a:lnTo>
                    <a:close/>
                    <a:moveTo>
                      <a:pt x="35115" y="6095"/>
                    </a:moveTo>
                    <a:lnTo>
                      <a:pt x="34545" y="6107"/>
                    </a:lnTo>
                    <a:lnTo>
                      <a:pt x="33475" y="6305"/>
                    </a:lnTo>
                    <a:lnTo>
                      <a:pt x="32486" y="6700"/>
                    </a:lnTo>
                    <a:lnTo>
                      <a:pt x="31602" y="7293"/>
                    </a:lnTo>
                    <a:lnTo>
                      <a:pt x="31183" y="7666"/>
                    </a:lnTo>
                    <a:lnTo>
                      <a:pt x="30800" y="8073"/>
                    </a:lnTo>
                    <a:lnTo>
                      <a:pt x="30334" y="8736"/>
                    </a:lnTo>
                    <a:lnTo>
                      <a:pt x="30079" y="9201"/>
                    </a:lnTo>
                    <a:lnTo>
                      <a:pt x="29881" y="9689"/>
                    </a:lnTo>
                    <a:lnTo>
                      <a:pt x="29730" y="10213"/>
                    </a:lnTo>
                    <a:lnTo>
                      <a:pt x="29590" y="11027"/>
                    </a:lnTo>
                    <a:lnTo>
                      <a:pt x="29567" y="11608"/>
                    </a:lnTo>
                    <a:lnTo>
                      <a:pt x="29590" y="12190"/>
                    </a:lnTo>
                    <a:lnTo>
                      <a:pt x="29730" y="13016"/>
                    </a:lnTo>
                    <a:lnTo>
                      <a:pt x="29881" y="13528"/>
                    </a:lnTo>
                    <a:lnTo>
                      <a:pt x="30079" y="14016"/>
                    </a:lnTo>
                    <a:lnTo>
                      <a:pt x="30334" y="14493"/>
                    </a:lnTo>
                    <a:lnTo>
                      <a:pt x="30800" y="15144"/>
                    </a:lnTo>
                    <a:lnTo>
                      <a:pt x="31183" y="15551"/>
                    </a:lnTo>
                    <a:lnTo>
                      <a:pt x="31602" y="15924"/>
                    </a:lnTo>
                    <a:lnTo>
                      <a:pt x="32486" y="16505"/>
                    </a:lnTo>
                    <a:lnTo>
                      <a:pt x="33475" y="16901"/>
                    </a:lnTo>
                    <a:lnTo>
                      <a:pt x="34545" y="17098"/>
                    </a:lnTo>
                    <a:lnTo>
                      <a:pt x="35115" y="17122"/>
                    </a:lnTo>
                    <a:lnTo>
                      <a:pt x="35685" y="17098"/>
                    </a:lnTo>
                    <a:lnTo>
                      <a:pt x="36755" y="16901"/>
                    </a:lnTo>
                    <a:lnTo>
                      <a:pt x="37732" y="16505"/>
                    </a:lnTo>
                    <a:lnTo>
                      <a:pt x="38627" y="15924"/>
                    </a:lnTo>
                    <a:lnTo>
                      <a:pt x="39034" y="15551"/>
                    </a:lnTo>
                    <a:lnTo>
                      <a:pt x="39418" y="15144"/>
                    </a:lnTo>
                    <a:lnTo>
                      <a:pt x="39883" y="14493"/>
                    </a:lnTo>
                    <a:lnTo>
                      <a:pt x="40128" y="14016"/>
                    </a:lnTo>
                    <a:lnTo>
                      <a:pt x="40418" y="13272"/>
                    </a:lnTo>
                    <a:lnTo>
                      <a:pt x="40628" y="12190"/>
                    </a:lnTo>
                    <a:lnTo>
                      <a:pt x="40651" y="11608"/>
                    </a:lnTo>
                    <a:lnTo>
                      <a:pt x="40639" y="11015"/>
                    </a:lnTo>
                    <a:lnTo>
                      <a:pt x="40500" y="10201"/>
                    </a:lnTo>
                    <a:lnTo>
                      <a:pt x="40349" y="9678"/>
                    </a:lnTo>
                    <a:lnTo>
                      <a:pt x="40139" y="9189"/>
                    </a:lnTo>
                    <a:lnTo>
                      <a:pt x="39895" y="8724"/>
                    </a:lnTo>
                    <a:lnTo>
                      <a:pt x="39418" y="8061"/>
                    </a:lnTo>
                    <a:lnTo>
                      <a:pt x="39034" y="7666"/>
                    </a:lnTo>
                    <a:lnTo>
                      <a:pt x="38627" y="7293"/>
                    </a:lnTo>
                    <a:lnTo>
                      <a:pt x="37732" y="6700"/>
                    </a:lnTo>
                    <a:lnTo>
                      <a:pt x="36755" y="6305"/>
                    </a:lnTo>
                    <a:lnTo>
                      <a:pt x="35685" y="6107"/>
                    </a:lnTo>
                    <a:lnTo>
                      <a:pt x="35115" y="6095"/>
                    </a:lnTo>
                    <a:close/>
                    <a:moveTo>
                      <a:pt x="8701" y="1"/>
                    </a:moveTo>
                    <a:lnTo>
                      <a:pt x="8259" y="12"/>
                    </a:lnTo>
                    <a:lnTo>
                      <a:pt x="7398" y="94"/>
                    </a:lnTo>
                    <a:lnTo>
                      <a:pt x="6572" y="245"/>
                    </a:lnTo>
                    <a:lnTo>
                      <a:pt x="5770" y="478"/>
                    </a:lnTo>
                    <a:lnTo>
                      <a:pt x="5014" y="803"/>
                    </a:lnTo>
                    <a:lnTo>
                      <a:pt x="4281" y="1187"/>
                    </a:lnTo>
                    <a:lnTo>
                      <a:pt x="3572" y="1664"/>
                    </a:lnTo>
                    <a:lnTo>
                      <a:pt x="2897" y="2211"/>
                    </a:lnTo>
                    <a:lnTo>
                      <a:pt x="2571" y="2525"/>
                    </a:lnTo>
                    <a:lnTo>
                      <a:pt x="2257" y="2839"/>
                    </a:lnTo>
                    <a:lnTo>
                      <a:pt x="1699" y="3502"/>
                    </a:lnTo>
                    <a:lnTo>
                      <a:pt x="1210" y="4188"/>
                    </a:lnTo>
                    <a:lnTo>
                      <a:pt x="815" y="4921"/>
                    </a:lnTo>
                    <a:lnTo>
                      <a:pt x="489" y="5677"/>
                    </a:lnTo>
                    <a:lnTo>
                      <a:pt x="245" y="6456"/>
                    </a:lnTo>
                    <a:lnTo>
                      <a:pt x="82" y="7282"/>
                    </a:lnTo>
                    <a:lnTo>
                      <a:pt x="12" y="8131"/>
                    </a:lnTo>
                    <a:lnTo>
                      <a:pt x="1" y="8573"/>
                    </a:lnTo>
                    <a:lnTo>
                      <a:pt x="12" y="9003"/>
                    </a:lnTo>
                    <a:lnTo>
                      <a:pt x="82" y="9852"/>
                    </a:lnTo>
                    <a:lnTo>
                      <a:pt x="245" y="10678"/>
                    </a:lnTo>
                    <a:lnTo>
                      <a:pt x="489" y="11469"/>
                    </a:lnTo>
                    <a:lnTo>
                      <a:pt x="815" y="12225"/>
                    </a:lnTo>
                    <a:lnTo>
                      <a:pt x="1210" y="12946"/>
                    </a:lnTo>
                    <a:lnTo>
                      <a:pt x="1699" y="13644"/>
                    </a:lnTo>
                    <a:lnTo>
                      <a:pt x="2257" y="14295"/>
                    </a:lnTo>
                    <a:lnTo>
                      <a:pt x="2571" y="14621"/>
                    </a:lnTo>
                    <a:lnTo>
                      <a:pt x="2897" y="14923"/>
                    </a:lnTo>
                    <a:lnTo>
                      <a:pt x="3572" y="15470"/>
                    </a:lnTo>
                    <a:lnTo>
                      <a:pt x="4281" y="15947"/>
                    </a:lnTo>
                    <a:lnTo>
                      <a:pt x="5014" y="16331"/>
                    </a:lnTo>
                    <a:lnTo>
                      <a:pt x="5770" y="16656"/>
                    </a:lnTo>
                    <a:lnTo>
                      <a:pt x="6572" y="16889"/>
                    </a:lnTo>
                    <a:lnTo>
                      <a:pt x="7398" y="17040"/>
                    </a:lnTo>
                    <a:lnTo>
                      <a:pt x="8259" y="17122"/>
                    </a:lnTo>
                    <a:lnTo>
                      <a:pt x="8701" y="17133"/>
                    </a:lnTo>
                    <a:lnTo>
                      <a:pt x="9154" y="17122"/>
                    </a:lnTo>
                    <a:lnTo>
                      <a:pt x="10027" y="17052"/>
                    </a:lnTo>
                    <a:lnTo>
                      <a:pt x="10853" y="16901"/>
                    </a:lnTo>
                    <a:lnTo>
                      <a:pt x="11643" y="16668"/>
                    </a:lnTo>
                    <a:lnTo>
                      <a:pt x="12388" y="16366"/>
                    </a:lnTo>
                    <a:lnTo>
                      <a:pt x="13097" y="15993"/>
                    </a:lnTo>
                    <a:lnTo>
                      <a:pt x="13760" y="15540"/>
                    </a:lnTo>
                    <a:lnTo>
                      <a:pt x="14377" y="15005"/>
                    </a:lnTo>
                    <a:lnTo>
                      <a:pt x="14667" y="14702"/>
                    </a:lnTo>
                    <a:lnTo>
                      <a:pt x="14923" y="14446"/>
                    </a:lnTo>
                    <a:lnTo>
                      <a:pt x="15365" y="13900"/>
                    </a:lnTo>
                    <a:lnTo>
                      <a:pt x="15738" y="13295"/>
                    </a:lnTo>
                    <a:lnTo>
                      <a:pt x="16052" y="12667"/>
                    </a:lnTo>
                    <a:lnTo>
                      <a:pt x="16307" y="11981"/>
                    </a:lnTo>
                    <a:lnTo>
                      <a:pt x="16494" y="11248"/>
                    </a:lnTo>
                    <a:lnTo>
                      <a:pt x="16621" y="10480"/>
                    </a:lnTo>
                    <a:lnTo>
                      <a:pt x="16691" y="9666"/>
                    </a:lnTo>
                    <a:lnTo>
                      <a:pt x="16691" y="9236"/>
                    </a:lnTo>
                    <a:lnTo>
                      <a:pt x="16691" y="8829"/>
                    </a:lnTo>
                    <a:lnTo>
                      <a:pt x="16621" y="8108"/>
                    </a:lnTo>
                    <a:lnTo>
                      <a:pt x="16563" y="7782"/>
                    </a:lnTo>
                    <a:lnTo>
                      <a:pt x="8701" y="7782"/>
                    </a:lnTo>
                    <a:lnTo>
                      <a:pt x="8701" y="10120"/>
                    </a:lnTo>
                    <a:lnTo>
                      <a:pt x="14295" y="10120"/>
                    </a:lnTo>
                    <a:lnTo>
                      <a:pt x="14214" y="10597"/>
                    </a:lnTo>
                    <a:lnTo>
                      <a:pt x="13993" y="11434"/>
                    </a:lnTo>
                    <a:lnTo>
                      <a:pt x="13679" y="12167"/>
                    </a:lnTo>
                    <a:lnTo>
                      <a:pt x="13260" y="12795"/>
                    </a:lnTo>
                    <a:lnTo>
                      <a:pt x="13016" y="13062"/>
                    </a:lnTo>
                    <a:lnTo>
                      <a:pt x="12795" y="13272"/>
                    </a:lnTo>
                    <a:lnTo>
                      <a:pt x="12341" y="13644"/>
                    </a:lnTo>
                    <a:lnTo>
                      <a:pt x="11864" y="13970"/>
                    </a:lnTo>
                    <a:lnTo>
                      <a:pt x="11353" y="14237"/>
                    </a:lnTo>
                    <a:lnTo>
                      <a:pt x="10806" y="14446"/>
                    </a:lnTo>
                    <a:lnTo>
                      <a:pt x="10248" y="14609"/>
                    </a:lnTo>
                    <a:lnTo>
                      <a:pt x="9643" y="14714"/>
                    </a:lnTo>
                    <a:lnTo>
                      <a:pt x="9015" y="14772"/>
                    </a:lnTo>
                    <a:lnTo>
                      <a:pt x="8375" y="14772"/>
                    </a:lnTo>
                    <a:lnTo>
                      <a:pt x="7759" y="14714"/>
                    </a:lnTo>
                    <a:lnTo>
                      <a:pt x="7177" y="14598"/>
                    </a:lnTo>
                    <a:lnTo>
                      <a:pt x="6607" y="14423"/>
                    </a:lnTo>
                    <a:lnTo>
                      <a:pt x="6061" y="14202"/>
                    </a:lnTo>
                    <a:lnTo>
                      <a:pt x="5537" y="13911"/>
                    </a:lnTo>
                    <a:lnTo>
                      <a:pt x="5049" y="13574"/>
                    </a:lnTo>
                    <a:lnTo>
                      <a:pt x="4572" y="13179"/>
                    </a:lnTo>
                    <a:lnTo>
                      <a:pt x="4351" y="12958"/>
                    </a:lnTo>
                    <a:lnTo>
                      <a:pt x="4130" y="12725"/>
                    </a:lnTo>
                    <a:lnTo>
                      <a:pt x="3734" y="12248"/>
                    </a:lnTo>
                    <a:lnTo>
                      <a:pt x="3397" y="11748"/>
                    </a:lnTo>
                    <a:lnTo>
                      <a:pt x="3118" y="11225"/>
                    </a:lnTo>
                    <a:lnTo>
                      <a:pt x="2897" y="10678"/>
                    </a:lnTo>
                    <a:lnTo>
                      <a:pt x="2734" y="10096"/>
                    </a:lnTo>
                    <a:lnTo>
                      <a:pt x="2618" y="9503"/>
                    </a:lnTo>
                    <a:lnTo>
                      <a:pt x="2560" y="8875"/>
                    </a:lnTo>
                    <a:lnTo>
                      <a:pt x="2560" y="8550"/>
                    </a:lnTo>
                    <a:lnTo>
                      <a:pt x="2560" y="8236"/>
                    </a:lnTo>
                    <a:lnTo>
                      <a:pt x="2618" y="7607"/>
                    </a:lnTo>
                    <a:lnTo>
                      <a:pt x="2734" y="7003"/>
                    </a:lnTo>
                    <a:lnTo>
                      <a:pt x="2897" y="6433"/>
                    </a:lnTo>
                    <a:lnTo>
                      <a:pt x="3118" y="5886"/>
                    </a:lnTo>
                    <a:lnTo>
                      <a:pt x="3397" y="5351"/>
                    </a:lnTo>
                    <a:lnTo>
                      <a:pt x="3734" y="4851"/>
                    </a:lnTo>
                    <a:lnTo>
                      <a:pt x="4130" y="4374"/>
                    </a:lnTo>
                    <a:lnTo>
                      <a:pt x="4351" y="4153"/>
                    </a:lnTo>
                    <a:lnTo>
                      <a:pt x="4572" y="3920"/>
                    </a:lnTo>
                    <a:lnTo>
                      <a:pt x="5049" y="3525"/>
                    </a:lnTo>
                    <a:lnTo>
                      <a:pt x="5537" y="3188"/>
                    </a:lnTo>
                    <a:lnTo>
                      <a:pt x="6061" y="2909"/>
                    </a:lnTo>
                    <a:lnTo>
                      <a:pt x="6596" y="2676"/>
                    </a:lnTo>
                    <a:lnTo>
                      <a:pt x="7165" y="2501"/>
                    </a:lnTo>
                    <a:lnTo>
                      <a:pt x="7759" y="2397"/>
                    </a:lnTo>
                    <a:lnTo>
                      <a:pt x="8375" y="2339"/>
                    </a:lnTo>
                    <a:lnTo>
                      <a:pt x="8701" y="2327"/>
                    </a:lnTo>
                    <a:lnTo>
                      <a:pt x="9294" y="2350"/>
                    </a:lnTo>
                    <a:lnTo>
                      <a:pt x="10155" y="2490"/>
                    </a:lnTo>
                    <a:lnTo>
                      <a:pt x="10701" y="2641"/>
                    </a:lnTo>
                    <a:lnTo>
                      <a:pt x="11236" y="2850"/>
                    </a:lnTo>
                    <a:lnTo>
                      <a:pt x="11736" y="3118"/>
                    </a:lnTo>
                    <a:lnTo>
                      <a:pt x="12225" y="3432"/>
                    </a:lnTo>
                    <a:lnTo>
                      <a:pt x="12690" y="3793"/>
                    </a:lnTo>
                    <a:lnTo>
                      <a:pt x="12911" y="4002"/>
                    </a:lnTo>
                    <a:lnTo>
                      <a:pt x="14551" y="2362"/>
                    </a:lnTo>
                    <a:lnTo>
                      <a:pt x="14249" y="2071"/>
                    </a:lnTo>
                    <a:lnTo>
                      <a:pt x="13597" y="1559"/>
                    </a:lnTo>
                    <a:lnTo>
                      <a:pt x="12923" y="1117"/>
                    </a:lnTo>
                    <a:lnTo>
                      <a:pt x="12225" y="745"/>
                    </a:lnTo>
                    <a:lnTo>
                      <a:pt x="11492" y="454"/>
                    </a:lnTo>
                    <a:lnTo>
                      <a:pt x="10725" y="233"/>
                    </a:lnTo>
                    <a:lnTo>
                      <a:pt x="9934" y="82"/>
                    </a:lnTo>
                    <a:lnTo>
                      <a:pt x="9119" y="12"/>
                    </a:lnTo>
                    <a:lnTo>
                      <a:pt x="8701" y="1"/>
                    </a:lnTo>
                    <a:close/>
                    <a:moveTo>
                      <a:pt x="62645" y="6107"/>
                    </a:moveTo>
                    <a:lnTo>
                      <a:pt x="62110" y="6130"/>
                    </a:lnTo>
                    <a:lnTo>
                      <a:pt x="61110" y="6316"/>
                    </a:lnTo>
                    <a:lnTo>
                      <a:pt x="60191" y="6700"/>
                    </a:lnTo>
                    <a:lnTo>
                      <a:pt x="59354" y="7282"/>
                    </a:lnTo>
                    <a:lnTo>
                      <a:pt x="58970" y="7654"/>
                    </a:lnTo>
                    <a:lnTo>
                      <a:pt x="58609" y="8049"/>
                    </a:lnTo>
                    <a:lnTo>
                      <a:pt x="58039" y="8933"/>
                    </a:lnTo>
                    <a:lnTo>
                      <a:pt x="57667" y="9922"/>
                    </a:lnTo>
                    <a:lnTo>
                      <a:pt x="57469" y="11027"/>
                    </a:lnTo>
                    <a:lnTo>
                      <a:pt x="57458" y="11620"/>
                    </a:lnTo>
                    <a:lnTo>
                      <a:pt x="57469" y="12190"/>
                    </a:lnTo>
                    <a:lnTo>
                      <a:pt x="57667" y="13272"/>
                    </a:lnTo>
                    <a:lnTo>
                      <a:pt x="58063" y="14249"/>
                    </a:lnTo>
                    <a:lnTo>
                      <a:pt x="58656" y="15144"/>
                    </a:lnTo>
                    <a:lnTo>
                      <a:pt x="59028" y="15551"/>
                    </a:lnTo>
                    <a:lnTo>
                      <a:pt x="59226" y="15737"/>
                    </a:lnTo>
                    <a:lnTo>
                      <a:pt x="59633" y="16086"/>
                    </a:lnTo>
                    <a:lnTo>
                      <a:pt x="60075" y="16389"/>
                    </a:lnTo>
                    <a:lnTo>
                      <a:pt x="60540" y="16633"/>
                    </a:lnTo>
                    <a:lnTo>
                      <a:pt x="61273" y="16912"/>
                    </a:lnTo>
                    <a:lnTo>
                      <a:pt x="62355" y="17110"/>
                    </a:lnTo>
                    <a:lnTo>
                      <a:pt x="62924" y="17133"/>
                    </a:lnTo>
                    <a:lnTo>
                      <a:pt x="63343" y="17122"/>
                    </a:lnTo>
                    <a:lnTo>
                      <a:pt x="64111" y="17028"/>
                    </a:lnTo>
                    <a:lnTo>
                      <a:pt x="64809" y="16842"/>
                    </a:lnTo>
                    <a:lnTo>
                      <a:pt x="65448" y="16563"/>
                    </a:lnTo>
                    <a:lnTo>
                      <a:pt x="65751" y="16389"/>
                    </a:lnTo>
                    <a:lnTo>
                      <a:pt x="66030" y="16203"/>
                    </a:lnTo>
                    <a:lnTo>
                      <a:pt x="66542" y="15807"/>
                    </a:lnTo>
                    <a:lnTo>
                      <a:pt x="66984" y="15377"/>
                    </a:lnTo>
                    <a:lnTo>
                      <a:pt x="67356" y="14935"/>
                    </a:lnTo>
                    <a:lnTo>
                      <a:pt x="67519" y="14702"/>
                    </a:lnTo>
                    <a:lnTo>
                      <a:pt x="65646" y="13458"/>
                    </a:lnTo>
                    <a:lnTo>
                      <a:pt x="65379" y="13818"/>
                    </a:lnTo>
                    <a:lnTo>
                      <a:pt x="64774" y="14388"/>
                    </a:lnTo>
                    <a:lnTo>
                      <a:pt x="64099" y="14772"/>
                    </a:lnTo>
                    <a:lnTo>
                      <a:pt x="63343" y="14958"/>
                    </a:lnTo>
                    <a:lnTo>
                      <a:pt x="62924" y="14981"/>
                    </a:lnTo>
                    <a:lnTo>
                      <a:pt x="62703" y="14970"/>
                    </a:lnTo>
                    <a:lnTo>
                      <a:pt x="62273" y="14923"/>
                    </a:lnTo>
                    <a:lnTo>
                      <a:pt x="61878" y="14819"/>
                    </a:lnTo>
                    <a:lnTo>
                      <a:pt x="61505" y="14667"/>
                    </a:lnTo>
                    <a:lnTo>
                      <a:pt x="61180" y="14458"/>
                    </a:lnTo>
                    <a:lnTo>
                      <a:pt x="60877" y="14191"/>
                    </a:lnTo>
                    <a:lnTo>
                      <a:pt x="60470" y="13714"/>
                    </a:lnTo>
                    <a:lnTo>
                      <a:pt x="60249" y="13307"/>
                    </a:lnTo>
                    <a:lnTo>
                      <a:pt x="67623" y="10259"/>
                    </a:lnTo>
                    <a:lnTo>
                      <a:pt x="67379" y="9631"/>
                    </a:lnTo>
                    <a:lnTo>
                      <a:pt x="67263" y="9352"/>
                    </a:lnTo>
                    <a:lnTo>
                      <a:pt x="66995" y="8805"/>
                    </a:lnTo>
                    <a:lnTo>
                      <a:pt x="66832" y="8538"/>
                    </a:lnTo>
                    <a:lnTo>
                      <a:pt x="66658" y="8259"/>
                    </a:lnTo>
                    <a:lnTo>
                      <a:pt x="66204" y="7700"/>
                    </a:lnTo>
                    <a:lnTo>
                      <a:pt x="65937" y="7421"/>
                    </a:lnTo>
                    <a:lnTo>
                      <a:pt x="65634" y="7131"/>
                    </a:lnTo>
                    <a:lnTo>
                      <a:pt x="64925" y="6665"/>
                    </a:lnTo>
                    <a:lnTo>
                      <a:pt x="64506" y="6479"/>
                    </a:lnTo>
                    <a:lnTo>
                      <a:pt x="64064" y="6305"/>
                    </a:lnTo>
                    <a:lnTo>
                      <a:pt x="63145" y="6130"/>
                    </a:lnTo>
                    <a:lnTo>
                      <a:pt x="62645" y="6107"/>
                    </a:lnTo>
                    <a:close/>
                    <a:moveTo>
                      <a:pt x="46932" y="6119"/>
                    </a:moveTo>
                    <a:lnTo>
                      <a:pt x="46408" y="6142"/>
                    </a:lnTo>
                    <a:lnTo>
                      <a:pt x="45420" y="6340"/>
                    </a:lnTo>
                    <a:lnTo>
                      <a:pt x="44501" y="6747"/>
                    </a:lnTo>
                    <a:lnTo>
                      <a:pt x="43640" y="7352"/>
                    </a:lnTo>
                    <a:lnTo>
                      <a:pt x="43245" y="7735"/>
                    </a:lnTo>
                    <a:lnTo>
                      <a:pt x="42861" y="8154"/>
                    </a:lnTo>
                    <a:lnTo>
                      <a:pt x="42268" y="9038"/>
                    </a:lnTo>
                    <a:lnTo>
                      <a:pt x="41872" y="10027"/>
                    </a:lnTo>
                    <a:lnTo>
                      <a:pt x="41675" y="11085"/>
                    </a:lnTo>
                    <a:lnTo>
                      <a:pt x="41651" y="11643"/>
                    </a:lnTo>
                    <a:lnTo>
                      <a:pt x="41675" y="12213"/>
                    </a:lnTo>
                    <a:lnTo>
                      <a:pt x="41872" y="13260"/>
                    </a:lnTo>
                    <a:lnTo>
                      <a:pt x="42268" y="14237"/>
                    </a:lnTo>
                    <a:lnTo>
                      <a:pt x="42861" y="15121"/>
                    </a:lnTo>
                    <a:lnTo>
                      <a:pt x="43245" y="15528"/>
                    </a:lnTo>
                    <a:lnTo>
                      <a:pt x="43640" y="15912"/>
                    </a:lnTo>
                    <a:lnTo>
                      <a:pt x="44501" y="16528"/>
                    </a:lnTo>
                    <a:lnTo>
                      <a:pt x="45420" y="16924"/>
                    </a:lnTo>
                    <a:lnTo>
                      <a:pt x="46408" y="17133"/>
                    </a:lnTo>
                    <a:lnTo>
                      <a:pt x="46932" y="17145"/>
                    </a:lnTo>
                    <a:lnTo>
                      <a:pt x="47397" y="17133"/>
                    </a:lnTo>
                    <a:lnTo>
                      <a:pt x="48234" y="16970"/>
                    </a:lnTo>
                    <a:lnTo>
                      <a:pt x="48956" y="16656"/>
                    </a:lnTo>
                    <a:lnTo>
                      <a:pt x="49572" y="16191"/>
                    </a:lnTo>
                    <a:lnTo>
                      <a:pt x="49840" y="15889"/>
                    </a:lnTo>
                    <a:lnTo>
                      <a:pt x="49933" y="15889"/>
                    </a:lnTo>
                    <a:lnTo>
                      <a:pt x="49933" y="16691"/>
                    </a:lnTo>
                    <a:lnTo>
                      <a:pt x="49921" y="17075"/>
                    </a:lnTo>
                    <a:lnTo>
                      <a:pt x="49816" y="17773"/>
                    </a:lnTo>
                    <a:lnTo>
                      <a:pt x="49619" y="18366"/>
                    </a:lnTo>
                    <a:lnTo>
                      <a:pt x="49328" y="18878"/>
                    </a:lnTo>
                    <a:lnTo>
                      <a:pt x="49142" y="19087"/>
                    </a:lnTo>
                    <a:lnTo>
                      <a:pt x="48944" y="19296"/>
                    </a:lnTo>
                    <a:lnTo>
                      <a:pt x="48467" y="19599"/>
                    </a:lnTo>
                    <a:lnTo>
                      <a:pt x="47932" y="19808"/>
                    </a:lnTo>
                    <a:lnTo>
                      <a:pt x="47316" y="19913"/>
                    </a:lnTo>
                    <a:lnTo>
                      <a:pt x="46978" y="19925"/>
                    </a:lnTo>
                    <a:lnTo>
                      <a:pt x="46722" y="19913"/>
                    </a:lnTo>
                    <a:lnTo>
                      <a:pt x="46257" y="19843"/>
                    </a:lnTo>
                    <a:lnTo>
                      <a:pt x="45827" y="19704"/>
                    </a:lnTo>
                    <a:lnTo>
                      <a:pt x="45431" y="19483"/>
                    </a:lnTo>
                    <a:lnTo>
                      <a:pt x="45245" y="19343"/>
                    </a:lnTo>
                    <a:lnTo>
                      <a:pt x="44896" y="19041"/>
                    </a:lnTo>
                    <a:lnTo>
                      <a:pt x="44373" y="18343"/>
                    </a:lnTo>
                    <a:lnTo>
                      <a:pt x="44199" y="17959"/>
                    </a:lnTo>
                    <a:lnTo>
                      <a:pt x="42093" y="18831"/>
                    </a:lnTo>
                    <a:lnTo>
                      <a:pt x="42233" y="19145"/>
                    </a:lnTo>
                    <a:lnTo>
                      <a:pt x="42582" y="19750"/>
                    </a:lnTo>
                    <a:lnTo>
                      <a:pt x="43035" y="20320"/>
                    </a:lnTo>
                    <a:lnTo>
                      <a:pt x="43570" y="20855"/>
                    </a:lnTo>
                    <a:lnTo>
                      <a:pt x="43873" y="21099"/>
                    </a:lnTo>
                    <a:lnTo>
                      <a:pt x="44199" y="21332"/>
                    </a:lnTo>
                    <a:lnTo>
                      <a:pt x="44896" y="21704"/>
                    </a:lnTo>
                    <a:lnTo>
                      <a:pt x="45664" y="21948"/>
                    </a:lnTo>
                    <a:lnTo>
                      <a:pt x="46513" y="22065"/>
                    </a:lnTo>
                    <a:lnTo>
                      <a:pt x="46967" y="22076"/>
                    </a:lnTo>
                    <a:lnTo>
                      <a:pt x="47525" y="22053"/>
                    </a:lnTo>
                    <a:lnTo>
                      <a:pt x="48572" y="21879"/>
                    </a:lnTo>
                    <a:lnTo>
                      <a:pt x="49526" y="21518"/>
                    </a:lnTo>
                    <a:lnTo>
                      <a:pt x="50375" y="20983"/>
                    </a:lnTo>
                    <a:lnTo>
                      <a:pt x="50758" y="20634"/>
                    </a:lnTo>
                    <a:lnTo>
                      <a:pt x="50933" y="20448"/>
                    </a:lnTo>
                    <a:lnTo>
                      <a:pt x="51259" y="20052"/>
                    </a:lnTo>
                    <a:lnTo>
                      <a:pt x="51526" y="19611"/>
                    </a:lnTo>
                    <a:lnTo>
                      <a:pt x="51759" y="19110"/>
                    </a:lnTo>
                    <a:lnTo>
                      <a:pt x="51945" y="18575"/>
                    </a:lnTo>
                    <a:lnTo>
                      <a:pt x="52084" y="17994"/>
                    </a:lnTo>
                    <a:lnTo>
                      <a:pt x="52212" y="17040"/>
                    </a:lnTo>
                    <a:lnTo>
                      <a:pt x="52224" y="16331"/>
                    </a:lnTo>
                    <a:lnTo>
                      <a:pt x="52224" y="6444"/>
                    </a:lnTo>
                    <a:lnTo>
                      <a:pt x="49933" y="6444"/>
                    </a:lnTo>
                    <a:lnTo>
                      <a:pt x="49933" y="7340"/>
                    </a:lnTo>
                    <a:lnTo>
                      <a:pt x="49840" y="7340"/>
                    </a:lnTo>
                    <a:lnTo>
                      <a:pt x="49595" y="7096"/>
                    </a:lnTo>
                    <a:lnTo>
                      <a:pt x="49002" y="6654"/>
                    </a:lnTo>
                    <a:lnTo>
                      <a:pt x="48630" y="6468"/>
                    </a:lnTo>
                    <a:lnTo>
                      <a:pt x="48246" y="6316"/>
                    </a:lnTo>
                    <a:lnTo>
                      <a:pt x="47397" y="6142"/>
                    </a:lnTo>
                    <a:lnTo>
                      <a:pt x="46932" y="6119"/>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2" name="Google Shape;282;p18"/>
            <p:cNvGrpSpPr/>
            <p:nvPr/>
          </p:nvGrpSpPr>
          <p:grpSpPr>
            <a:xfrm>
              <a:off x="617793" y="4562424"/>
              <a:ext cx="283664" cy="252193"/>
              <a:chOff x="617793" y="4562424"/>
              <a:chExt cx="283664" cy="252193"/>
            </a:xfrm>
          </p:grpSpPr>
          <p:sp>
            <p:nvSpPr>
              <p:cNvPr id="283" name="Google Shape;283;p18"/>
              <p:cNvSpPr/>
              <p:nvPr/>
            </p:nvSpPr>
            <p:spPr>
              <a:xfrm>
                <a:off x="617793" y="4638484"/>
                <a:ext cx="185368" cy="176133"/>
              </a:xfrm>
              <a:custGeom>
                <a:rect b="b" l="l" r="r" t="t"/>
                <a:pathLst>
                  <a:path extrusionOk="0" h="18424" w="19390">
                    <a:moveTo>
                      <a:pt x="19390" y="13143"/>
                    </a:moveTo>
                    <a:lnTo>
                      <a:pt x="19383" y="13155"/>
                    </a:lnTo>
                    <a:lnTo>
                      <a:pt x="19390" y="13155"/>
                    </a:lnTo>
                    <a:lnTo>
                      <a:pt x="19390" y="13143"/>
                    </a:lnTo>
                    <a:close/>
                    <a:moveTo>
                      <a:pt x="2699" y="0"/>
                    </a:moveTo>
                    <a:lnTo>
                      <a:pt x="257" y="4257"/>
                    </a:lnTo>
                    <a:lnTo>
                      <a:pt x="140" y="4490"/>
                    </a:lnTo>
                    <a:lnTo>
                      <a:pt x="1" y="4990"/>
                    </a:lnTo>
                    <a:lnTo>
                      <a:pt x="1" y="5490"/>
                    </a:lnTo>
                    <a:lnTo>
                      <a:pt x="140" y="5990"/>
                    </a:lnTo>
                    <a:lnTo>
                      <a:pt x="257" y="6223"/>
                    </a:lnTo>
                    <a:lnTo>
                      <a:pt x="6689" y="17435"/>
                    </a:lnTo>
                    <a:lnTo>
                      <a:pt x="6828" y="17656"/>
                    </a:lnTo>
                    <a:lnTo>
                      <a:pt x="7189" y="18016"/>
                    </a:lnTo>
                    <a:lnTo>
                      <a:pt x="7631" y="18272"/>
                    </a:lnTo>
                    <a:lnTo>
                      <a:pt x="8131" y="18412"/>
                    </a:lnTo>
                    <a:lnTo>
                      <a:pt x="8398" y="18423"/>
                    </a:lnTo>
                    <a:lnTo>
                      <a:pt x="16354" y="18423"/>
                    </a:lnTo>
                    <a:lnTo>
                      <a:pt x="19383" y="13155"/>
                    </a:lnTo>
                    <a:lnTo>
                      <a:pt x="10271" y="13155"/>
                    </a:lnTo>
                    <a:lnTo>
                      <a:pt x="5723" y="5246"/>
                    </a:lnTo>
                    <a:lnTo>
                      <a:pt x="269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8"/>
              <p:cNvSpPr/>
              <p:nvPr/>
            </p:nvSpPr>
            <p:spPr>
              <a:xfrm>
                <a:off x="774243" y="4612901"/>
                <a:ext cx="127215" cy="201716"/>
              </a:xfrm>
              <a:custGeom>
                <a:rect b="b" l="l" r="r" t="t"/>
                <a:pathLst>
                  <a:path extrusionOk="0" h="21100" w="13307">
                    <a:moveTo>
                      <a:pt x="3025" y="1"/>
                    </a:moveTo>
                    <a:lnTo>
                      <a:pt x="7584" y="7910"/>
                    </a:lnTo>
                    <a:lnTo>
                      <a:pt x="3036" y="15819"/>
                    </a:lnTo>
                    <a:lnTo>
                      <a:pt x="1" y="21099"/>
                    </a:lnTo>
                    <a:lnTo>
                      <a:pt x="4909" y="21099"/>
                    </a:lnTo>
                    <a:lnTo>
                      <a:pt x="5176" y="21088"/>
                    </a:lnTo>
                    <a:lnTo>
                      <a:pt x="5677" y="20948"/>
                    </a:lnTo>
                    <a:lnTo>
                      <a:pt x="6130" y="20692"/>
                    </a:lnTo>
                    <a:lnTo>
                      <a:pt x="6491" y="20332"/>
                    </a:lnTo>
                    <a:lnTo>
                      <a:pt x="6630" y="20111"/>
                    </a:lnTo>
                    <a:lnTo>
                      <a:pt x="13051" y="8899"/>
                    </a:lnTo>
                    <a:lnTo>
                      <a:pt x="13179" y="8666"/>
                    </a:lnTo>
                    <a:lnTo>
                      <a:pt x="13307" y="8166"/>
                    </a:lnTo>
                    <a:lnTo>
                      <a:pt x="13307" y="7654"/>
                    </a:lnTo>
                    <a:lnTo>
                      <a:pt x="13167" y="7166"/>
                    </a:lnTo>
                    <a:lnTo>
                      <a:pt x="13039" y="6933"/>
                    </a:lnTo>
                    <a:lnTo>
                      <a:pt x="907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8"/>
              <p:cNvSpPr/>
              <p:nvPr/>
            </p:nvSpPr>
            <p:spPr>
              <a:xfrm>
                <a:off x="643701" y="4562424"/>
                <a:ext cx="217280" cy="126096"/>
              </a:xfrm>
              <a:custGeom>
                <a:rect b="b" l="l" r="r" t="t"/>
                <a:pathLst>
                  <a:path extrusionOk="0" h="13190" w="22728">
                    <a:moveTo>
                      <a:pt x="5700" y="1"/>
                    </a:moveTo>
                    <a:lnTo>
                      <a:pt x="5433" y="12"/>
                    </a:lnTo>
                    <a:lnTo>
                      <a:pt x="4932" y="152"/>
                    </a:lnTo>
                    <a:lnTo>
                      <a:pt x="4490" y="408"/>
                    </a:lnTo>
                    <a:lnTo>
                      <a:pt x="4130" y="768"/>
                    </a:lnTo>
                    <a:lnTo>
                      <a:pt x="3990" y="989"/>
                    </a:lnTo>
                    <a:lnTo>
                      <a:pt x="1" y="7944"/>
                    </a:lnTo>
                    <a:lnTo>
                      <a:pt x="3025" y="13190"/>
                    </a:lnTo>
                    <a:lnTo>
                      <a:pt x="7584" y="5281"/>
                    </a:lnTo>
                    <a:lnTo>
                      <a:pt x="22728" y="5281"/>
                    </a:lnTo>
                    <a:lnTo>
                      <a:pt x="20285" y="989"/>
                    </a:lnTo>
                    <a:lnTo>
                      <a:pt x="20146" y="768"/>
                    </a:lnTo>
                    <a:lnTo>
                      <a:pt x="19785" y="408"/>
                    </a:lnTo>
                    <a:lnTo>
                      <a:pt x="19332" y="152"/>
                    </a:lnTo>
                    <a:lnTo>
                      <a:pt x="18831" y="12"/>
                    </a:lnTo>
                    <a:lnTo>
                      <a:pt x="1856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8"/>
              <p:cNvSpPr/>
              <p:nvPr/>
            </p:nvSpPr>
            <p:spPr>
              <a:xfrm>
                <a:off x="672610" y="4612901"/>
                <a:ext cx="174030" cy="151230"/>
              </a:xfrm>
              <a:custGeom>
                <a:rect b="b" l="l" r="r" t="t"/>
                <a:pathLst>
                  <a:path extrusionOk="0" h="15819" w="18204">
                    <a:moveTo>
                      <a:pt x="4560" y="1"/>
                    </a:moveTo>
                    <a:lnTo>
                      <a:pt x="1" y="7910"/>
                    </a:lnTo>
                    <a:lnTo>
                      <a:pt x="4560" y="15819"/>
                    </a:lnTo>
                    <a:lnTo>
                      <a:pt x="13656" y="15819"/>
                    </a:lnTo>
                    <a:lnTo>
                      <a:pt x="18203" y="7910"/>
                    </a:lnTo>
                    <a:lnTo>
                      <a:pt x="13656"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8"/>
              <p:cNvSpPr/>
              <p:nvPr/>
            </p:nvSpPr>
            <p:spPr>
              <a:xfrm>
                <a:off x="721873" y="4650711"/>
                <a:ext cx="75620" cy="75620"/>
              </a:xfrm>
              <a:custGeom>
                <a:rect b="b" l="l" r="r" t="t"/>
                <a:pathLst>
                  <a:path extrusionOk="0" h="7910" w="7910">
                    <a:moveTo>
                      <a:pt x="3955" y="0"/>
                    </a:moveTo>
                    <a:lnTo>
                      <a:pt x="3548" y="12"/>
                    </a:lnTo>
                    <a:lnTo>
                      <a:pt x="2780" y="175"/>
                    </a:lnTo>
                    <a:lnTo>
                      <a:pt x="2071" y="477"/>
                    </a:lnTo>
                    <a:lnTo>
                      <a:pt x="1431" y="896"/>
                    </a:lnTo>
                    <a:lnTo>
                      <a:pt x="896" y="1443"/>
                    </a:lnTo>
                    <a:lnTo>
                      <a:pt x="466" y="2071"/>
                    </a:lnTo>
                    <a:lnTo>
                      <a:pt x="175" y="2780"/>
                    </a:lnTo>
                    <a:lnTo>
                      <a:pt x="12" y="3548"/>
                    </a:lnTo>
                    <a:lnTo>
                      <a:pt x="1" y="3955"/>
                    </a:lnTo>
                    <a:lnTo>
                      <a:pt x="12" y="4362"/>
                    </a:lnTo>
                    <a:lnTo>
                      <a:pt x="175" y="5130"/>
                    </a:lnTo>
                    <a:lnTo>
                      <a:pt x="466" y="5839"/>
                    </a:lnTo>
                    <a:lnTo>
                      <a:pt x="896" y="6467"/>
                    </a:lnTo>
                    <a:lnTo>
                      <a:pt x="1431" y="7014"/>
                    </a:lnTo>
                    <a:lnTo>
                      <a:pt x="2071" y="7433"/>
                    </a:lnTo>
                    <a:lnTo>
                      <a:pt x="2780" y="7735"/>
                    </a:lnTo>
                    <a:lnTo>
                      <a:pt x="3548" y="7898"/>
                    </a:lnTo>
                    <a:lnTo>
                      <a:pt x="3955" y="7910"/>
                    </a:lnTo>
                    <a:lnTo>
                      <a:pt x="4362" y="7898"/>
                    </a:lnTo>
                    <a:lnTo>
                      <a:pt x="5130" y="7735"/>
                    </a:lnTo>
                    <a:lnTo>
                      <a:pt x="5839" y="7433"/>
                    </a:lnTo>
                    <a:lnTo>
                      <a:pt x="6467" y="7014"/>
                    </a:lnTo>
                    <a:lnTo>
                      <a:pt x="7002" y="6467"/>
                    </a:lnTo>
                    <a:lnTo>
                      <a:pt x="7433" y="5839"/>
                    </a:lnTo>
                    <a:lnTo>
                      <a:pt x="7735" y="5130"/>
                    </a:lnTo>
                    <a:lnTo>
                      <a:pt x="7898" y="4362"/>
                    </a:lnTo>
                    <a:lnTo>
                      <a:pt x="7910" y="3955"/>
                    </a:lnTo>
                    <a:lnTo>
                      <a:pt x="7898" y="3548"/>
                    </a:lnTo>
                    <a:lnTo>
                      <a:pt x="7735" y="2780"/>
                    </a:lnTo>
                    <a:lnTo>
                      <a:pt x="7433" y="2071"/>
                    </a:lnTo>
                    <a:lnTo>
                      <a:pt x="7002" y="1443"/>
                    </a:lnTo>
                    <a:lnTo>
                      <a:pt x="6467" y="896"/>
                    </a:lnTo>
                    <a:lnTo>
                      <a:pt x="5839" y="477"/>
                    </a:lnTo>
                    <a:lnTo>
                      <a:pt x="5130" y="175"/>
                    </a:lnTo>
                    <a:lnTo>
                      <a:pt x="4362" y="12"/>
                    </a:lnTo>
                    <a:lnTo>
                      <a:pt x="39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7_GCP content">
  <p:cSld name="CUSTOM_3_1_1_1_1_1_1_1_1_1_1_1_2_1">
    <p:bg>
      <p:bgPr>
        <a:solidFill>
          <a:srgbClr val="FFFFFF"/>
        </a:solidFill>
      </p:bgPr>
    </p:bg>
    <p:spTree>
      <p:nvGrpSpPr>
        <p:cNvPr id="288" name="Shape 288"/>
        <p:cNvGrpSpPr/>
        <p:nvPr/>
      </p:nvGrpSpPr>
      <p:grpSpPr>
        <a:xfrm>
          <a:off x="0" y="0"/>
          <a:ext cx="0" cy="0"/>
          <a:chOff x="0" y="0"/>
          <a:chExt cx="0" cy="0"/>
        </a:xfrm>
      </p:grpSpPr>
      <p:sp>
        <p:nvSpPr>
          <p:cNvPr id="289" name="Google Shape;289;p19"/>
          <p:cNvSpPr txBox="1"/>
          <p:nvPr>
            <p:ph type="title"/>
          </p:nvPr>
        </p:nvSpPr>
        <p:spPr>
          <a:xfrm>
            <a:off x="761950" y="809375"/>
            <a:ext cx="5079900" cy="352500"/>
          </a:xfrm>
          <a:prstGeom prst="rect">
            <a:avLst/>
          </a:prstGeom>
        </p:spPr>
        <p:txBody>
          <a:bodyPr anchorCtr="0" anchor="b" bIns="0" lIns="0" spcFirstLastPara="1" rIns="228600" wrap="square" tIns="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90" name="Google Shape;290;p19"/>
          <p:cNvSpPr txBox="1"/>
          <p:nvPr>
            <p:ph idx="1" type="body"/>
          </p:nvPr>
        </p:nvSpPr>
        <p:spPr>
          <a:xfrm>
            <a:off x="761975" y="1514275"/>
            <a:ext cx="5079900" cy="2467200"/>
          </a:xfrm>
          <a:prstGeom prst="rect">
            <a:avLst/>
          </a:prstGeom>
        </p:spPr>
        <p:txBody>
          <a:bodyPr anchorCtr="0" anchor="t" bIns="0" lIns="0" spcFirstLastPara="1" rIns="228600" wrap="square" tIns="0">
            <a:noAutofit/>
          </a:bodyPr>
          <a:lstStyle>
            <a:lvl1pPr indent="-298450" lvl="0" marL="457200" rtl="0">
              <a:spcBef>
                <a:spcPts val="0"/>
              </a:spcBef>
              <a:spcAft>
                <a:spcPts val="0"/>
              </a:spcAft>
              <a:buSzPts val="11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grpSp>
        <p:nvGrpSpPr>
          <p:cNvPr id="291" name="Google Shape;291;p19"/>
          <p:cNvGrpSpPr/>
          <p:nvPr/>
        </p:nvGrpSpPr>
        <p:grpSpPr>
          <a:xfrm>
            <a:off x="617793" y="4562424"/>
            <a:ext cx="2353175" cy="252193"/>
            <a:chOff x="617793" y="4562424"/>
            <a:chExt cx="2353175" cy="252193"/>
          </a:xfrm>
        </p:grpSpPr>
        <p:grpSp>
          <p:nvGrpSpPr>
            <p:cNvPr id="292" name="Google Shape;292;p19"/>
            <p:cNvGrpSpPr/>
            <p:nvPr/>
          </p:nvGrpSpPr>
          <p:grpSpPr>
            <a:xfrm>
              <a:off x="989955" y="4603006"/>
              <a:ext cx="1981014" cy="211056"/>
              <a:chOff x="1644000" y="3136475"/>
              <a:chExt cx="5180475" cy="551925"/>
            </a:xfrm>
          </p:grpSpPr>
          <p:sp>
            <p:nvSpPr>
              <p:cNvPr id="293" name="Google Shape;293;p19"/>
              <p:cNvSpPr/>
              <p:nvPr/>
            </p:nvSpPr>
            <p:spPr>
              <a:xfrm>
                <a:off x="3457850" y="3174000"/>
                <a:ext cx="341975" cy="390525"/>
              </a:xfrm>
              <a:custGeom>
                <a:rect b="b" l="l" r="r" t="t"/>
                <a:pathLst>
                  <a:path extrusionOk="0" h="15621" w="13679">
                    <a:moveTo>
                      <a:pt x="7759" y="0"/>
                    </a:moveTo>
                    <a:lnTo>
                      <a:pt x="7352" y="12"/>
                    </a:lnTo>
                    <a:lnTo>
                      <a:pt x="6561" y="82"/>
                    </a:lnTo>
                    <a:lnTo>
                      <a:pt x="5805" y="221"/>
                    </a:lnTo>
                    <a:lnTo>
                      <a:pt x="5072" y="431"/>
                    </a:lnTo>
                    <a:lnTo>
                      <a:pt x="4386" y="710"/>
                    </a:lnTo>
                    <a:lnTo>
                      <a:pt x="3734" y="1059"/>
                    </a:lnTo>
                    <a:lnTo>
                      <a:pt x="3106" y="1477"/>
                    </a:lnTo>
                    <a:lnTo>
                      <a:pt x="2513" y="1966"/>
                    </a:lnTo>
                    <a:lnTo>
                      <a:pt x="2234" y="2245"/>
                    </a:lnTo>
                    <a:lnTo>
                      <a:pt x="1955" y="2524"/>
                    </a:lnTo>
                    <a:lnTo>
                      <a:pt x="1466" y="3117"/>
                    </a:lnTo>
                    <a:lnTo>
                      <a:pt x="1048" y="3734"/>
                    </a:lnTo>
                    <a:lnTo>
                      <a:pt x="699" y="4397"/>
                    </a:lnTo>
                    <a:lnTo>
                      <a:pt x="420" y="5095"/>
                    </a:lnTo>
                    <a:lnTo>
                      <a:pt x="210" y="5827"/>
                    </a:lnTo>
                    <a:lnTo>
                      <a:pt x="71" y="6595"/>
                    </a:lnTo>
                    <a:lnTo>
                      <a:pt x="1" y="7397"/>
                    </a:lnTo>
                    <a:lnTo>
                      <a:pt x="1" y="7805"/>
                    </a:lnTo>
                    <a:lnTo>
                      <a:pt x="1" y="8223"/>
                    </a:lnTo>
                    <a:lnTo>
                      <a:pt x="71" y="9026"/>
                    </a:lnTo>
                    <a:lnTo>
                      <a:pt x="210" y="9782"/>
                    </a:lnTo>
                    <a:lnTo>
                      <a:pt x="420" y="10515"/>
                    </a:lnTo>
                    <a:lnTo>
                      <a:pt x="710" y="11212"/>
                    </a:lnTo>
                    <a:lnTo>
                      <a:pt x="1059" y="11875"/>
                    </a:lnTo>
                    <a:lnTo>
                      <a:pt x="1478" y="12503"/>
                    </a:lnTo>
                    <a:lnTo>
                      <a:pt x="1967" y="13097"/>
                    </a:lnTo>
                    <a:lnTo>
                      <a:pt x="2234" y="13376"/>
                    </a:lnTo>
                    <a:lnTo>
                      <a:pt x="2513" y="13655"/>
                    </a:lnTo>
                    <a:lnTo>
                      <a:pt x="3106" y="14143"/>
                    </a:lnTo>
                    <a:lnTo>
                      <a:pt x="3734" y="14562"/>
                    </a:lnTo>
                    <a:lnTo>
                      <a:pt x="4386" y="14911"/>
                    </a:lnTo>
                    <a:lnTo>
                      <a:pt x="5072" y="15190"/>
                    </a:lnTo>
                    <a:lnTo>
                      <a:pt x="5805" y="15400"/>
                    </a:lnTo>
                    <a:lnTo>
                      <a:pt x="6561" y="15539"/>
                    </a:lnTo>
                    <a:lnTo>
                      <a:pt x="7352" y="15609"/>
                    </a:lnTo>
                    <a:lnTo>
                      <a:pt x="7759" y="15621"/>
                    </a:lnTo>
                    <a:lnTo>
                      <a:pt x="8212" y="15609"/>
                    </a:lnTo>
                    <a:lnTo>
                      <a:pt x="9096" y="15516"/>
                    </a:lnTo>
                    <a:lnTo>
                      <a:pt x="9922" y="15330"/>
                    </a:lnTo>
                    <a:lnTo>
                      <a:pt x="10725" y="15051"/>
                    </a:lnTo>
                    <a:lnTo>
                      <a:pt x="11108" y="14876"/>
                    </a:lnTo>
                    <a:lnTo>
                      <a:pt x="11481" y="14690"/>
                    </a:lnTo>
                    <a:lnTo>
                      <a:pt x="12190" y="14260"/>
                    </a:lnTo>
                    <a:lnTo>
                      <a:pt x="12841" y="13771"/>
                    </a:lnTo>
                    <a:lnTo>
                      <a:pt x="13411" y="13225"/>
                    </a:lnTo>
                    <a:lnTo>
                      <a:pt x="13679" y="12922"/>
                    </a:lnTo>
                    <a:lnTo>
                      <a:pt x="12341" y="11585"/>
                    </a:lnTo>
                    <a:lnTo>
                      <a:pt x="12097" y="11852"/>
                    </a:lnTo>
                    <a:lnTo>
                      <a:pt x="11597" y="12329"/>
                    </a:lnTo>
                    <a:lnTo>
                      <a:pt x="11074" y="12736"/>
                    </a:lnTo>
                    <a:lnTo>
                      <a:pt x="10527" y="13073"/>
                    </a:lnTo>
                    <a:lnTo>
                      <a:pt x="9945" y="13341"/>
                    </a:lnTo>
                    <a:lnTo>
                      <a:pt x="9352" y="13539"/>
                    </a:lnTo>
                    <a:lnTo>
                      <a:pt x="8724" y="13678"/>
                    </a:lnTo>
                    <a:lnTo>
                      <a:pt x="8073" y="13748"/>
                    </a:lnTo>
                    <a:lnTo>
                      <a:pt x="7747" y="13760"/>
                    </a:lnTo>
                    <a:lnTo>
                      <a:pt x="7142" y="13736"/>
                    </a:lnTo>
                    <a:lnTo>
                      <a:pt x="6305" y="13597"/>
                    </a:lnTo>
                    <a:lnTo>
                      <a:pt x="5758" y="13446"/>
                    </a:lnTo>
                    <a:lnTo>
                      <a:pt x="5246" y="13236"/>
                    </a:lnTo>
                    <a:lnTo>
                      <a:pt x="4758" y="12980"/>
                    </a:lnTo>
                    <a:lnTo>
                      <a:pt x="4281" y="12678"/>
                    </a:lnTo>
                    <a:lnTo>
                      <a:pt x="3839" y="12317"/>
                    </a:lnTo>
                    <a:lnTo>
                      <a:pt x="3630" y="12108"/>
                    </a:lnTo>
                    <a:lnTo>
                      <a:pt x="3420" y="11899"/>
                    </a:lnTo>
                    <a:lnTo>
                      <a:pt x="3060" y="11457"/>
                    </a:lnTo>
                    <a:lnTo>
                      <a:pt x="2746" y="10980"/>
                    </a:lnTo>
                    <a:lnTo>
                      <a:pt x="2478" y="10480"/>
                    </a:lnTo>
                    <a:lnTo>
                      <a:pt x="2269" y="9933"/>
                    </a:lnTo>
                    <a:lnTo>
                      <a:pt x="2106" y="9363"/>
                    </a:lnTo>
                    <a:lnTo>
                      <a:pt x="2001" y="8758"/>
                    </a:lnTo>
                    <a:lnTo>
                      <a:pt x="1943" y="8119"/>
                    </a:lnTo>
                    <a:lnTo>
                      <a:pt x="1943" y="7793"/>
                    </a:lnTo>
                    <a:lnTo>
                      <a:pt x="1943" y="7467"/>
                    </a:lnTo>
                    <a:lnTo>
                      <a:pt x="2001" y="6828"/>
                    </a:lnTo>
                    <a:lnTo>
                      <a:pt x="2106" y="6223"/>
                    </a:lnTo>
                    <a:lnTo>
                      <a:pt x="2269" y="5653"/>
                    </a:lnTo>
                    <a:lnTo>
                      <a:pt x="2478" y="5118"/>
                    </a:lnTo>
                    <a:lnTo>
                      <a:pt x="2746" y="4606"/>
                    </a:lnTo>
                    <a:lnTo>
                      <a:pt x="3060" y="4129"/>
                    </a:lnTo>
                    <a:lnTo>
                      <a:pt x="3420" y="3687"/>
                    </a:lnTo>
                    <a:lnTo>
                      <a:pt x="3630" y="3478"/>
                    </a:lnTo>
                    <a:lnTo>
                      <a:pt x="4060" y="3082"/>
                    </a:lnTo>
                    <a:lnTo>
                      <a:pt x="4746" y="2606"/>
                    </a:lnTo>
                    <a:lnTo>
                      <a:pt x="5246" y="2350"/>
                    </a:lnTo>
                    <a:lnTo>
                      <a:pt x="5758" y="2140"/>
                    </a:lnTo>
                    <a:lnTo>
                      <a:pt x="6293" y="1989"/>
                    </a:lnTo>
                    <a:lnTo>
                      <a:pt x="7142" y="1850"/>
                    </a:lnTo>
                    <a:lnTo>
                      <a:pt x="7747" y="1838"/>
                    </a:lnTo>
                    <a:lnTo>
                      <a:pt x="8073" y="1838"/>
                    </a:lnTo>
                    <a:lnTo>
                      <a:pt x="8701" y="1896"/>
                    </a:lnTo>
                    <a:lnTo>
                      <a:pt x="9282" y="2012"/>
                    </a:lnTo>
                    <a:lnTo>
                      <a:pt x="9841" y="2198"/>
                    </a:lnTo>
                    <a:lnTo>
                      <a:pt x="10352" y="2431"/>
                    </a:lnTo>
                    <a:lnTo>
                      <a:pt x="10841" y="2733"/>
                    </a:lnTo>
                    <a:lnTo>
                      <a:pt x="11295" y="3094"/>
                    </a:lnTo>
                    <a:lnTo>
                      <a:pt x="11713" y="3501"/>
                    </a:lnTo>
                    <a:lnTo>
                      <a:pt x="11899" y="3734"/>
                    </a:lnTo>
                    <a:lnTo>
                      <a:pt x="13237" y="2443"/>
                    </a:lnTo>
                    <a:lnTo>
                      <a:pt x="12969" y="2140"/>
                    </a:lnTo>
                    <a:lnTo>
                      <a:pt x="12411" y="1605"/>
                    </a:lnTo>
                    <a:lnTo>
                      <a:pt x="11806" y="1152"/>
                    </a:lnTo>
                    <a:lnTo>
                      <a:pt x="11155" y="768"/>
                    </a:lnTo>
                    <a:lnTo>
                      <a:pt x="10480" y="465"/>
                    </a:lnTo>
                    <a:lnTo>
                      <a:pt x="9748" y="233"/>
                    </a:lnTo>
                    <a:lnTo>
                      <a:pt x="8980" y="82"/>
                    </a:lnTo>
                    <a:lnTo>
                      <a:pt x="8177" y="12"/>
                    </a:lnTo>
                    <a:lnTo>
                      <a:pt x="775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9"/>
              <p:cNvSpPr/>
              <p:nvPr/>
            </p:nvSpPr>
            <p:spPr>
              <a:xfrm>
                <a:off x="3843125" y="3182425"/>
                <a:ext cx="48025" cy="373675"/>
              </a:xfrm>
              <a:custGeom>
                <a:rect b="b" l="l" r="r" t="t"/>
                <a:pathLst>
                  <a:path extrusionOk="0" h="14947" w="1921">
                    <a:moveTo>
                      <a:pt x="1" y="1"/>
                    </a:moveTo>
                    <a:lnTo>
                      <a:pt x="1" y="14946"/>
                    </a:lnTo>
                    <a:lnTo>
                      <a:pt x="1920" y="14946"/>
                    </a:lnTo>
                    <a:lnTo>
                      <a:pt x="19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9"/>
              <p:cNvSpPr/>
              <p:nvPr/>
            </p:nvSpPr>
            <p:spPr>
              <a:xfrm>
                <a:off x="3932125" y="3292050"/>
                <a:ext cx="263175" cy="272775"/>
              </a:xfrm>
              <a:custGeom>
                <a:rect b="b" l="l" r="r" t="t"/>
                <a:pathLst>
                  <a:path extrusionOk="0" h="10911" w="10527">
                    <a:moveTo>
                      <a:pt x="5583" y="1768"/>
                    </a:moveTo>
                    <a:lnTo>
                      <a:pt x="6211" y="1908"/>
                    </a:lnTo>
                    <a:lnTo>
                      <a:pt x="6793" y="2164"/>
                    </a:lnTo>
                    <a:lnTo>
                      <a:pt x="7339" y="2536"/>
                    </a:lnTo>
                    <a:lnTo>
                      <a:pt x="7583" y="2780"/>
                    </a:lnTo>
                    <a:lnTo>
                      <a:pt x="7816" y="3036"/>
                    </a:lnTo>
                    <a:lnTo>
                      <a:pt x="8188" y="3618"/>
                    </a:lnTo>
                    <a:lnTo>
                      <a:pt x="8444" y="4292"/>
                    </a:lnTo>
                    <a:lnTo>
                      <a:pt x="8560" y="5048"/>
                    </a:lnTo>
                    <a:lnTo>
                      <a:pt x="8572" y="5455"/>
                    </a:lnTo>
                    <a:lnTo>
                      <a:pt x="8560" y="5862"/>
                    </a:lnTo>
                    <a:lnTo>
                      <a:pt x="8444" y="6618"/>
                    </a:lnTo>
                    <a:lnTo>
                      <a:pt x="8188" y="7281"/>
                    </a:lnTo>
                    <a:lnTo>
                      <a:pt x="7816" y="7874"/>
                    </a:lnTo>
                    <a:lnTo>
                      <a:pt x="7583" y="8130"/>
                    </a:lnTo>
                    <a:lnTo>
                      <a:pt x="7339" y="8375"/>
                    </a:lnTo>
                    <a:lnTo>
                      <a:pt x="6793" y="8758"/>
                    </a:lnTo>
                    <a:lnTo>
                      <a:pt x="6211" y="9014"/>
                    </a:lnTo>
                    <a:lnTo>
                      <a:pt x="5583" y="9142"/>
                    </a:lnTo>
                    <a:lnTo>
                      <a:pt x="5246" y="9154"/>
                    </a:lnTo>
                    <a:lnTo>
                      <a:pt x="4908" y="9142"/>
                    </a:lnTo>
                    <a:lnTo>
                      <a:pt x="4280" y="9003"/>
                    </a:lnTo>
                    <a:lnTo>
                      <a:pt x="3699" y="8747"/>
                    </a:lnTo>
                    <a:lnTo>
                      <a:pt x="3152" y="8375"/>
                    </a:lnTo>
                    <a:lnTo>
                      <a:pt x="2908" y="8130"/>
                    </a:lnTo>
                    <a:lnTo>
                      <a:pt x="2675" y="7863"/>
                    </a:lnTo>
                    <a:lnTo>
                      <a:pt x="2303" y="7281"/>
                    </a:lnTo>
                    <a:lnTo>
                      <a:pt x="2047" y="6607"/>
                    </a:lnTo>
                    <a:lnTo>
                      <a:pt x="1931" y="5862"/>
                    </a:lnTo>
                    <a:lnTo>
                      <a:pt x="1919" y="5455"/>
                    </a:lnTo>
                    <a:lnTo>
                      <a:pt x="1931" y="5048"/>
                    </a:lnTo>
                    <a:lnTo>
                      <a:pt x="2047" y="4292"/>
                    </a:lnTo>
                    <a:lnTo>
                      <a:pt x="2303" y="3629"/>
                    </a:lnTo>
                    <a:lnTo>
                      <a:pt x="2675" y="3036"/>
                    </a:lnTo>
                    <a:lnTo>
                      <a:pt x="2908" y="2780"/>
                    </a:lnTo>
                    <a:lnTo>
                      <a:pt x="3152" y="2536"/>
                    </a:lnTo>
                    <a:lnTo>
                      <a:pt x="3699" y="2152"/>
                    </a:lnTo>
                    <a:lnTo>
                      <a:pt x="4280" y="1896"/>
                    </a:lnTo>
                    <a:lnTo>
                      <a:pt x="4908" y="1768"/>
                    </a:lnTo>
                    <a:close/>
                    <a:moveTo>
                      <a:pt x="5257" y="0"/>
                    </a:moveTo>
                    <a:lnTo>
                      <a:pt x="4699" y="24"/>
                    </a:lnTo>
                    <a:lnTo>
                      <a:pt x="3652" y="210"/>
                    </a:lnTo>
                    <a:lnTo>
                      <a:pt x="2698" y="605"/>
                    </a:lnTo>
                    <a:lnTo>
                      <a:pt x="1861" y="1187"/>
                    </a:lnTo>
                    <a:lnTo>
                      <a:pt x="1477" y="1559"/>
                    </a:lnTo>
                    <a:lnTo>
                      <a:pt x="1128" y="1954"/>
                    </a:lnTo>
                    <a:lnTo>
                      <a:pt x="570" y="2827"/>
                    </a:lnTo>
                    <a:lnTo>
                      <a:pt x="198" y="3804"/>
                    </a:lnTo>
                    <a:lnTo>
                      <a:pt x="12" y="4874"/>
                    </a:lnTo>
                    <a:lnTo>
                      <a:pt x="0" y="5455"/>
                    </a:lnTo>
                    <a:lnTo>
                      <a:pt x="12" y="6025"/>
                    </a:lnTo>
                    <a:lnTo>
                      <a:pt x="198" y="7107"/>
                    </a:lnTo>
                    <a:lnTo>
                      <a:pt x="570" y="8084"/>
                    </a:lnTo>
                    <a:lnTo>
                      <a:pt x="1128" y="8956"/>
                    </a:lnTo>
                    <a:lnTo>
                      <a:pt x="1477" y="9352"/>
                    </a:lnTo>
                    <a:lnTo>
                      <a:pt x="1861" y="9724"/>
                    </a:lnTo>
                    <a:lnTo>
                      <a:pt x="2698" y="10305"/>
                    </a:lnTo>
                    <a:lnTo>
                      <a:pt x="3652" y="10701"/>
                    </a:lnTo>
                    <a:lnTo>
                      <a:pt x="4699" y="10887"/>
                    </a:lnTo>
                    <a:lnTo>
                      <a:pt x="5257" y="10910"/>
                    </a:lnTo>
                    <a:lnTo>
                      <a:pt x="5827" y="10887"/>
                    </a:lnTo>
                    <a:lnTo>
                      <a:pt x="6874" y="10701"/>
                    </a:lnTo>
                    <a:lnTo>
                      <a:pt x="7816" y="10305"/>
                    </a:lnTo>
                    <a:lnTo>
                      <a:pt x="8665" y="9724"/>
                    </a:lnTo>
                    <a:lnTo>
                      <a:pt x="9037" y="9352"/>
                    </a:lnTo>
                    <a:lnTo>
                      <a:pt x="9398" y="8956"/>
                    </a:lnTo>
                    <a:lnTo>
                      <a:pt x="9956" y="8072"/>
                    </a:lnTo>
                    <a:lnTo>
                      <a:pt x="10317" y="7095"/>
                    </a:lnTo>
                    <a:lnTo>
                      <a:pt x="10503" y="6025"/>
                    </a:lnTo>
                    <a:lnTo>
                      <a:pt x="10526" y="5455"/>
                    </a:lnTo>
                    <a:lnTo>
                      <a:pt x="10503" y="4885"/>
                    </a:lnTo>
                    <a:lnTo>
                      <a:pt x="10317" y="3804"/>
                    </a:lnTo>
                    <a:lnTo>
                      <a:pt x="9956" y="2827"/>
                    </a:lnTo>
                    <a:lnTo>
                      <a:pt x="9398" y="1954"/>
                    </a:lnTo>
                    <a:lnTo>
                      <a:pt x="9037" y="1559"/>
                    </a:lnTo>
                    <a:lnTo>
                      <a:pt x="8665" y="1187"/>
                    </a:lnTo>
                    <a:lnTo>
                      <a:pt x="7816" y="605"/>
                    </a:lnTo>
                    <a:lnTo>
                      <a:pt x="6874" y="210"/>
                    </a:lnTo>
                    <a:lnTo>
                      <a:pt x="5827" y="24"/>
                    </a:lnTo>
                    <a:lnTo>
                      <a:pt x="525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9"/>
              <p:cNvSpPr/>
              <p:nvPr/>
            </p:nvSpPr>
            <p:spPr>
              <a:xfrm>
                <a:off x="4234225" y="3300475"/>
                <a:ext cx="226250" cy="263475"/>
              </a:xfrm>
              <a:custGeom>
                <a:rect b="b" l="l" r="r" t="t"/>
                <a:pathLst>
                  <a:path extrusionOk="0" h="10539" w="9050">
                    <a:moveTo>
                      <a:pt x="1" y="1"/>
                    </a:moveTo>
                    <a:lnTo>
                      <a:pt x="1" y="6258"/>
                    </a:lnTo>
                    <a:lnTo>
                      <a:pt x="1" y="6735"/>
                    </a:lnTo>
                    <a:lnTo>
                      <a:pt x="129" y="7619"/>
                    </a:lnTo>
                    <a:lnTo>
                      <a:pt x="373" y="8398"/>
                    </a:lnTo>
                    <a:lnTo>
                      <a:pt x="745" y="9073"/>
                    </a:lnTo>
                    <a:lnTo>
                      <a:pt x="989" y="9375"/>
                    </a:lnTo>
                    <a:lnTo>
                      <a:pt x="1233" y="9654"/>
                    </a:lnTo>
                    <a:lnTo>
                      <a:pt x="1850" y="10096"/>
                    </a:lnTo>
                    <a:lnTo>
                      <a:pt x="2571" y="10387"/>
                    </a:lnTo>
                    <a:lnTo>
                      <a:pt x="3420" y="10527"/>
                    </a:lnTo>
                    <a:lnTo>
                      <a:pt x="3897" y="10538"/>
                    </a:lnTo>
                    <a:lnTo>
                      <a:pt x="4141" y="10538"/>
                    </a:lnTo>
                    <a:lnTo>
                      <a:pt x="4630" y="10468"/>
                    </a:lnTo>
                    <a:lnTo>
                      <a:pt x="5107" y="10341"/>
                    </a:lnTo>
                    <a:lnTo>
                      <a:pt x="5572" y="10154"/>
                    </a:lnTo>
                    <a:lnTo>
                      <a:pt x="5793" y="10026"/>
                    </a:lnTo>
                    <a:lnTo>
                      <a:pt x="6014" y="9910"/>
                    </a:lnTo>
                    <a:lnTo>
                      <a:pt x="6409" y="9631"/>
                    </a:lnTo>
                    <a:lnTo>
                      <a:pt x="6747" y="9317"/>
                    </a:lnTo>
                    <a:lnTo>
                      <a:pt x="7014" y="8980"/>
                    </a:lnTo>
                    <a:lnTo>
                      <a:pt x="7130" y="8794"/>
                    </a:lnTo>
                    <a:lnTo>
                      <a:pt x="7223" y="8794"/>
                    </a:lnTo>
                    <a:lnTo>
                      <a:pt x="7223" y="10224"/>
                    </a:lnTo>
                    <a:lnTo>
                      <a:pt x="9050" y="10224"/>
                    </a:lnTo>
                    <a:lnTo>
                      <a:pt x="9050" y="1"/>
                    </a:lnTo>
                    <a:lnTo>
                      <a:pt x="7130" y="1"/>
                    </a:lnTo>
                    <a:lnTo>
                      <a:pt x="7130" y="5642"/>
                    </a:lnTo>
                    <a:lnTo>
                      <a:pt x="7130" y="5944"/>
                    </a:lnTo>
                    <a:lnTo>
                      <a:pt x="7026" y="6537"/>
                    </a:lnTo>
                    <a:lnTo>
                      <a:pt x="6840" y="7096"/>
                    </a:lnTo>
                    <a:lnTo>
                      <a:pt x="6560" y="7607"/>
                    </a:lnTo>
                    <a:lnTo>
                      <a:pt x="6374" y="7852"/>
                    </a:lnTo>
                    <a:lnTo>
                      <a:pt x="6188" y="8084"/>
                    </a:lnTo>
                    <a:lnTo>
                      <a:pt x="5758" y="8445"/>
                    </a:lnTo>
                    <a:lnTo>
                      <a:pt x="5281" y="8677"/>
                    </a:lnTo>
                    <a:lnTo>
                      <a:pt x="4734" y="8805"/>
                    </a:lnTo>
                    <a:lnTo>
                      <a:pt x="4444" y="8817"/>
                    </a:lnTo>
                    <a:lnTo>
                      <a:pt x="4130" y="8805"/>
                    </a:lnTo>
                    <a:lnTo>
                      <a:pt x="3583" y="8712"/>
                    </a:lnTo>
                    <a:lnTo>
                      <a:pt x="3106" y="8538"/>
                    </a:lnTo>
                    <a:lnTo>
                      <a:pt x="2711" y="8270"/>
                    </a:lnTo>
                    <a:lnTo>
                      <a:pt x="2397" y="7910"/>
                    </a:lnTo>
                    <a:lnTo>
                      <a:pt x="2152" y="7456"/>
                    </a:lnTo>
                    <a:lnTo>
                      <a:pt x="2001" y="6921"/>
                    </a:lnTo>
                    <a:lnTo>
                      <a:pt x="1920" y="6293"/>
                    </a:lnTo>
                    <a:lnTo>
                      <a:pt x="1920" y="5944"/>
                    </a:lnTo>
                    <a:lnTo>
                      <a:pt x="19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9"/>
              <p:cNvSpPr/>
              <p:nvPr/>
            </p:nvSpPr>
            <p:spPr>
              <a:xfrm>
                <a:off x="4502025" y="3182125"/>
                <a:ext cx="256200" cy="382400"/>
              </a:xfrm>
              <a:custGeom>
                <a:rect b="b" l="l" r="r" t="t"/>
                <a:pathLst>
                  <a:path extrusionOk="0" h="15296" w="10248">
                    <a:moveTo>
                      <a:pt x="5153" y="6142"/>
                    </a:moveTo>
                    <a:lnTo>
                      <a:pt x="5502" y="6154"/>
                    </a:lnTo>
                    <a:lnTo>
                      <a:pt x="6130" y="6282"/>
                    </a:lnTo>
                    <a:lnTo>
                      <a:pt x="6700" y="6526"/>
                    </a:lnTo>
                    <a:lnTo>
                      <a:pt x="7224" y="6910"/>
                    </a:lnTo>
                    <a:lnTo>
                      <a:pt x="7468" y="7154"/>
                    </a:lnTo>
                    <a:lnTo>
                      <a:pt x="7700" y="7410"/>
                    </a:lnTo>
                    <a:lnTo>
                      <a:pt x="8049" y="7991"/>
                    </a:lnTo>
                    <a:lnTo>
                      <a:pt x="8282" y="8666"/>
                    </a:lnTo>
                    <a:lnTo>
                      <a:pt x="8410" y="9422"/>
                    </a:lnTo>
                    <a:lnTo>
                      <a:pt x="8422" y="9841"/>
                    </a:lnTo>
                    <a:lnTo>
                      <a:pt x="8410" y="10248"/>
                    </a:lnTo>
                    <a:lnTo>
                      <a:pt x="8294" y="11004"/>
                    </a:lnTo>
                    <a:lnTo>
                      <a:pt x="8061" y="11678"/>
                    </a:lnTo>
                    <a:lnTo>
                      <a:pt x="7700" y="12271"/>
                    </a:lnTo>
                    <a:lnTo>
                      <a:pt x="7468" y="12527"/>
                    </a:lnTo>
                    <a:lnTo>
                      <a:pt x="7224" y="12772"/>
                    </a:lnTo>
                    <a:lnTo>
                      <a:pt x="6700" y="13144"/>
                    </a:lnTo>
                    <a:lnTo>
                      <a:pt x="6119" y="13400"/>
                    </a:lnTo>
                    <a:lnTo>
                      <a:pt x="5491" y="13516"/>
                    </a:lnTo>
                    <a:lnTo>
                      <a:pt x="5153" y="13528"/>
                    </a:lnTo>
                    <a:lnTo>
                      <a:pt x="4828" y="13516"/>
                    </a:lnTo>
                    <a:lnTo>
                      <a:pt x="4211" y="13400"/>
                    </a:lnTo>
                    <a:lnTo>
                      <a:pt x="3630" y="13144"/>
                    </a:lnTo>
                    <a:lnTo>
                      <a:pt x="3106" y="12760"/>
                    </a:lnTo>
                    <a:lnTo>
                      <a:pt x="2862" y="12516"/>
                    </a:lnTo>
                    <a:lnTo>
                      <a:pt x="2629" y="12260"/>
                    </a:lnTo>
                    <a:lnTo>
                      <a:pt x="2269" y="11667"/>
                    </a:lnTo>
                    <a:lnTo>
                      <a:pt x="2036" y="11004"/>
                    </a:lnTo>
                    <a:lnTo>
                      <a:pt x="1908" y="10248"/>
                    </a:lnTo>
                    <a:lnTo>
                      <a:pt x="1908" y="9841"/>
                    </a:lnTo>
                    <a:lnTo>
                      <a:pt x="1908" y="9434"/>
                    </a:lnTo>
                    <a:lnTo>
                      <a:pt x="2036" y="8678"/>
                    </a:lnTo>
                    <a:lnTo>
                      <a:pt x="2269" y="8003"/>
                    </a:lnTo>
                    <a:lnTo>
                      <a:pt x="2629" y="7421"/>
                    </a:lnTo>
                    <a:lnTo>
                      <a:pt x="2862" y="7166"/>
                    </a:lnTo>
                    <a:lnTo>
                      <a:pt x="3106" y="6921"/>
                    </a:lnTo>
                    <a:lnTo>
                      <a:pt x="3630" y="6537"/>
                    </a:lnTo>
                    <a:lnTo>
                      <a:pt x="4211" y="6282"/>
                    </a:lnTo>
                    <a:lnTo>
                      <a:pt x="4828" y="6154"/>
                    </a:lnTo>
                    <a:lnTo>
                      <a:pt x="5153" y="6142"/>
                    </a:lnTo>
                    <a:close/>
                    <a:moveTo>
                      <a:pt x="8329" y="1"/>
                    </a:moveTo>
                    <a:lnTo>
                      <a:pt x="8329" y="4711"/>
                    </a:lnTo>
                    <a:lnTo>
                      <a:pt x="8422" y="6130"/>
                    </a:lnTo>
                    <a:lnTo>
                      <a:pt x="8329" y="6130"/>
                    </a:lnTo>
                    <a:lnTo>
                      <a:pt x="8212" y="5944"/>
                    </a:lnTo>
                    <a:lnTo>
                      <a:pt x="7921" y="5607"/>
                    </a:lnTo>
                    <a:lnTo>
                      <a:pt x="7584" y="5293"/>
                    </a:lnTo>
                    <a:lnTo>
                      <a:pt x="7177" y="5014"/>
                    </a:lnTo>
                    <a:lnTo>
                      <a:pt x="6944" y="4886"/>
                    </a:lnTo>
                    <a:lnTo>
                      <a:pt x="6712" y="4758"/>
                    </a:lnTo>
                    <a:lnTo>
                      <a:pt x="6223" y="4572"/>
                    </a:lnTo>
                    <a:lnTo>
                      <a:pt x="5700" y="4456"/>
                    </a:lnTo>
                    <a:lnTo>
                      <a:pt x="5142" y="4386"/>
                    </a:lnTo>
                    <a:lnTo>
                      <a:pt x="4851" y="4386"/>
                    </a:lnTo>
                    <a:lnTo>
                      <a:pt x="4362" y="4397"/>
                    </a:lnTo>
                    <a:lnTo>
                      <a:pt x="3444" y="4595"/>
                    </a:lnTo>
                    <a:lnTo>
                      <a:pt x="2583" y="4991"/>
                    </a:lnTo>
                    <a:lnTo>
                      <a:pt x="1804" y="5584"/>
                    </a:lnTo>
                    <a:lnTo>
                      <a:pt x="1443" y="5956"/>
                    </a:lnTo>
                    <a:lnTo>
                      <a:pt x="1094" y="6351"/>
                    </a:lnTo>
                    <a:lnTo>
                      <a:pt x="547" y="7235"/>
                    </a:lnTo>
                    <a:lnTo>
                      <a:pt x="198" y="8201"/>
                    </a:lnTo>
                    <a:lnTo>
                      <a:pt x="12" y="9271"/>
                    </a:lnTo>
                    <a:lnTo>
                      <a:pt x="1" y="9841"/>
                    </a:lnTo>
                    <a:lnTo>
                      <a:pt x="12" y="10411"/>
                    </a:lnTo>
                    <a:lnTo>
                      <a:pt x="198" y="11469"/>
                    </a:lnTo>
                    <a:lnTo>
                      <a:pt x="547" y="12446"/>
                    </a:lnTo>
                    <a:lnTo>
                      <a:pt x="1094" y="13318"/>
                    </a:lnTo>
                    <a:lnTo>
                      <a:pt x="1443" y="13725"/>
                    </a:lnTo>
                    <a:lnTo>
                      <a:pt x="1804" y="14098"/>
                    </a:lnTo>
                    <a:lnTo>
                      <a:pt x="2583" y="14679"/>
                    </a:lnTo>
                    <a:lnTo>
                      <a:pt x="3444" y="15075"/>
                    </a:lnTo>
                    <a:lnTo>
                      <a:pt x="4362" y="15272"/>
                    </a:lnTo>
                    <a:lnTo>
                      <a:pt x="4851" y="15296"/>
                    </a:lnTo>
                    <a:lnTo>
                      <a:pt x="5142" y="15284"/>
                    </a:lnTo>
                    <a:lnTo>
                      <a:pt x="5688" y="15226"/>
                    </a:lnTo>
                    <a:lnTo>
                      <a:pt x="6212" y="15098"/>
                    </a:lnTo>
                    <a:lnTo>
                      <a:pt x="6712" y="14900"/>
                    </a:lnTo>
                    <a:lnTo>
                      <a:pt x="6944" y="14772"/>
                    </a:lnTo>
                    <a:lnTo>
                      <a:pt x="7177" y="14633"/>
                    </a:lnTo>
                    <a:lnTo>
                      <a:pt x="7573" y="14353"/>
                    </a:lnTo>
                    <a:lnTo>
                      <a:pt x="7921" y="14039"/>
                    </a:lnTo>
                    <a:lnTo>
                      <a:pt x="8212" y="13702"/>
                    </a:lnTo>
                    <a:lnTo>
                      <a:pt x="8329" y="13516"/>
                    </a:lnTo>
                    <a:lnTo>
                      <a:pt x="8422" y="13516"/>
                    </a:lnTo>
                    <a:lnTo>
                      <a:pt x="8422" y="14947"/>
                    </a:lnTo>
                    <a:lnTo>
                      <a:pt x="10248" y="14947"/>
                    </a:lnTo>
                    <a:lnTo>
                      <a:pt x="102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9"/>
              <p:cNvSpPr/>
              <p:nvPr/>
            </p:nvSpPr>
            <p:spPr>
              <a:xfrm>
                <a:off x="4939950" y="3182425"/>
                <a:ext cx="243975" cy="373675"/>
              </a:xfrm>
              <a:custGeom>
                <a:rect b="b" l="l" r="r" t="t"/>
                <a:pathLst>
                  <a:path extrusionOk="0" h="14947" w="9759">
                    <a:moveTo>
                      <a:pt x="5432" y="1861"/>
                    </a:moveTo>
                    <a:lnTo>
                      <a:pt x="5967" y="1966"/>
                    </a:lnTo>
                    <a:lnTo>
                      <a:pt x="6455" y="2175"/>
                    </a:lnTo>
                    <a:lnTo>
                      <a:pt x="6874" y="2478"/>
                    </a:lnTo>
                    <a:lnTo>
                      <a:pt x="7060" y="2676"/>
                    </a:lnTo>
                    <a:lnTo>
                      <a:pt x="7234" y="2873"/>
                    </a:lnTo>
                    <a:lnTo>
                      <a:pt x="7514" y="3304"/>
                    </a:lnTo>
                    <a:lnTo>
                      <a:pt x="7688" y="3746"/>
                    </a:lnTo>
                    <a:lnTo>
                      <a:pt x="7781" y="4223"/>
                    </a:lnTo>
                    <a:lnTo>
                      <a:pt x="7793" y="4467"/>
                    </a:lnTo>
                    <a:lnTo>
                      <a:pt x="7781" y="4699"/>
                    </a:lnTo>
                    <a:lnTo>
                      <a:pt x="7688" y="5176"/>
                    </a:lnTo>
                    <a:lnTo>
                      <a:pt x="7514" y="5618"/>
                    </a:lnTo>
                    <a:lnTo>
                      <a:pt x="7234" y="6049"/>
                    </a:lnTo>
                    <a:lnTo>
                      <a:pt x="7060" y="6246"/>
                    </a:lnTo>
                    <a:lnTo>
                      <a:pt x="6886" y="6444"/>
                    </a:lnTo>
                    <a:lnTo>
                      <a:pt x="6455" y="6746"/>
                    </a:lnTo>
                    <a:lnTo>
                      <a:pt x="5967" y="6956"/>
                    </a:lnTo>
                    <a:lnTo>
                      <a:pt x="5432" y="7060"/>
                    </a:lnTo>
                    <a:lnTo>
                      <a:pt x="1919" y="7060"/>
                    </a:lnTo>
                    <a:lnTo>
                      <a:pt x="1919" y="1861"/>
                    </a:lnTo>
                    <a:close/>
                    <a:moveTo>
                      <a:pt x="0" y="1"/>
                    </a:moveTo>
                    <a:lnTo>
                      <a:pt x="0" y="14946"/>
                    </a:lnTo>
                    <a:lnTo>
                      <a:pt x="1919" y="14946"/>
                    </a:lnTo>
                    <a:lnTo>
                      <a:pt x="1919" y="8898"/>
                    </a:lnTo>
                    <a:lnTo>
                      <a:pt x="5094" y="8898"/>
                    </a:lnTo>
                    <a:lnTo>
                      <a:pt x="5560" y="8887"/>
                    </a:lnTo>
                    <a:lnTo>
                      <a:pt x="6444" y="8724"/>
                    </a:lnTo>
                    <a:lnTo>
                      <a:pt x="7258" y="8410"/>
                    </a:lnTo>
                    <a:lnTo>
                      <a:pt x="8025" y="7933"/>
                    </a:lnTo>
                    <a:lnTo>
                      <a:pt x="8374" y="7630"/>
                    </a:lnTo>
                    <a:lnTo>
                      <a:pt x="8700" y="7305"/>
                    </a:lnTo>
                    <a:lnTo>
                      <a:pt x="9223" y="6595"/>
                    </a:lnTo>
                    <a:lnTo>
                      <a:pt x="9572" y="5793"/>
                    </a:lnTo>
                    <a:lnTo>
                      <a:pt x="9747" y="4920"/>
                    </a:lnTo>
                    <a:lnTo>
                      <a:pt x="9758" y="4444"/>
                    </a:lnTo>
                    <a:lnTo>
                      <a:pt x="9747" y="3978"/>
                    </a:lnTo>
                    <a:lnTo>
                      <a:pt x="9572" y="3094"/>
                    </a:lnTo>
                    <a:lnTo>
                      <a:pt x="9223" y="2303"/>
                    </a:lnTo>
                    <a:lnTo>
                      <a:pt x="8712" y="1582"/>
                    </a:lnTo>
                    <a:lnTo>
                      <a:pt x="8374" y="1268"/>
                    </a:lnTo>
                    <a:lnTo>
                      <a:pt x="8025" y="954"/>
                    </a:lnTo>
                    <a:lnTo>
                      <a:pt x="7258" y="489"/>
                    </a:lnTo>
                    <a:lnTo>
                      <a:pt x="6444" y="163"/>
                    </a:lnTo>
                    <a:lnTo>
                      <a:pt x="5560" y="12"/>
                    </a:lnTo>
                    <a:lnTo>
                      <a:pt x="509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9"/>
              <p:cNvSpPr/>
              <p:nvPr/>
            </p:nvSpPr>
            <p:spPr>
              <a:xfrm>
                <a:off x="5228675" y="3182425"/>
                <a:ext cx="48000" cy="373675"/>
              </a:xfrm>
              <a:custGeom>
                <a:rect b="b" l="l" r="r" t="t"/>
                <a:pathLst>
                  <a:path extrusionOk="0" h="14947" w="1920">
                    <a:moveTo>
                      <a:pt x="1" y="1"/>
                    </a:moveTo>
                    <a:lnTo>
                      <a:pt x="1" y="14946"/>
                    </a:lnTo>
                    <a:lnTo>
                      <a:pt x="1920" y="14946"/>
                    </a:lnTo>
                    <a:lnTo>
                      <a:pt x="192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9"/>
              <p:cNvSpPr/>
              <p:nvPr/>
            </p:nvSpPr>
            <p:spPr>
              <a:xfrm>
                <a:off x="5317950" y="3291750"/>
                <a:ext cx="227125" cy="272775"/>
              </a:xfrm>
              <a:custGeom>
                <a:rect b="b" l="l" r="r" t="t"/>
                <a:pathLst>
                  <a:path extrusionOk="0" h="10911" w="9085">
                    <a:moveTo>
                      <a:pt x="5211" y="5502"/>
                    </a:moveTo>
                    <a:lnTo>
                      <a:pt x="5932" y="5584"/>
                    </a:lnTo>
                    <a:lnTo>
                      <a:pt x="6537" y="5746"/>
                    </a:lnTo>
                    <a:lnTo>
                      <a:pt x="7049" y="6002"/>
                    </a:lnTo>
                    <a:lnTo>
                      <a:pt x="7258" y="6165"/>
                    </a:lnTo>
                    <a:lnTo>
                      <a:pt x="7246" y="6468"/>
                    </a:lnTo>
                    <a:lnTo>
                      <a:pt x="7118" y="7026"/>
                    </a:lnTo>
                    <a:lnTo>
                      <a:pt x="6874" y="7549"/>
                    </a:lnTo>
                    <a:lnTo>
                      <a:pt x="6514" y="8038"/>
                    </a:lnTo>
                    <a:lnTo>
                      <a:pt x="6281" y="8259"/>
                    </a:lnTo>
                    <a:lnTo>
                      <a:pt x="6037" y="8468"/>
                    </a:lnTo>
                    <a:lnTo>
                      <a:pt x="5525" y="8805"/>
                    </a:lnTo>
                    <a:lnTo>
                      <a:pt x="4978" y="9026"/>
                    </a:lnTo>
                    <a:lnTo>
                      <a:pt x="4408" y="9131"/>
                    </a:lnTo>
                    <a:lnTo>
                      <a:pt x="4118" y="9143"/>
                    </a:lnTo>
                    <a:lnTo>
                      <a:pt x="3908" y="9143"/>
                    </a:lnTo>
                    <a:lnTo>
                      <a:pt x="3513" y="9084"/>
                    </a:lnTo>
                    <a:lnTo>
                      <a:pt x="3141" y="8980"/>
                    </a:lnTo>
                    <a:lnTo>
                      <a:pt x="2792" y="8829"/>
                    </a:lnTo>
                    <a:lnTo>
                      <a:pt x="2629" y="8724"/>
                    </a:lnTo>
                    <a:lnTo>
                      <a:pt x="2478" y="8608"/>
                    </a:lnTo>
                    <a:lnTo>
                      <a:pt x="2245" y="8352"/>
                    </a:lnTo>
                    <a:lnTo>
                      <a:pt x="2082" y="8049"/>
                    </a:lnTo>
                    <a:lnTo>
                      <a:pt x="2001" y="7712"/>
                    </a:lnTo>
                    <a:lnTo>
                      <a:pt x="1989" y="7538"/>
                    </a:lnTo>
                    <a:lnTo>
                      <a:pt x="2001" y="7328"/>
                    </a:lnTo>
                    <a:lnTo>
                      <a:pt x="2082" y="6944"/>
                    </a:lnTo>
                    <a:lnTo>
                      <a:pt x="2268" y="6595"/>
                    </a:lnTo>
                    <a:lnTo>
                      <a:pt x="2536" y="6258"/>
                    </a:lnTo>
                    <a:lnTo>
                      <a:pt x="2710" y="6107"/>
                    </a:lnTo>
                    <a:lnTo>
                      <a:pt x="2896" y="5956"/>
                    </a:lnTo>
                    <a:lnTo>
                      <a:pt x="3338" y="5735"/>
                    </a:lnTo>
                    <a:lnTo>
                      <a:pt x="3862" y="5584"/>
                    </a:lnTo>
                    <a:lnTo>
                      <a:pt x="4467" y="5502"/>
                    </a:lnTo>
                    <a:close/>
                    <a:moveTo>
                      <a:pt x="4536" y="1"/>
                    </a:moveTo>
                    <a:lnTo>
                      <a:pt x="4118" y="12"/>
                    </a:lnTo>
                    <a:lnTo>
                      <a:pt x="3350" y="105"/>
                    </a:lnTo>
                    <a:lnTo>
                      <a:pt x="2664" y="303"/>
                    </a:lnTo>
                    <a:lnTo>
                      <a:pt x="2059" y="594"/>
                    </a:lnTo>
                    <a:lnTo>
                      <a:pt x="1791" y="792"/>
                    </a:lnTo>
                    <a:lnTo>
                      <a:pt x="1536" y="978"/>
                    </a:lnTo>
                    <a:lnTo>
                      <a:pt x="1094" y="1396"/>
                    </a:lnTo>
                    <a:lnTo>
                      <a:pt x="745" y="1815"/>
                    </a:lnTo>
                    <a:lnTo>
                      <a:pt x="489" y="2257"/>
                    </a:lnTo>
                    <a:lnTo>
                      <a:pt x="396" y="2490"/>
                    </a:lnTo>
                    <a:lnTo>
                      <a:pt x="2152" y="3246"/>
                    </a:lnTo>
                    <a:lnTo>
                      <a:pt x="2222" y="3071"/>
                    </a:lnTo>
                    <a:lnTo>
                      <a:pt x="2408" y="2757"/>
                    </a:lnTo>
                    <a:lnTo>
                      <a:pt x="2629" y="2490"/>
                    </a:lnTo>
                    <a:lnTo>
                      <a:pt x="2920" y="2257"/>
                    </a:lnTo>
                    <a:lnTo>
                      <a:pt x="3082" y="2152"/>
                    </a:lnTo>
                    <a:lnTo>
                      <a:pt x="3431" y="1978"/>
                    </a:lnTo>
                    <a:lnTo>
                      <a:pt x="4187" y="1780"/>
                    </a:lnTo>
                    <a:lnTo>
                      <a:pt x="4595" y="1757"/>
                    </a:lnTo>
                    <a:lnTo>
                      <a:pt x="4874" y="1769"/>
                    </a:lnTo>
                    <a:lnTo>
                      <a:pt x="5397" y="1850"/>
                    </a:lnTo>
                    <a:lnTo>
                      <a:pt x="5874" y="2025"/>
                    </a:lnTo>
                    <a:lnTo>
                      <a:pt x="6304" y="2280"/>
                    </a:lnTo>
                    <a:lnTo>
                      <a:pt x="6502" y="2443"/>
                    </a:lnTo>
                    <a:lnTo>
                      <a:pt x="6676" y="2618"/>
                    </a:lnTo>
                    <a:lnTo>
                      <a:pt x="6967" y="3013"/>
                    </a:lnTo>
                    <a:lnTo>
                      <a:pt x="7165" y="3455"/>
                    </a:lnTo>
                    <a:lnTo>
                      <a:pt x="7258" y="3967"/>
                    </a:lnTo>
                    <a:lnTo>
                      <a:pt x="7270" y="4246"/>
                    </a:lnTo>
                    <a:lnTo>
                      <a:pt x="7270" y="4537"/>
                    </a:lnTo>
                    <a:lnTo>
                      <a:pt x="6991" y="4386"/>
                    </a:lnTo>
                    <a:lnTo>
                      <a:pt x="6374" y="4153"/>
                    </a:lnTo>
                    <a:lnTo>
                      <a:pt x="5676" y="3990"/>
                    </a:lnTo>
                    <a:lnTo>
                      <a:pt x="4909" y="3920"/>
                    </a:lnTo>
                    <a:lnTo>
                      <a:pt x="4490" y="3909"/>
                    </a:lnTo>
                    <a:lnTo>
                      <a:pt x="4025" y="3920"/>
                    </a:lnTo>
                    <a:lnTo>
                      <a:pt x="3152" y="4037"/>
                    </a:lnTo>
                    <a:lnTo>
                      <a:pt x="2350" y="4269"/>
                    </a:lnTo>
                    <a:lnTo>
                      <a:pt x="1617" y="4630"/>
                    </a:lnTo>
                    <a:lnTo>
                      <a:pt x="1291" y="4862"/>
                    </a:lnTo>
                    <a:lnTo>
                      <a:pt x="989" y="5095"/>
                    </a:lnTo>
                    <a:lnTo>
                      <a:pt x="500" y="5665"/>
                    </a:lnTo>
                    <a:lnTo>
                      <a:pt x="175" y="6316"/>
                    </a:lnTo>
                    <a:lnTo>
                      <a:pt x="12" y="7061"/>
                    </a:lnTo>
                    <a:lnTo>
                      <a:pt x="0" y="7479"/>
                    </a:lnTo>
                    <a:lnTo>
                      <a:pt x="12" y="7852"/>
                    </a:lnTo>
                    <a:lnTo>
                      <a:pt x="151" y="8549"/>
                    </a:lnTo>
                    <a:lnTo>
                      <a:pt x="419" y="9178"/>
                    </a:lnTo>
                    <a:lnTo>
                      <a:pt x="826" y="9724"/>
                    </a:lnTo>
                    <a:lnTo>
                      <a:pt x="1094" y="9957"/>
                    </a:lnTo>
                    <a:lnTo>
                      <a:pt x="1373" y="10189"/>
                    </a:lnTo>
                    <a:lnTo>
                      <a:pt x="1978" y="10538"/>
                    </a:lnTo>
                    <a:lnTo>
                      <a:pt x="2664" y="10771"/>
                    </a:lnTo>
                    <a:lnTo>
                      <a:pt x="3408" y="10899"/>
                    </a:lnTo>
                    <a:lnTo>
                      <a:pt x="3815" y="10911"/>
                    </a:lnTo>
                    <a:lnTo>
                      <a:pt x="4083" y="10899"/>
                    </a:lnTo>
                    <a:lnTo>
                      <a:pt x="4595" y="10841"/>
                    </a:lnTo>
                    <a:lnTo>
                      <a:pt x="5083" y="10736"/>
                    </a:lnTo>
                    <a:lnTo>
                      <a:pt x="5537" y="10573"/>
                    </a:lnTo>
                    <a:lnTo>
                      <a:pt x="5955" y="10352"/>
                    </a:lnTo>
                    <a:lnTo>
                      <a:pt x="6339" y="10073"/>
                    </a:lnTo>
                    <a:lnTo>
                      <a:pt x="6700" y="9736"/>
                    </a:lnTo>
                    <a:lnTo>
                      <a:pt x="7025" y="9352"/>
                    </a:lnTo>
                    <a:lnTo>
                      <a:pt x="7165" y="9131"/>
                    </a:lnTo>
                    <a:lnTo>
                      <a:pt x="7258" y="9131"/>
                    </a:lnTo>
                    <a:lnTo>
                      <a:pt x="7258" y="10562"/>
                    </a:lnTo>
                    <a:lnTo>
                      <a:pt x="9084" y="10562"/>
                    </a:lnTo>
                    <a:lnTo>
                      <a:pt x="9084" y="4374"/>
                    </a:lnTo>
                    <a:lnTo>
                      <a:pt x="9072" y="3874"/>
                    </a:lnTo>
                    <a:lnTo>
                      <a:pt x="8910" y="2943"/>
                    </a:lnTo>
                    <a:lnTo>
                      <a:pt x="8584" y="2141"/>
                    </a:lnTo>
                    <a:lnTo>
                      <a:pt x="8107" y="1443"/>
                    </a:lnTo>
                    <a:lnTo>
                      <a:pt x="7793" y="1152"/>
                    </a:lnTo>
                    <a:lnTo>
                      <a:pt x="7467" y="873"/>
                    </a:lnTo>
                    <a:lnTo>
                      <a:pt x="6735" y="443"/>
                    </a:lnTo>
                    <a:lnTo>
                      <a:pt x="5920" y="152"/>
                    </a:lnTo>
                    <a:lnTo>
                      <a:pt x="5025" y="12"/>
                    </a:lnTo>
                    <a:lnTo>
                      <a:pt x="453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9"/>
              <p:cNvSpPr/>
              <p:nvPr/>
            </p:nvSpPr>
            <p:spPr>
              <a:xfrm>
                <a:off x="5577600" y="3222250"/>
                <a:ext cx="165775" cy="338200"/>
              </a:xfrm>
              <a:custGeom>
                <a:rect b="b" l="l" r="r" t="t"/>
                <a:pathLst>
                  <a:path extrusionOk="0" h="13528" w="6631">
                    <a:moveTo>
                      <a:pt x="1780" y="1"/>
                    </a:moveTo>
                    <a:lnTo>
                      <a:pt x="1780" y="3130"/>
                    </a:lnTo>
                    <a:lnTo>
                      <a:pt x="1" y="3130"/>
                    </a:lnTo>
                    <a:lnTo>
                      <a:pt x="1" y="4874"/>
                    </a:lnTo>
                    <a:lnTo>
                      <a:pt x="1780" y="4874"/>
                    </a:lnTo>
                    <a:lnTo>
                      <a:pt x="1780" y="10259"/>
                    </a:lnTo>
                    <a:lnTo>
                      <a:pt x="1792" y="10632"/>
                    </a:lnTo>
                    <a:lnTo>
                      <a:pt x="1897" y="11329"/>
                    </a:lnTo>
                    <a:lnTo>
                      <a:pt x="2106" y="11934"/>
                    </a:lnTo>
                    <a:lnTo>
                      <a:pt x="2420" y="12446"/>
                    </a:lnTo>
                    <a:lnTo>
                      <a:pt x="2629" y="12667"/>
                    </a:lnTo>
                    <a:lnTo>
                      <a:pt x="2850" y="12876"/>
                    </a:lnTo>
                    <a:lnTo>
                      <a:pt x="3362" y="13190"/>
                    </a:lnTo>
                    <a:lnTo>
                      <a:pt x="3979" y="13411"/>
                    </a:lnTo>
                    <a:lnTo>
                      <a:pt x="4688" y="13516"/>
                    </a:lnTo>
                    <a:lnTo>
                      <a:pt x="5083" y="13528"/>
                    </a:lnTo>
                    <a:lnTo>
                      <a:pt x="5525" y="13516"/>
                    </a:lnTo>
                    <a:lnTo>
                      <a:pt x="6305" y="13365"/>
                    </a:lnTo>
                    <a:lnTo>
                      <a:pt x="6630" y="13249"/>
                    </a:lnTo>
                    <a:lnTo>
                      <a:pt x="5956" y="11609"/>
                    </a:lnTo>
                    <a:lnTo>
                      <a:pt x="5770" y="11678"/>
                    </a:lnTo>
                    <a:lnTo>
                      <a:pt x="5339" y="11760"/>
                    </a:lnTo>
                    <a:lnTo>
                      <a:pt x="5083" y="11771"/>
                    </a:lnTo>
                    <a:lnTo>
                      <a:pt x="4921" y="11760"/>
                    </a:lnTo>
                    <a:lnTo>
                      <a:pt x="4618" y="11713"/>
                    </a:lnTo>
                    <a:lnTo>
                      <a:pt x="4351" y="11609"/>
                    </a:lnTo>
                    <a:lnTo>
                      <a:pt x="4141" y="11446"/>
                    </a:lnTo>
                    <a:lnTo>
                      <a:pt x="3967" y="11236"/>
                    </a:lnTo>
                    <a:lnTo>
                      <a:pt x="3839" y="10981"/>
                    </a:lnTo>
                    <a:lnTo>
                      <a:pt x="3723" y="10492"/>
                    </a:lnTo>
                    <a:lnTo>
                      <a:pt x="3699" y="10097"/>
                    </a:lnTo>
                    <a:lnTo>
                      <a:pt x="3699" y="4874"/>
                    </a:lnTo>
                    <a:lnTo>
                      <a:pt x="6200" y="4874"/>
                    </a:lnTo>
                    <a:lnTo>
                      <a:pt x="6200" y="3130"/>
                    </a:lnTo>
                    <a:lnTo>
                      <a:pt x="3699" y="3130"/>
                    </a:lnTo>
                    <a:lnTo>
                      <a:pt x="369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9"/>
              <p:cNvSpPr/>
              <p:nvPr/>
            </p:nvSpPr>
            <p:spPr>
              <a:xfrm>
                <a:off x="5767200" y="3180675"/>
                <a:ext cx="177400" cy="375425"/>
              </a:xfrm>
              <a:custGeom>
                <a:rect b="b" l="l" r="r" t="t"/>
                <a:pathLst>
                  <a:path extrusionOk="0" h="15017" w="7096">
                    <a:moveTo>
                      <a:pt x="5153" y="1"/>
                    </a:moveTo>
                    <a:lnTo>
                      <a:pt x="4420" y="117"/>
                    </a:lnTo>
                    <a:lnTo>
                      <a:pt x="3757" y="350"/>
                    </a:lnTo>
                    <a:lnTo>
                      <a:pt x="3175" y="710"/>
                    </a:lnTo>
                    <a:lnTo>
                      <a:pt x="2920" y="943"/>
                    </a:lnTo>
                    <a:lnTo>
                      <a:pt x="2687" y="1175"/>
                    </a:lnTo>
                    <a:lnTo>
                      <a:pt x="2303" y="1722"/>
                    </a:lnTo>
                    <a:lnTo>
                      <a:pt x="2059" y="2350"/>
                    </a:lnTo>
                    <a:lnTo>
                      <a:pt x="1931" y="3060"/>
                    </a:lnTo>
                    <a:lnTo>
                      <a:pt x="1919" y="3443"/>
                    </a:lnTo>
                    <a:lnTo>
                      <a:pt x="1919" y="4793"/>
                    </a:lnTo>
                    <a:lnTo>
                      <a:pt x="0" y="4793"/>
                    </a:lnTo>
                    <a:lnTo>
                      <a:pt x="0" y="6537"/>
                    </a:lnTo>
                    <a:lnTo>
                      <a:pt x="1919" y="6537"/>
                    </a:lnTo>
                    <a:lnTo>
                      <a:pt x="1919" y="15016"/>
                    </a:lnTo>
                    <a:lnTo>
                      <a:pt x="3838" y="15016"/>
                    </a:lnTo>
                    <a:lnTo>
                      <a:pt x="3838" y="6537"/>
                    </a:lnTo>
                    <a:lnTo>
                      <a:pt x="6514" y="6537"/>
                    </a:lnTo>
                    <a:lnTo>
                      <a:pt x="6514" y="4804"/>
                    </a:lnTo>
                    <a:lnTo>
                      <a:pt x="3838" y="4804"/>
                    </a:lnTo>
                    <a:lnTo>
                      <a:pt x="3838" y="3513"/>
                    </a:lnTo>
                    <a:lnTo>
                      <a:pt x="3838" y="3304"/>
                    </a:lnTo>
                    <a:lnTo>
                      <a:pt x="3908" y="2920"/>
                    </a:lnTo>
                    <a:lnTo>
                      <a:pt x="4024" y="2594"/>
                    </a:lnTo>
                    <a:lnTo>
                      <a:pt x="4199" y="2327"/>
                    </a:lnTo>
                    <a:lnTo>
                      <a:pt x="4315" y="2211"/>
                    </a:lnTo>
                    <a:lnTo>
                      <a:pt x="4443" y="2094"/>
                    </a:lnTo>
                    <a:lnTo>
                      <a:pt x="4722" y="1920"/>
                    </a:lnTo>
                    <a:lnTo>
                      <a:pt x="5025" y="1815"/>
                    </a:lnTo>
                    <a:lnTo>
                      <a:pt x="5374" y="1757"/>
                    </a:lnTo>
                    <a:lnTo>
                      <a:pt x="5816" y="1757"/>
                    </a:lnTo>
                    <a:lnTo>
                      <a:pt x="6258" y="1838"/>
                    </a:lnTo>
                    <a:lnTo>
                      <a:pt x="6432" y="1920"/>
                    </a:lnTo>
                    <a:lnTo>
                      <a:pt x="7095" y="268"/>
                    </a:lnTo>
                    <a:lnTo>
                      <a:pt x="6781" y="140"/>
                    </a:lnTo>
                    <a:lnTo>
                      <a:pt x="600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9"/>
              <p:cNvSpPr/>
              <p:nvPr/>
            </p:nvSpPr>
            <p:spPr>
              <a:xfrm>
                <a:off x="5945725" y="3292050"/>
                <a:ext cx="263175" cy="272775"/>
              </a:xfrm>
              <a:custGeom>
                <a:rect b="b" l="l" r="r" t="t"/>
                <a:pathLst>
                  <a:path extrusionOk="0" h="10911" w="10527">
                    <a:moveTo>
                      <a:pt x="5583" y="1768"/>
                    </a:moveTo>
                    <a:lnTo>
                      <a:pt x="6212" y="1908"/>
                    </a:lnTo>
                    <a:lnTo>
                      <a:pt x="6793" y="2164"/>
                    </a:lnTo>
                    <a:lnTo>
                      <a:pt x="7340" y="2536"/>
                    </a:lnTo>
                    <a:lnTo>
                      <a:pt x="7584" y="2780"/>
                    </a:lnTo>
                    <a:lnTo>
                      <a:pt x="7817" y="3036"/>
                    </a:lnTo>
                    <a:lnTo>
                      <a:pt x="8189" y="3618"/>
                    </a:lnTo>
                    <a:lnTo>
                      <a:pt x="8445" y="4292"/>
                    </a:lnTo>
                    <a:lnTo>
                      <a:pt x="8561" y="5048"/>
                    </a:lnTo>
                    <a:lnTo>
                      <a:pt x="8573" y="5455"/>
                    </a:lnTo>
                    <a:lnTo>
                      <a:pt x="8561" y="5862"/>
                    </a:lnTo>
                    <a:lnTo>
                      <a:pt x="8445" y="6618"/>
                    </a:lnTo>
                    <a:lnTo>
                      <a:pt x="8189" y="7281"/>
                    </a:lnTo>
                    <a:lnTo>
                      <a:pt x="7817" y="7874"/>
                    </a:lnTo>
                    <a:lnTo>
                      <a:pt x="7584" y="8130"/>
                    </a:lnTo>
                    <a:lnTo>
                      <a:pt x="7340" y="8375"/>
                    </a:lnTo>
                    <a:lnTo>
                      <a:pt x="6793" y="8758"/>
                    </a:lnTo>
                    <a:lnTo>
                      <a:pt x="6212" y="9014"/>
                    </a:lnTo>
                    <a:lnTo>
                      <a:pt x="5583" y="9142"/>
                    </a:lnTo>
                    <a:lnTo>
                      <a:pt x="5246" y="9154"/>
                    </a:lnTo>
                    <a:lnTo>
                      <a:pt x="4909" y="9142"/>
                    </a:lnTo>
                    <a:lnTo>
                      <a:pt x="4281" y="9003"/>
                    </a:lnTo>
                    <a:lnTo>
                      <a:pt x="3699" y="8747"/>
                    </a:lnTo>
                    <a:lnTo>
                      <a:pt x="3153" y="8375"/>
                    </a:lnTo>
                    <a:lnTo>
                      <a:pt x="2908" y="8130"/>
                    </a:lnTo>
                    <a:lnTo>
                      <a:pt x="2676" y="7863"/>
                    </a:lnTo>
                    <a:lnTo>
                      <a:pt x="2304" y="7281"/>
                    </a:lnTo>
                    <a:lnTo>
                      <a:pt x="2048" y="6607"/>
                    </a:lnTo>
                    <a:lnTo>
                      <a:pt x="1931" y="5862"/>
                    </a:lnTo>
                    <a:lnTo>
                      <a:pt x="1920" y="5455"/>
                    </a:lnTo>
                    <a:lnTo>
                      <a:pt x="1931" y="5048"/>
                    </a:lnTo>
                    <a:lnTo>
                      <a:pt x="2048" y="4292"/>
                    </a:lnTo>
                    <a:lnTo>
                      <a:pt x="2304" y="3629"/>
                    </a:lnTo>
                    <a:lnTo>
                      <a:pt x="2676" y="3036"/>
                    </a:lnTo>
                    <a:lnTo>
                      <a:pt x="2908" y="2780"/>
                    </a:lnTo>
                    <a:lnTo>
                      <a:pt x="3153" y="2536"/>
                    </a:lnTo>
                    <a:lnTo>
                      <a:pt x="3699" y="2152"/>
                    </a:lnTo>
                    <a:lnTo>
                      <a:pt x="4281" y="1896"/>
                    </a:lnTo>
                    <a:lnTo>
                      <a:pt x="4909" y="1768"/>
                    </a:lnTo>
                    <a:close/>
                    <a:moveTo>
                      <a:pt x="5258" y="0"/>
                    </a:moveTo>
                    <a:lnTo>
                      <a:pt x="4699" y="24"/>
                    </a:lnTo>
                    <a:lnTo>
                      <a:pt x="3653" y="210"/>
                    </a:lnTo>
                    <a:lnTo>
                      <a:pt x="2699" y="605"/>
                    </a:lnTo>
                    <a:lnTo>
                      <a:pt x="1862" y="1187"/>
                    </a:lnTo>
                    <a:lnTo>
                      <a:pt x="1478" y="1559"/>
                    </a:lnTo>
                    <a:lnTo>
                      <a:pt x="1129" y="1954"/>
                    </a:lnTo>
                    <a:lnTo>
                      <a:pt x="570" y="2827"/>
                    </a:lnTo>
                    <a:lnTo>
                      <a:pt x="198" y="3804"/>
                    </a:lnTo>
                    <a:lnTo>
                      <a:pt x="12" y="4874"/>
                    </a:lnTo>
                    <a:lnTo>
                      <a:pt x="1" y="5455"/>
                    </a:lnTo>
                    <a:lnTo>
                      <a:pt x="12" y="6025"/>
                    </a:lnTo>
                    <a:lnTo>
                      <a:pt x="198" y="7107"/>
                    </a:lnTo>
                    <a:lnTo>
                      <a:pt x="570" y="8084"/>
                    </a:lnTo>
                    <a:lnTo>
                      <a:pt x="1129" y="8956"/>
                    </a:lnTo>
                    <a:lnTo>
                      <a:pt x="1478" y="9352"/>
                    </a:lnTo>
                    <a:lnTo>
                      <a:pt x="1862" y="9724"/>
                    </a:lnTo>
                    <a:lnTo>
                      <a:pt x="2699" y="10305"/>
                    </a:lnTo>
                    <a:lnTo>
                      <a:pt x="3653" y="10701"/>
                    </a:lnTo>
                    <a:lnTo>
                      <a:pt x="4699" y="10887"/>
                    </a:lnTo>
                    <a:lnTo>
                      <a:pt x="5258" y="10910"/>
                    </a:lnTo>
                    <a:lnTo>
                      <a:pt x="5828" y="10887"/>
                    </a:lnTo>
                    <a:lnTo>
                      <a:pt x="6874" y="10701"/>
                    </a:lnTo>
                    <a:lnTo>
                      <a:pt x="7817" y="10305"/>
                    </a:lnTo>
                    <a:lnTo>
                      <a:pt x="8666" y="9724"/>
                    </a:lnTo>
                    <a:lnTo>
                      <a:pt x="9038" y="9352"/>
                    </a:lnTo>
                    <a:lnTo>
                      <a:pt x="9398" y="8956"/>
                    </a:lnTo>
                    <a:lnTo>
                      <a:pt x="9957" y="8072"/>
                    </a:lnTo>
                    <a:lnTo>
                      <a:pt x="10317" y="7095"/>
                    </a:lnTo>
                    <a:lnTo>
                      <a:pt x="10503" y="6025"/>
                    </a:lnTo>
                    <a:lnTo>
                      <a:pt x="10527" y="5455"/>
                    </a:lnTo>
                    <a:lnTo>
                      <a:pt x="10503" y="4885"/>
                    </a:lnTo>
                    <a:lnTo>
                      <a:pt x="10317" y="3804"/>
                    </a:lnTo>
                    <a:lnTo>
                      <a:pt x="9957" y="2827"/>
                    </a:lnTo>
                    <a:lnTo>
                      <a:pt x="9398" y="1954"/>
                    </a:lnTo>
                    <a:lnTo>
                      <a:pt x="9038" y="1559"/>
                    </a:lnTo>
                    <a:lnTo>
                      <a:pt x="8666" y="1187"/>
                    </a:lnTo>
                    <a:lnTo>
                      <a:pt x="7817" y="605"/>
                    </a:lnTo>
                    <a:lnTo>
                      <a:pt x="6874" y="210"/>
                    </a:lnTo>
                    <a:lnTo>
                      <a:pt x="5828" y="24"/>
                    </a:lnTo>
                    <a:lnTo>
                      <a:pt x="525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9"/>
              <p:cNvSpPr/>
              <p:nvPr/>
            </p:nvSpPr>
            <p:spPr>
              <a:xfrm>
                <a:off x="6247250" y="3294375"/>
                <a:ext cx="158225" cy="261725"/>
              </a:xfrm>
              <a:custGeom>
                <a:rect b="b" l="l" r="r" t="t"/>
                <a:pathLst>
                  <a:path extrusionOk="0" h="10469" w="6329">
                    <a:moveTo>
                      <a:pt x="4677" y="0"/>
                    </a:moveTo>
                    <a:lnTo>
                      <a:pt x="4246" y="70"/>
                    </a:lnTo>
                    <a:lnTo>
                      <a:pt x="3804" y="198"/>
                    </a:lnTo>
                    <a:lnTo>
                      <a:pt x="3362" y="407"/>
                    </a:lnTo>
                    <a:lnTo>
                      <a:pt x="3130" y="535"/>
                    </a:lnTo>
                    <a:lnTo>
                      <a:pt x="2909" y="675"/>
                    </a:lnTo>
                    <a:lnTo>
                      <a:pt x="2525" y="989"/>
                    </a:lnTo>
                    <a:lnTo>
                      <a:pt x="2222" y="1326"/>
                    </a:lnTo>
                    <a:lnTo>
                      <a:pt x="2001" y="1710"/>
                    </a:lnTo>
                    <a:lnTo>
                      <a:pt x="1920" y="1920"/>
                    </a:lnTo>
                    <a:lnTo>
                      <a:pt x="1839" y="1920"/>
                    </a:lnTo>
                    <a:lnTo>
                      <a:pt x="1839" y="245"/>
                    </a:lnTo>
                    <a:lnTo>
                      <a:pt x="1" y="245"/>
                    </a:lnTo>
                    <a:lnTo>
                      <a:pt x="1" y="10468"/>
                    </a:lnTo>
                    <a:lnTo>
                      <a:pt x="1932" y="10468"/>
                    </a:lnTo>
                    <a:lnTo>
                      <a:pt x="1932" y="4885"/>
                    </a:lnTo>
                    <a:lnTo>
                      <a:pt x="1943" y="4548"/>
                    </a:lnTo>
                    <a:lnTo>
                      <a:pt x="2048" y="3943"/>
                    </a:lnTo>
                    <a:lnTo>
                      <a:pt x="2246" y="3408"/>
                    </a:lnTo>
                    <a:lnTo>
                      <a:pt x="2548" y="2931"/>
                    </a:lnTo>
                    <a:lnTo>
                      <a:pt x="2734" y="2722"/>
                    </a:lnTo>
                    <a:lnTo>
                      <a:pt x="2944" y="2513"/>
                    </a:lnTo>
                    <a:lnTo>
                      <a:pt x="3374" y="2210"/>
                    </a:lnTo>
                    <a:lnTo>
                      <a:pt x="3828" y="2001"/>
                    </a:lnTo>
                    <a:lnTo>
                      <a:pt x="4328" y="1896"/>
                    </a:lnTo>
                    <a:lnTo>
                      <a:pt x="4584" y="1885"/>
                    </a:lnTo>
                    <a:lnTo>
                      <a:pt x="4886" y="1896"/>
                    </a:lnTo>
                    <a:lnTo>
                      <a:pt x="5398" y="1966"/>
                    </a:lnTo>
                    <a:lnTo>
                      <a:pt x="5595" y="2036"/>
                    </a:lnTo>
                    <a:lnTo>
                      <a:pt x="6328" y="245"/>
                    </a:lnTo>
                    <a:lnTo>
                      <a:pt x="6026" y="128"/>
                    </a:lnTo>
                    <a:lnTo>
                      <a:pt x="5305" y="12"/>
                    </a:lnTo>
                    <a:lnTo>
                      <a:pt x="488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9"/>
              <p:cNvSpPr/>
              <p:nvPr/>
            </p:nvSpPr>
            <p:spPr>
              <a:xfrm>
                <a:off x="6436850" y="3292625"/>
                <a:ext cx="387625" cy="264925"/>
              </a:xfrm>
              <a:custGeom>
                <a:rect b="b" l="l" r="r" t="t"/>
                <a:pathLst>
                  <a:path extrusionOk="0" h="10597" w="15505">
                    <a:moveTo>
                      <a:pt x="4850" y="1"/>
                    </a:moveTo>
                    <a:lnTo>
                      <a:pt x="4397" y="70"/>
                    </a:lnTo>
                    <a:lnTo>
                      <a:pt x="3943" y="198"/>
                    </a:lnTo>
                    <a:lnTo>
                      <a:pt x="3490" y="384"/>
                    </a:lnTo>
                    <a:lnTo>
                      <a:pt x="3269" y="501"/>
                    </a:lnTo>
                    <a:lnTo>
                      <a:pt x="3036" y="629"/>
                    </a:lnTo>
                    <a:lnTo>
                      <a:pt x="2641" y="919"/>
                    </a:lnTo>
                    <a:lnTo>
                      <a:pt x="2303" y="1222"/>
                    </a:lnTo>
                    <a:lnTo>
                      <a:pt x="2024" y="1559"/>
                    </a:lnTo>
                    <a:lnTo>
                      <a:pt x="1919" y="1745"/>
                    </a:lnTo>
                    <a:lnTo>
                      <a:pt x="1826" y="1745"/>
                    </a:lnTo>
                    <a:lnTo>
                      <a:pt x="1826" y="315"/>
                    </a:lnTo>
                    <a:lnTo>
                      <a:pt x="0" y="315"/>
                    </a:lnTo>
                    <a:lnTo>
                      <a:pt x="0" y="10538"/>
                    </a:lnTo>
                    <a:lnTo>
                      <a:pt x="0" y="10596"/>
                    </a:lnTo>
                    <a:lnTo>
                      <a:pt x="1896" y="10596"/>
                    </a:lnTo>
                    <a:lnTo>
                      <a:pt x="1896" y="4944"/>
                    </a:lnTo>
                    <a:lnTo>
                      <a:pt x="1908" y="4630"/>
                    </a:lnTo>
                    <a:lnTo>
                      <a:pt x="2001" y="4048"/>
                    </a:lnTo>
                    <a:lnTo>
                      <a:pt x="2187" y="3502"/>
                    </a:lnTo>
                    <a:lnTo>
                      <a:pt x="2466" y="2990"/>
                    </a:lnTo>
                    <a:lnTo>
                      <a:pt x="2641" y="2746"/>
                    </a:lnTo>
                    <a:lnTo>
                      <a:pt x="2827" y="2513"/>
                    </a:lnTo>
                    <a:lnTo>
                      <a:pt x="3234" y="2152"/>
                    </a:lnTo>
                    <a:lnTo>
                      <a:pt x="3711" y="1908"/>
                    </a:lnTo>
                    <a:lnTo>
                      <a:pt x="4222" y="1792"/>
                    </a:lnTo>
                    <a:lnTo>
                      <a:pt x="4502" y="1780"/>
                    </a:lnTo>
                    <a:lnTo>
                      <a:pt x="4781" y="1792"/>
                    </a:lnTo>
                    <a:lnTo>
                      <a:pt x="5281" y="1862"/>
                    </a:lnTo>
                    <a:lnTo>
                      <a:pt x="5711" y="2024"/>
                    </a:lnTo>
                    <a:lnTo>
                      <a:pt x="6072" y="2269"/>
                    </a:lnTo>
                    <a:lnTo>
                      <a:pt x="6211" y="2420"/>
                    </a:lnTo>
                    <a:lnTo>
                      <a:pt x="6351" y="2594"/>
                    </a:lnTo>
                    <a:lnTo>
                      <a:pt x="6560" y="3036"/>
                    </a:lnTo>
                    <a:lnTo>
                      <a:pt x="6711" y="3583"/>
                    </a:lnTo>
                    <a:lnTo>
                      <a:pt x="6781" y="4246"/>
                    </a:lnTo>
                    <a:lnTo>
                      <a:pt x="6781" y="4618"/>
                    </a:lnTo>
                    <a:lnTo>
                      <a:pt x="6781" y="10585"/>
                    </a:lnTo>
                    <a:lnTo>
                      <a:pt x="8700" y="10585"/>
                    </a:lnTo>
                    <a:lnTo>
                      <a:pt x="8700" y="4920"/>
                    </a:lnTo>
                    <a:lnTo>
                      <a:pt x="8712" y="4618"/>
                    </a:lnTo>
                    <a:lnTo>
                      <a:pt x="8805" y="4037"/>
                    </a:lnTo>
                    <a:lnTo>
                      <a:pt x="8991" y="3478"/>
                    </a:lnTo>
                    <a:lnTo>
                      <a:pt x="9270" y="2967"/>
                    </a:lnTo>
                    <a:lnTo>
                      <a:pt x="9445" y="2734"/>
                    </a:lnTo>
                    <a:lnTo>
                      <a:pt x="9631" y="2501"/>
                    </a:lnTo>
                    <a:lnTo>
                      <a:pt x="10038" y="2141"/>
                    </a:lnTo>
                    <a:lnTo>
                      <a:pt x="10515" y="1896"/>
                    </a:lnTo>
                    <a:lnTo>
                      <a:pt x="11026" y="1780"/>
                    </a:lnTo>
                    <a:lnTo>
                      <a:pt x="11306" y="1769"/>
                    </a:lnTo>
                    <a:lnTo>
                      <a:pt x="11585" y="1780"/>
                    </a:lnTo>
                    <a:lnTo>
                      <a:pt x="12085" y="1850"/>
                    </a:lnTo>
                    <a:lnTo>
                      <a:pt x="12515" y="2013"/>
                    </a:lnTo>
                    <a:lnTo>
                      <a:pt x="12876" y="2257"/>
                    </a:lnTo>
                    <a:lnTo>
                      <a:pt x="13015" y="2408"/>
                    </a:lnTo>
                    <a:lnTo>
                      <a:pt x="13155" y="2583"/>
                    </a:lnTo>
                    <a:lnTo>
                      <a:pt x="13364" y="3013"/>
                    </a:lnTo>
                    <a:lnTo>
                      <a:pt x="13516" y="3571"/>
                    </a:lnTo>
                    <a:lnTo>
                      <a:pt x="13585" y="4223"/>
                    </a:lnTo>
                    <a:lnTo>
                      <a:pt x="13585" y="4606"/>
                    </a:lnTo>
                    <a:lnTo>
                      <a:pt x="13585" y="10561"/>
                    </a:lnTo>
                    <a:lnTo>
                      <a:pt x="15504" y="10561"/>
                    </a:lnTo>
                    <a:lnTo>
                      <a:pt x="15504" y="4304"/>
                    </a:lnTo>
                    <a:lnTo>
                      <a:pt x="15493" y="3816"/>
                    </a:lnTo>
                    <a:lnTo>
                      <a:pt x="15388" y="2920"/>
                    </a:lnTo>
                    <a:lnTo>
                      <a:pt x="15155" y="2141"/>
                    </a:lnTo>
                    <a:lnTo>
                      <a:pt x="14807" y="1454"/>
                    </a:lnTo>
                    <a:lnTo>
                      <a:pt x="14597" y="1164"/>
                    </a:lnTo>
                    <a:lnTo>
                      <a:pt x="14353" y="885"/>
                    </a:lnTo>
                    <a:lnTo>
                      <a:pt x="13783" y="443"/>
                    </a:lnTo>
                    <a:lnTo>
                      <a:pt x="13097" y="152"/>
                    </a:lnTo>
                    <a:lnTo>
                      <a:pt x="12306" y="12"/>
                    </a:lnTo>
                    <a:lnTo>
                      <a:pt x="11864" y="1"/>
                    </a:lnTo>
                    <a:lnTo>
                      <a:pt x="11573" y="1"/>
                    </a:lnTo>
                    <a:lnTo>
                      <a:pt x="11026" y="59"/>
                    </a:lnTo>
                    <a:lnTo>
                      <a:pt x="10515" y="187"/>
                    </a:lnTo>
                    <a:lnTo>
                      <a:pt x="10038" y="373"/>
                    </a:lnTo>
                    <a:lnTo>
                      <a:pt x="9584" y="617"/>
                    </a:lnTo>
                    <a:lnTo>
                      <a:pt x="9177" y="919"/>
                    </a:lnTo>
                    <a:lnTo>
                      <a:pt x="8793" y="1292"/>
                    </a:lnTo>
                    <a:lnTo>
                      <a:pt x="8456" y="1722"/>
                    </a:lnTo>
                    <a:lnTo>
                      <a:pt x="8293" y="1955"/>
                    </a:lnTo>
                    <a:lnTo>
                      <a:pt x="8189" y="1722"/>
                    </a:lnTo>
                    <a:lnTo>
                      <a:pt x="7921" y="1292"/>
                    </a:lnTo>
                    <a:lnTo>
                      <a:pt x="7619" y="919"/>
                    </a:lnTo>
                    <a:lnTo>
                      <a:pt x="7258" y="617"/>
                    </a:lnTo>
                    <a:lnTo>
                      <a:pt x="6863" y="373"/>
                    </a:lnTo>
                    <a:lnTo>
                      <a:pt x="6409" y="187"/>
                    </a:lnTo>
                    <a:lnTo>
                      <a:pt x="5909" y="59"/>
                    </a:lnTo>
                    <a:lnTo>
                      <a:pt x="536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9"/>
              <p:cNvSpPr/>
              <p:nvPr/>
            </p:nvSpPr>
            <p:spPr>
              <a:xfrm>
                <a:off x="1644000" y="3136475"/>
                <a:ext cx="1690600" cy="551925"/>
              </a:xfrm>
              <a:custGeom>
                <a:rect b="b" l="l" r="r" t="t"/>
                <a:pathLst>
                  <a:path extrusionOk="0" h="22077" w="67624">
                    <a:moveTo>
                      <a:pt x="62738" y="8236"/>
                    </a:moveTo>
                    <a:lnTo>
                      <a:pt x="63087" y="8247"/>
                    </a:lnTo>
                    <a:lnTo>
                      <a:pt x="63727" y="8398"/>
                    </a:lnTo>
                    <a:lnTo>
                      <a:pt x="64018" y="8550"/>
                    </a:lnTo>
                    <a:lnTo>
                      <a:pt x="64285" y="8724"/>
                    </a:lnTo>
                    <a:lnTo>
                      <a:pt x="64669" y="9143"/>
                    </a:lnTo>
                    <a:lnTo>
                      <a:pt x="64785" y="9399"/>
                    </a:lnTo>
                    <a:lnTo>
                      <a:pt x="59854" y="11446"/>
                    </a:lnTo>
                    <a:lnTo>
                      <a:pt x="59854" y="11097"/>
                    </a:lnTo>
                    <a:lnTo>
                      <a:pt x="59959" y="10434"/>
                    </a:lnTo>
                    <a:lnTo>
                      <a:pt x="60180" y="9852"/>
                    </a:lnTo>
                    <a:lnTo>
                      <a:pt x="60528" y="9329"/>
                    </a:lnTo>
                    <a:lnTo>
                      <a:pt x="60749" y="9108"/>
                    </a:lnTo>
                    <a:lnTo>
                      <a:pt x="60970" y="8898"/>
                    </a:lnTo>
                    <a:lnTo>
                      <a:pt x="61459" y="8573"/>
                    </a:lnTo>
                    <a:lnTo>
                      <a:pt x="61947" y="8352"/>
                    </a:lnTo>
                    <a:lnTo>
                      <a:pt x="62471" y="8247"/>
                    </a:lnTo>
                    <a:lnTo>
                      <a:pt x="62738" y="8236"/>
                    </a:lnTo>
                    <a:close/>
                    <a:moveTo>
                      <a:pt x="23391" y="8282"/>
                    </a:moveTo>
                    <a:lnTo>
                      <a:pt x="23984" y="8410"/>
                    </a:lnTo>
                    <a:lnTo>
                      <a:pt x="24531" y="8643"/>
                    </a:lnTo>
                    <a:lnTo>
                      <a:pt x="25042" y="8992"/>
                    </a:lnTo>
                    <a:lnTo>
                      <a:pt x="25263" y="9224"/>
                    </a:lnTo>
                    <a:lnTo>
                      <a:pt x="25484" y="9457"/>
                    </a:lnTo>
                    <a:lnTo>
                      <a:pt x="25822" y="9992"/>
                    </a:lnTo>
                    <a:lnTo>
                      <a:pt x="26043" y="10597"/>
                    </a:lnTo>
                    <a:lnTo>
                      <a:pt x="26159" y="11260"/>
                    </a:lnTo>
                    <a:lnTo>
                      <a:pt x="26171" y="11620"/>
                    </a:lnTo>
                    <a:lnTo>
                      <a:pt x="26159" y="11969"/>
                    </a:lnTo>
                    <a:lnTo>
                      <a:pt x="26043" y="12632"/>
                    </a:lnTo>
                    <a:lnTo>
                      <a:pt x="25822" y="13225"/>
                    </a:lnTo>
                    <a:lnTo>
                      <a:pt x="25473" y="13760"/>
                    </a:lnTo>
                    <a:lnTo>
                      <a:pt x="25252" y="14004"/>
                    </a:lnTo>
                    <a:lnTo>
                      <a:pt x="25019" y="14225"/>
                    </a:lnTo>
                    <a:lnTo>
                      <a:pt x="24519" y="14586"/>
                    </a:lnTo>
                    <a:lnTo>
                      <a:pt x="23961" y="14819"/>
                    </a:lnTo>
                    <a:lnTo>
                      <a:pt x="23367" y="14935"/>
                    </a:lnTo>
                    <a:lnTo>
                      <a:pt x="23065" y="14947"/>
                    </a:lnTo>
                    <a:lnTo>
                      <a:pt x="22739" y="14935"/>
                    </a:lnTo>
                    <a:lnTo>
                      <a:pt x="22146" y="14819"/>
                    </a:lnTo>
                    <a:lnTo>
                      <a:pt x="21600" y="14586"/>
                    </a:lnTo>
                    <a:lnTo>
                      <a:pt x="21099" y="14237"/>
                    </a:lnTo>
                    <a:lnTo>
                      <a:pt x="20867" y="14004"/>
                    </a:lnTo>
                    <a:lnTo>
                      <a:pt x="20634" y="13760"/>
                    </a:lnTo>
                    <a:lnTo>
                      <a:pt x="20297" y="13225"/>
                    </a:lnTo>
                    <a:lnTo>
                      <a:pt x="20064" y="12632"/>
                    </a:lnTo>
                    <a:lnTo>
                      <a:pt x="19971" y="11981"/>
                    </a:lnTo>
                    <a:lnTo>
                      <a:pt x="19971" y="11620"/>
                    </a:lnTo>
                    <a:lnTo>
                      <a:pt x="19983" y="11260"/>
                    </a:lnTo>
                    <a:lnTo>
                      <a:pt x="20099" y="10597"/>
                    </a:lnTo>
                    <a:lnTo>
                      <a:pt x="20320" y="9992"/>
                    </a:lnTo>
                    <a:lnTo>
                      <a:pt x="20657" y="9457"/>
                    </a:lnTo>
                    <a:lnTo>
                      <a:pt x="20878" y="9224"/>
                    </a:lnTo>
                    <a:lnTo>
                      <a:pt x="21111" y="8992"/>
                    </a:lnTo>
                    <a:lnTo>
                      <a:pt x="21611" y="8643"/>
                    </a:lnTo>
                    <a:lnTo>
                      <a:pt x="22158" y="8410"/>
                    </a:lnTo>
                    <a:lnTo>
                      <a:pt x="22751" y="8282"/>
                    </a:lnTo>
                    <a:close/>
                    <a:moveTo>
                      <a:pt x="35440" y="8282"/>
                    </a:moveTo>
                    <a:lnTo>
                      <a:pt x="36034" y="8410"/>
                    </a:lnTo>
                    <a:lnTo>
                      <a:pt x="36592" y="8643"/>
                    </a:lnTo>
                    <a:lnTo>
                      <a:pt x="37092" y="8992"/>
                    </a:lnTo>
                    <a:lnTo>
                      <a:pt x="37325" y="9224"/>
                    </a:lnTo>
                    <a:lnTo>
                      <a:pt x="37534" y="9457"/>
                    </a:lnTo>
                    <a:lnTo>
                      <a:pt x="37871" y="9992"/>
                    </a:lnTo>
                    <a:lnTo>
                      <a:pt x="38104" y="10597"/>
                    </a:lnTo>
                    <a:lnTo>
                      <a:pt x="38209" y="11260"/>
                    </a:lnTo>
                    <a:lnTo>
                      <a:pt x="38220" y="11620"/>
                    </a:lnTo>
                    <a:lnTo>
                      <a:pt x="38209" y="11969"/>
                    </a:lnTo>
                    <a:lnTo>
                      <a:pt x="38104" y="12632"/>
                    </a:lnTo>
                    <a:lnTo>
                      <a:pt x="37871" y="13225"/>
                    </a:lnTo>
                    <a:lnTo>
                      <a:pt x="37522" y="13760"/>
                    </a:lnTo>
                    <a:lnTo>
                      <a:pt x="37313" y="14004"/>
                    </a:lnTo>
                    <a:lnTo>
                      <a:pt x="37069" y="14225"/>
                    </a:lnTo>
                    <a:lnTo>
                      <a:pt x="36569" y="14586"/>
                    </a:lnTo>
                    <a:lnTo>
                      <a:pt x="36022" y="14819"/>
                    </a:lnTo>
                    <a:lnTo>
                      <a:pt x="35429" y="14935"/>
                    </a:lnTo>
                    <a:lnTo>
                      <a:pt x="35115" y="14947"/>
                    </a:lnTo>
                    <a:lnTo>
                      <a:pt x="34789" y="14935"/>
                    </a:lnTo>
                    <a:lnTo>
                      <a:pt x="34196" y="14819"/>
                    </a:lnTo>
                    <a:lnTo>
                      <a:pt x="33649" y="14586"/>
                    </a:lnTo>
                    <a:lnTo>
                      <a:pt x="33149" y="14237"/>
                    </a:lnTo>
                    <a:lnTo>
                      <a:pt x="32916" y="14004"/>
                    </a:lnTo>
                    <a:lnTo>
                      <a:pt x="32696" y="13760"/>
                    </a:lnTo>
                    <a:lnTo>
                      <a:pt x="32358" y="13225"/>
                    </a:lnTo>
                    <a:lnTo>
                      <a:pt x="32126" y="12632"/>
                    </a:lnTo>
                    <a:lnTo>
                      <a:pt x="32033" y="11981"/>
                    </a:lnTo>
                    <a:lnTo>
                      <a:pt x="32033" y="11620"/>
                    </a:lnTo>
                    <a:lnTo>
                      <a:pt x="32044" y="11260"/>
                    </a:lnTo>
                    <a:lnTo>
                      <a:pt x="32149" y="10597"/>
                    </a:lnTo>
                    <a:lnTo>
                      <a:pt x="32370" y="9992"/>
                    </a:lnTo>
                    <a:lnTo>
                      <a:pt x="32707" y="9457"/>
                    </a:lnTo>
                    <a:lnTo>
                      <a:pt x="32928" y="9224"/>
                    </a:lnTo>
                    <a:lnTo>
                      <a:pt x="33161" y="8992"/>
                    </a:lnTo>
                    <a:lnTo>
                      <a:pt x="33661" y="8643"/>
                    </a:lnTo>
                    <a:lnTo>
                      <a:pt x="34208" y="8410"/>
                    </a:lnTo>
                    <a:lnTo>
                      <a:pt x="34812" y="8282"/>
                    </a:lnTo>
                    <a:close/>
                    <a:moveTo>
                      <a:pt x="47141" y="8294"/>
                    </a:moveTo>
                    <a:lnTo>
                      <a:pt x="47444" y="8305"/>
                    </a:lnTo>
                    <a:lnTo>
                      <a:pt x="48014" y="8422"/>
                    </a:lnTo>
                    <a:lnTo>
                      <a:pt x="48537" y="8666"/>
                    </a:lnTo>
                    <a:lnTo>
                      <a:pt x="49014" y="9015"/>
                    </a:lnTo>
                    <a:lnTo>
                      <a:pt x="49235" y="9247"/>
                    </a:lnTo>
                    <a:lnTo>
                      <a:pt x="49432" y="9492"/>
                    </a:lnTo>
                    <a:lnTo>
                      <a:pt x="49747" y="10038"/>
                    </a:lnTo>
                    <a:lnTo>
                      <a:pt x="49956" y="10631"/>
                    </a:lnTo>
                    <a:lnTo>
                      <a:pt x="50061" y="11294"/>
                    </a:lnTo>
                    <a:lnTo>
                      <a:pt x="50072" y="11655"/>
                    </a:lnTo>
                    <a:lnTo>
                      <a:pt x="50061" y="12004"/>
                    </a:lnTo>
                    <a:lnTo>
                      <a:pt x="49956" y="12644"/>
                    </a:lnTo>
                    <a:lnTo>
                      <a:pt x="49747" y="13237"/>
                    </a:lnTo>
                    <a:lnTo>
                      <a:pt x="49432" y="13772"/>
                    </a:lnTo>
                    <a:lnTo>
                      <a:pt x="49235" y="14016"/>
                    </a:lnTo>
                    <a:lnTo>
                      <a:pt x="49014" y="14249"/>
                    </a:lnTo>
                    <a:lnTo>
                      <a:pt x="48537" y="14598"/>
                    </a:lnTo>
                    <a:lnTo>
                      <a:pt x="48014" y="14830"/>
                    </a:lnTo>
                    <a:lnTo>
                      <a:pt x="47444" y="14958"/>
                    </a:lnTo>
                    <a:lnTo>
                      <a:pt x="47141" y="14970"/>
                    </a:lnTo>
                    <a:lnTo>
                      <a:pt x="46816" y="14958"/>
                    </a:lnTo>
                    <a:lnTo>
                      <a:pt x="46222" y="14830"/>
                    </a:lnTo>
                    <a:lnTo>
                      <a:pt x="45687" y="14598"/>
                    </a:lnTo>
                    <a:lnTo>
                      <a:pt x="45187" y="14249"/>
                    </a:lnTo>
                    <a:lnTo>
                      <a:pt x="44966" y="14016"/>
                    </a:lnTo>
                    <a:lnTo>
                      <a:pt x="44757" y="13772"/>
                    </a:lnTo>
                    <a:lnTo>
                      <a:pt x="44420" y="13237"/>
                    </a:lnTo>
                    <a:lnTo>
                      <a:pt x="44187" y="12644"/>
                    </a:lnTo>
                    <a:lnTo>
                      <a:pt x="44082" y="12004"/>
                    </a:lnTo>
                    <a:lnTo>
                      <a:pt x="44071" y="11655"/>
                    </a:lnTo>
                    <a:lnTo>
                      <a:pt x="44082" y="11294"/>
                    </a:lnTo>
                    <a:lnTo>
                      <a:pt x="44187" y="10631"/>
                    </a:lnTo>
                    <a:lnTo>
                      <a:pt x="44420" y="10038"/>
                    </a:lnTo>
                    <a:lnTo>
                      <a:pt x="44757" y="9492"/>
                    </a:lnTo>
                    <a:lnTo>
                      <a:pt x="44966" y="9247"/>
                    </a:lnTo>
                    <a:lnTo>
                      <a:pt x="45199" y="9015"/>
                    </a:lnTo>
                    <a:lnTo>
                      <a:pt x="45687" y="8666"/>
                    </a:lnTo>
                    <a:lnTo>
                      <a:pt x="46234" y="8422"/>
                    </a:lnTo>
                    <a:lnTo>
                      <a:pt x="46827" y="8305"/>
                    </a:lnTo>
                    <a:lnTo>
                      <a:pt x="47141" y="8294"/>
                    </a:lnTo>
                    <a:close/>
                    <a:moveTo>
                      <a:pt x="53887" y="606"/>
                    </a:moveTo>
                    <a:lnTo>
                      <a:pt x="53887" y="16796"/>
                    </a:lnTo>
                    <a:lnTo>
                      <a:pt x="56295" y="16796"/>
                    </a:lnTo>
                    <a:lnTo>
                      <a:pt x="56295" y="606"/>
                    </a:lnTo>
                    <a:close/>
                    <a:moveTo>
                      <a:pt x="23042" y="6095"/>
                    </a:moveTo>
                    <a:lnTo>
                      <a:pt x="22472" y="6107"/>
                    </a:lnTo>
                    <a:lnTo>
                      <a:pt x="21402" y="6305"/>
                    </a:lnTo>
                    <a:lnTo>
                      <a:pt x="20425" y="6700"/>
                    </a:lnTo>
                    <a:lnTo>
                      <a:pt x="19529" y="7293"/>
                    </a:lnTo>
                    <a:lnTo>
                      <a:pt x="19122" y="7666"/>
                    </a:lnTo>
                    <a:lnTo>
                      <a:pt x="18738" y="8073"/>
                    </a:lnTo>
                    <a:lnTo>
                      <a:pt x="18261" y="8736"/>
                    </a:lnTo>
                    <a:lnTo>
                      <a:pt x="18017" y="9201"/>
                    </a:lnTo>
                    <a:lnTo>
                      <a:pt x="17808" y="9689"/>
                    </a:lnTo>
                    <a:lnTo>
                      <a:pt x="17657" y="10213"/>
                    </a:lnTo>
                    <a:lnTo>
                      <a:pt x="17517" y="11027"/>
                    </a:lnTo>
                    <a:lnTo>
                      <a:pt x="17505" y="11608"/>
                    </a:lnTo>
                    <a:lnTo>
                      <a:pt x="17517" y="12190"/>
                    </a:lnTo>
                    <a:lnTo>
                      <a:pt x="17657" y="13016"/>
                    </a:lnTo>
                    <a:lnTo>
                      <a:pt x="17808" y="13528"/>
                    </a:lnTo>
                    <a:lnTo>
                      <a:pt x="18017" y="14016"/>
                    </a:lnTo>
                    <a:lnTo>
                      <a:pt x="18261" y="14493"/>
                    </a:lnTo>
                    <a:lnTo>
                      <a:pt x="18738" y="15144"/>
                    </a:lnTo>
                    <a:lnTo>
                      <a:pt x="19122" y="15551"/>
                    </a:lnTo>
                    <a:lnTo>
                      <a:pt x="19529" y="15924"/>
                    </a:lnTo>
                    <a:lnTo>
                      <a:pt x="20425" y="16505"/>
                    </a:lnTo>
                    <a:lnTo>
                      <a:pt x="21402" y="16901"/>
                    </a:lnTo>
                    <a:lnTo>
                      <a:pt x="22472" y="17098"/>
                    </a:lnTo>
                    <a:lnTo>
                      <a:pt x="23042" y="17122"/>
                    </a:lnTo>
                    <a:lnTo>
                      <a:pt x="23612" y="17098"/>
                    </a:lnTo>
                    <a:lnTo>
                      <a:pt x="24682" y="16901"/>
                    </a:lnTo>
                    <a:lnTo>
                      <a:pt x="25670" y="16505"/>
                    </a:lnTo>
                    <a:lnTo>
                      <a:pt x="26554" y="15924"/>
                    </a:lnTo>
                    <a:lnTo>
                      <a:pt x="26973" y="15551"/>
                    </a:lnTo>
                    <a:lnTo>
                      <a:pt x="27357" y="15144"/>
                    </a:lnTo>
                    <a:lnTo>
                      <a:pt x="27822" y="14493"/>
                    </a:lnTo>
                    <a:lnTo>
                      <a:pt x="28078" y="14016"/>
                    </a:lnTo>
                    <a:lnTo>
                      <a:pt x="28276" y="13528"/>
                    </a:lnTo>
                    <a:lnTo>
                      <a:pt x="28427" y="13016"/>
                    </a:lnTo>
                    <a:lnTo>
                      <a:pt x="28567" y="12190"/>
                    </a:lnTo>
                    <a:lnTo>
                      <a:pt x="28590" y="11608"/>
                    </a:lnTo>
                    <a:lnTo>
                      <a:pt x="28567" y="11015"/>
                    </a:lnTo>
                    <a:lnTo>
                      <a:pt x="28427" y="10201"/>
                    </a:lnTo>
                    <a:lnTo>
                      <a:pt x="28276" y="9678"/>
                    </a:lnTo>
                    <a:lnTo>
                      <a:pt x="28078" y="9189"/>
                    </a:lnTo>
                    <a:lnTo>
                      <a:pt x="27822" y="8724"/>
                    </a:lnTo>
                    <a:lnTo>
                      <a:pt x="27357" y="8061"/>
                    </a:lnTo>
                    <a:lnTo>
                      <a:pt x="26973" y="7666"/>
                    </a:lnTo>
                    <a:lnTo>
                      <a:pt x="26554" y="7293"/>
                    </a:lnTo>
                    <a:lnTo>
                      <a:pt x="25670" y="6700"/>
                    </a:lnTo>
                    <a:lnTo>
                      <a:pt x="24682" y="6305"/>
                    </a:lnTo>
                    <a:lnTo>
                      <a:pt x="23612" y="6107"/>
                    </a:lnTo>
                    <a:lnTo>
                      <a:pt x="23042" y="6095"/>
                    </a:lnTo>
                    <a:close/>
                    <a:moveTo>
                      <a:pt x="35115" y="6095"/>
                    </a:moveTo>
                    <a:lnTo>
                      <a:pt x="34545" y="6107"/>
                    </a:lnTo>
                    <a:lnTo>
                      <a:pt x="33475" y="6305"/>
                    </a:lnTo>
                    <a:lnTo>
                      <a:pt x="32486" y="6700"/>
                    </a:lnTo>
                    <a:lnTo>
                      <a:pt x="31602" y="7293"/>
                    </a:lnTo>
                    <a:lnTo>
                      <a:pt x="31183" y="7666"/>
                    </a:lnTo>
                    <a:lnTo>
                      <a:pt x="30800" y="8073"/>
                    </a:lnTo>
                    <a:lnTo>
                      <a:pt x="30334" y="8736"/>
                    </a:lnTo>
                    <a:lnTo>
                      <a:pt x="30079" y="9201"/>
                    </a:lnTo>
                    <a:lnTo>
                      <a:pt x="29881" y="9689"/>
                    </a:lnTo>
                    <a:lnTo>
                      <a:pt x="29730" y="10213"/>
                    </a:lnTo>
                    <a:lnTo>
                      <a:pt x="29590" y="11027"/>
                    </a:lnTo>
                    <a:lnTo>
                      <a:pt x="29567" y="11608"/>
                    </a:lnTo>
                    <a:lnTo>
                      <a:pt x="29590" y="12190"/>
                    </a:lnTo>
                    <a:lnTo>
                      <a:pt x="29730" y="13016"/>
                    </a:lnTo>
                    <a:lnTo>
                      <a:pt x="29881" y="13528"/>
                    </a:lnTo>
                    <a:lnTo>
                      <a:pt x="30079" y="14016"/>
                    </a:lnTo>
                    <a:lnTo>
                      <a:pt x="30334" y="14493"/>
                    </a:lnTo>
                    <a:lnTo>
                      <a:pt x="30800" y="15144"/>
                    </a:lnTo>
                    <a:lnTo>
                      <a:pt x="31183" y="15551"/>
                    </a:lnTo>
                    <a:lnTo>
                      <a:pt x="31602" y="15924"/>
                    </a:lnTo>
                    <a:lnTo>
                      <a:pt x="32486" y="16505"/>
                    </a:lnTo>
                    <a:lnTo>
                      <a:pt x="33475" y="16901"/>
                    </a:lnTo>
                    <a:lnTo>
                      <a:pt x="34545" y="17098"/>
                    </a:lnTo>
                    <a:lnTo>
                      <a:pt x="35115" y="17122"/>
                    </a:lnTo>
                    <a:lnTo>
                      <a:pt x="35685" y="17098"/>
                    </a:lnTo>
                    <a:lnTo>
                      <a:pt x="36755" y="16901"/>
                    </a:lnTo>
                    <a:lnTo>
                      <a:pt x="37732" y="16505"/>
                    </a:lnTo>
                    <a:lnTo>
                      <a:pt x="38627" y="15924"/>
                    </a:lnTo>
                    <a:lnTo>
                      <a:pt x="39034" y="15551"/>
                    </a:lnTo>
                    <a:lnTo>
                      <a:pt x="39418" y="15144"/>
                    </a:lnTo>
                    <a:lnTo>
                      <a:pt x="39883" y="14493"/>
                    </a:lnTo>
                    <a:lnTo>
                      <a:pt x="40128" y="14016"/>
                    </a:lnTo>
                    <a:lnTo>
                      <a:pt x="40418" y="13272"/>
                    </a:lnTo>
                    <a:lnTo>
                      <a:pt x="40628" y="12190"/>
                    </a:lnTo>
                    <a:lnTo>
                      <a:pt x="40651" y="11608"/>
                    </a:lnTo>
                    <a:lnTo>
                      <a:pt x="40639" y="11015"/>
                    </a:lnTo>
                    <a:lnTo>
                      <a:pt x="40500" y="10201"/>
                    </a:lnTo>
                    <a:lnTo>
                      <a:pt x="40349" y="9678"/>
                    </a:lnTo>
                    <a:lnTo>
                      <a:pt x="40139" y="9189"/>
                    </a:lnTo>
                    <a:lnTo>
                      <a:pt x="39895" y="8724"/>
                    </a:lnTo>
                    <a:lnTo>
                      <a:pt x="39418" y="8061"/>
                    </a:lnTo>
                    <a:lnTo>
                      <a:pt x="39034" y="7666"/>
                    </a:lnTo>
                    <a:lnTo>
                      <a:pt x="38627" y="7293"/>
                    </a:lnTo>
                    <a:lnTo>
                      <a:pt x="37732" y="6700"/>
                    </a:lnTo>
                    <a:lnTo>
                      <a:pt x="36755" y="6305"/>
                    </a:lnTo>
                    <a:lnTo>
                      <a:pt x="35685" y="6107"/>
                    </a:lnTo>
                    <a:lnTo>
                      <a:pt x="35115" y="6095"/>
                    </a:lnTo>
                    <a:close/>
                    <a:moveTo>
                      <a:pt x="8701" y="1"/>
                    </a:moveTo>
                    <a:lnTo>
                      <a:pt x="8259" y="12"/>
                    </a:lnTo>
                    <a:lnTo>
                      <a:pt x="7398" y="94"/>
                    </a:lnTo>
                    <a:lnTo>
                      <a:pt x="6572" y="245"/>
                    </a:lnTo>
                    <a:lnTo>
                      <a:pt x="5770" y="478"/>
                    </a:lnTo>
                    <a:lnTo>
                      <a:pt x="5014" y="803"/>
                    </a:lnTo>
                    <a:lnTo>
                      <a:pt x="4281" y="1187"/>
                    </a:lnTo>
                    <a:lnTo>
                      <a:pt x="3572" y="1664"/>
                    </a:lnTo>
                    <a:lnTo>
                      <a:pt x="2897" y="2211"/>
                    </a:lnTo>
                    <a:lnTo>
                      <a:pt x="2571" y="2525"/>
                    </a:lnTo>
                    <a:lnTo>
                      <a:pt x="2257" y="2839"/>
                    </a:lnTo>
                    <a:lnTo>
                      <a:pt x="1699" y="3502"/>
                    </a:lnTo>
                    <a:lnTo>
                      <a:pt x="1210" y="4188"/>
                    </a:lnTo>
                    <a:lnTo>
                      <a:pt x="815" y="4921"/>
                    </a:lnTo>
                    <a:lnTo>
                      <a:pt x="489" y="5677"/>
                    </a:lnTo>
                    <a:lnTo>
                      <a:pt x="245" y="6456"/>
                    </a:lnTo>
                    <a:lnTo>
                      <a:pt x="82" y="7282"/>
                    </a:lnTo>
                    <a:lnTo>
                      <a:pt x="12" y="8131"/>
                    </a:lnTo>
                    <a:lnTo>
                      <a:pt x="1" y="8573"/>
                    </a:lnTo>
                    <a:lnTo>
                      <a:pt x="12" y="9003"/>
                    </a:lnTo>
                    <a:lnTo>
                      <a:pt x="82" y="9852"/>
                    </a:lnTo>
                    <a:lnTo>
                      <a:pt x="245" y="10678"/>
                    </a:lnTo>
                    <a:lnTo>
                      <a:pt x="489" y="11469"/>
                    </a:lnTo>
                    <a:lnTo>
                      <a:pt x="815" y="12225"/>
                    </a:lnTo>
                    <a:lnTo>
                      <a:pt x="1210" y="12946"/>
                    </a:lnTo>
                    <a:lnTo>
                      <a:pt x="1699" y="13644"/>
                    </a:lnTo>
                    <a:lnTo>
                      <a:pt x="2257" y="14295"/>
                    </a:lnTo>
                    <a:lnTo>
                      <a:pt x="2571" y="14621"/>
                    </a:lnTo>
                    <a:lnTo>
                      <a:pt x="2897" y="14923"/>
                    </a:lnTo>
                    <a:lnTo>
                      <a:pt x="3572" y="15470"/>
                    </a:lnTo>
                    <a:lnTo>
                      <a:pt x="4281" y="15947"/>
                    </a:lnTo>
                    <a:lnTo>
                      <a:pt x="5014" y="16331"/>
                    </a:lnTo>
                    <a:lnTo>
                      <a:pt x="5770" y="16656"/>
                    </a:lnTo>
                    <a:lnTo>
                      <a:pt x="6572" y="16889"/>
                    </a:lnTo>
                    <a:lnTo>
                      <a:pt x="7398" y="17040"/>
                    </a:lnTo>
                    <a:lnTo>
                      <a:pt x="8259" y="17122"/>
                    </a:lnTo>
                    <a:lnTo>
                      <a:pt x="8701" y="17133"/>
                    </a:lnTo>
                    <a:lnTo>
                      <a:pt x="9154" y="17122"/>
                    </a:lnTo>
                    <a:lnTo>
                      <a:pt x="10027" y="17052"/>
                    </a:lnTo>
                    <a:lnTo>
                      <a:pt x="10853" y="16901"/>
                    </a:lnTo>
                    <a:lnTo>
                      <a:pt x="11643" y="16668"/>
                    </a:lnTo>
                    <a:lnTo>
                      <a:pt x="12388" y="16366"/>
                    </a:lnTo>
                    <a:lnTo>
                      <a:pt x="13097" y="15993"/>
                    </a:lnTo>
                    <a:lnTo>
                      <a:pt x="13760" y="15540"/>
                    </a:lnTo>
                    <a:lnTo>
                      <a:pt x="14377" y="15005"/>
                    </a:lnTo>
                    <a:lnTo>
                      <a:pt x="14667" y="14702"/>
                    </a:lnTo>
                    <a:lnTo>
                      <a:pt x="14923" y="14446"/>
                    </a:lnTo>
                    <a:lnTo>
                      <a:pt x="15365" y="13900"/>
                    </a:lnTo>
                    <a:lnTo>
                      <a:pt x="15738" y="13295"/>
                    </a:lnTo>
                    <a:lnTo>
                      <a:pt x="16052" y="12667"/>
                    </a:lnTo>
                    <a:lnTo>
                      <a:pt x="16307" y="11981"/>
                    </a:lnTo>
                    <a:lnTo>
                      <a:pt x="16494" y="11248"/>
                    </a:lnTo>
                    <a:lnTo>
                      <a:pt x="16621" y="10480"/>
                    </a:lnTo>
                    <a:lnTo>
                      <a:pt x="16691" y="9666"/>
                    </a:lnTo>
                    <a:lnTo>
                      <a:pt x="16691" y="9236"/>
                    </a:lnTo>
                    <a:lnTo>
                      <a:pt x="16691" y="8829"/>
                    </a:lnTo>
                    <a:lnTo>
                      <a:pt x="16621" y="8108"/>
                    </a:lnTo>
                    <a:lnTo>
                      <a:pt x="16563" y="7782"/>
                    </a:lnTo>
                    <a:lnTo>
                      <a:pt x="8701" y="7782"/>
                    </a:lnTo>
                    <a:lnTo>
                      <a:pt x="8701" y="10120"/>
                    </a:lnTo>
                    <a:lnTo>
                      <a:pt x="14295" y="10120"/>
                    </a:lnTo>
                    <a:lnTo>
                      <a:pt x="14214" y="10597"/>
                    </a:lnTo>
                    <a:lnTo>
                      <a:pt x="13993" y="11434"/>
                    </a:lnTo>
                    <a:lnTo>
                      <a:pt x="13679" y="12167"/>
                    </a:lnTo>
                    <a:lnTo>
                      <a:pt x="13260" y="12795"/>
                    </a:lnTo>
                    <a:lnTo>
                      <a:pt x="13016" y="13062"/>
                    </a:lnTo>
                    <a:lnTo>
                      <a:pt x="12795" y="13272"/>
                    </a:lnTo>
                    <a:lnTo>
                      <a:pt x="12341" y="13644"/>
                    </a:lnTo>
                    <a:lnTo>
                      <a:pt x="11864" y="13970"/>
                    </a:lnTo>
                    <a:lnTo>
                      <a:pt x="11353" y="14237"/>
                    </a:lnTo>
                    <a:lnTo>
                      <a:pt x="10806" y="14446"/>
                    </a:lnTo>
                    <a:lnTo>
                      <a:pt x="10248" y="14609"/>
                    </a:lnTo>
                    <a:lnTo>
                      <a:pt x="9643" y="14714"/>
                    </a:lnTo>
                    <a:lnTo>
                      <a:pt x="9015" y="14772"/>
                    </a:lnTo>
                    <a:lnTo>
                      <a:pt x="8375" y="14772"/>
                    </a:lnTo>
                    <a:lnTo>
                      <a:pt x="7759" y="14714"/>
                    </a:lnTo>
                    <a:lnTo>
                      <a:pt x="7177" y="14598"/>
                    </a:lnTo>
                    <a:lnTo>
                      <a:pt x="6607" y="14423"/>
                    </a:lnTo>
                    <a:lnTo>
                      <a:pt x="6061" y="14202"/>
                    </a:lnTo>
                    <a:lnTo>
                      <a:pt x="5537" y="13911"/>
                    </a:lnTo>
                    <a:lnTo>
                      <a:pt x="5049" y="13574"/>
                    </a:lnTo>
                    <a:lnTo>
                      <a:pt x="4572" y="13179"/>
                    </a:lnTo>
                    <a:lnTo>
                      <a:pt x="4351" y="12958"/>
                    </a:lnTo>
                    <a:lnTo>
                      <a:pt x="4130" y="12725"/>
                    </a:lnTo>
                    <a:lnTo>
                      <a:pt x="3734" y="12248"/>
                    </a:lnTo>
                    <a:lnTo>
                      <a:pt x="3397" y="11748"/>
                    </a:lnTo>
                    <a:lnTo>
                      <a:pt x="3118" y="11225"/>
                    </a:lnTo>
                    <a:lnTo>
                      <a:pt x="2897" y="10678"/>
                    </a:lnTo>
                    <a:lnTo>
                      <a:pt x="2734" y="10096"/>
                    </a:lnTo>
                    <a:lnTo>
                      <a:pt x="2618" y="9503"/>
                    </a:lnTo>
                    <a:lnTo>
                      <a:pt x="2560" y="8875"/>
                    </a:lnTo>
                    <a:lnTo>
                      <a:pt x="2560" y="8550"/>
                    </a:lnTo>
                    <a:lnTo>
                      <a:pt x="2560" y="8236"/>
                    </a:lnTo>
                    <a:lnTo>
                      <a:pt x="2618" y="7607"/>
                    </a:lnTo>
                    <a:lnTo>
                      <a:pt x="2734" y="7003"/>
                    </a:lnTo>
                    <a:lnTo>
                      <a:pt x="2897" y="6433"/>
                    </a:lnTo>
                    <a:lnTo>
                      <a:pt x="3118" y="5886"/>
                    </a:lnTo>
                    <a:lnTo>
                      <a:pt x="3397" y="5351"/>
                    </a:lnTo>
                    <a:lnTo>
                      <a:pt x="3734" y="4851"/>
                    </a:lnTo>
                    <a:lnTo>
                      <a:pt x="4130" y="4374"/>
                    </a:lnTo>
                    <a:lnTo>
                      <a:pt x="4351" y="4153"/>
                    </a:lnTo>
                    <a:lnTo>
                      <a:pt x="4572" y="3920"/>
                    </a:lnTo>
                    <a:lnTo>
                      <a:pt x="5049" y="3525"/>
                    </a:lnTo>
                    <a:lnTo>
                      <a:pt x="5537" y="3188"/>
                    </a:lnTo>
                    <a:lnTo>
                      <a:pt x="6061" y="2909"/>
                    </a:lnTo>
                    <a:lnTo>
                      <a:pt x="6596" y="2676"/>
                    </a:lnTo>
                    <a:lnTo>
                      <a:pt x="7165" y="2501"/>
                    </a:lnTo>
                    <a:lnTo>
                      <a:pt x="7759" y="2397"/>
                    </a:lnTo>
                    <a:lnTo>
                      <a:pt x="8375" y="2339"/>
                    </a:lnTo>
                    <a:lnTo>
                      <a:pt x="8701" y="2327"/>
                    </a:lnTo>
                    <a:lnTo>
                      <a:pt x="9294" y="2350"/>
                    </a:lnTo>
                    <a:lnTo>
                      <a:pt x="10155" y="2490"/>
                    </a:lnTo>
                    <a:lnTo>
                      <a:pt x="10701" y="2641"/>
                    </a:lnTo>
                    <a:lnTo>
                      <a:pt x="11236" y="2850"/>
                    </a:lnTo>
                    <a:lnTo>
                      <a:pt x="11736" y="3118"/>
                    </a:lnTo>
                    <a:lnTo>
                      <a:pt x="12225" y="3432"/>
                    </a:lnTo>
                    <a:lnTo>
                      <a:pt x="12690" y="3793"/>
                    </a:lnTo>
                    <a:lnTo>
                      <a:pt x="12911" y="4002"/>
                    </a:lnTo>
                    <a:lnTo>
                      <a:pt x="14551" y="2362"/>
                    </a:lnTo>
                    <a:lnTo>
                      <a:pt x="14249" y="2071"/>
                    </a:lnTo>
                    <a:lnTo>
                      <a:pt x="13597" y="1559"/>
                    </a:lnTo>
                    <a:lnTo>
                      <a:pt x="12923" y="1117"/>
                    </a:lnTo>
                    <a:lnTo>
                      <a:pt x="12225" y="745"/>
                    </a:lnTo>
                    <a:lnTo>
                      <a:pt x="11492" y="454"/>
                    </a:lnTo>
                    <a:lnTo>
                      <a:pt x="10725" y="233"/>
                    </a:lnTo>
                    <a:lnTo>
                      <a:pt x="9934" y="82"/>
                    </a:lnTo>
                    <a:lnTo>
                      <a:pt x="9119" y="12"/>
                    </a:lnTo>
                    <a:lnTo>
                      <a:pt x="8701" y="1"/>
                    </a:lnTo>
                    <a:close/>
                    <a:moveTo>
                      <a:pt x="62645" y="6107"/>
                    </a:moveTo>
                    <a:lnTo>
                      <a:pt x="62110" y="6130"/>
                    </a:lnTo>
                    <a:lnTo>
                      <a:pt x="61110" y="6316"/>
                    </a:lnTo>
                    <a:lnTo>
                      <a:pt x="60191" y="6700"/>
                    </a:lnTo>
                    <a:lnTo>
                      <a:pt x="59354" y="7282"/>
                    </a:lnTo>
                    <a:lnTo>
                      <a:pt x="58970" y="7654"/>
                    </a:lnTo>
                    <a:lnTo>
                      <a:pt x="58609" y="8049"/>
                    </a:lnTo>
                    <a:lnTo>
                      <a:pt x="58039" y="8933"/>
                    </a:lnTo>
                    <a:lnTo>
                      <a:pt x="57667" y="9922"/>
                    </a:lnTo>
                    <a:lnTo>
                      <a:pt x="57469" y="11027"/>
                    </a:lnTo>
                    <a:lnTo>
                      <a:pt x="57458" y="11620"/>
                    </a:lnTo>
                    <a:lnTo>
                      <a:pt x="57469" y="12190"/>
                    </a:lnTo>
                    <a:lnTo>
                      <a:pt x="57667" y="13272"/>
                    </a:lnTo>
                    <a:lnTo>
                      <a:pt x="58063" y="14249"/>
                    </a:lnTo>
                    <a:lnTo>
                      <a:pt x="58656" y="15144"/>
                    </a:lnTo>
                    <a:lnTo>
                      <a:pt x="59028" y="15551"/>
                    </a:lnTo>
                    <a:lnTo>
                      <a:pt x="59226" y="15737"/>
                    </a:lnTo>
                    <a:lnTo>
                      <a:pt x="59633" y="16086"/>
                    </a:lnTo>
                    <a:lnTo>
                      <a:pt x="60075" y="16389"/>
                    </a:lnTo>
                    <a:lnTo>
                      <a:pt x="60540" y="16633"/>
                    </a:lnTo>
                    <a:lnTo>
                      <a:pt x="61273" y="16912"/>
                    </a:lnTo>
                    <a:lnTo>
                      <a:pt x="62355" y="17110"/>
                    </a:lnTo>
                    <a:lnTo>
                      <a:pt x="62924" y="17133"/>
                    </a:lnTo>
                    <a:lnTo>
                      <a:pt x="63343" y="17122"/>
                    </a:lnTo>
                    <a:lnTo>
                      <a:pt x="64111" y="17028"/>
                    </a:lnTo>
                    <a:lnTo>
                      <a:pt x="64809" y="16842"/>
                    </a:lnTo>
                    <a:lnTo>
                      <a:pt x="65448" y="16563"/>
                    </a:lnTo>
                    <a:lnTo>
                      <a:pt x="65751" y="16389"/>
                    </a:lnTo>
                    <a:lnTo>
                      <a:pt x="66030" y="16203"/>
                    </a:lnTo>
                    <a:lnTo>
                      <a:pt x="66542" y="15807"/>
                    </a:lnTo>
                    <a:lnTo>
                      <a:pt x="66984" y="15377"/>
                    </a:lnTo>
                    <a:lnTo>
                      <a:pt x="67356" y="14935"/>
                    </a:lnTo>
                    <a:lnTo>
                      <a:pt x="67519" y="14702"/>
                    </a:lnTo>
                    <a:lnTo>
                      <a:pt x="65646" y="13458"/>
                    </a:lnTo>
                    <a:lnTo>
                      <a:pt x="65379" y="13818"/>
                    </a:lnTo>
                    <a:lnTo>
                      <a:pt x="64774" y="14388"/>
                    </a:lnTo>
                    <a:lnTo>
                      <a:pt x="64099" y="14772"/>
                    </a:lnTo>
                    <a:lnTo>
                      <a:pt x="63343" y="14958"/>
                    </a:lnTo>
                    <a:lnTo>
                      <a:pt x="62924" y="14981"/>
                    </a:lnTo>
                    <a:lnTo>
                      <a:pt x="62703" y="14970"/>
                    </a:lnTo>
                    <a:lnTo>
                      <a:pt x="62273" y="14923"/>
                    </a:lnTo>
                    <a:lnTo>
                      <a:pt x="61878" y="14819"/>
                    </a:lnTo>
                    <a:lnTo>
                      <a:pt x="61505" y="14667"/>
                    </a:lnTo>
                    <a:lnTo>
                      <a:pt x="61180" y="14458"/>
                    </a:lnTo>
                    <a:lnTo>
                      <a:pt x="60877" y="14191"/>
                    </a:lnTo>
                    <a:lnTo>
                      <a:pt x="60470" y="13714"/>
                    </a:lnTo>
                    <a:lnTo>
                      <a:pt x="60249" y="13307"/>
                    </a:lnTo>
                    <a:lnTo>
                      <a:pt x="67623" y="10259"/>
                    </a:lnTo>
                    <a:lnTo>
                      <a:pt x="67379" y="9631"/>
                    </a:lnTo>
                    <a:lnTo>
                      <a:pt x="67263" y="9352"/>
                    </a:lnTo>
                    <a:lnTo>
                      <a:pt x="66995" y="8805"/>
                    </a:lnTo>
                    <a:lnTo>
                      <a:pt x="66832" y="8538"/>
                    </a:lnTo>
                    <a:lnTo>
                      <a:pt x="66658" y="8259"/>
                    </a:lnTo>
                    <a:lnTo>
                      <a:pt x="66204" y="7700"/>
                    </a:lnTo>
                    <a:lnTo>
                      <a:pt x="65937" y="7421"/>
                    </a:lnTo>
                    <a:lnTo>
                      <a:pt x="65634" y="7131"/>
                    </a:lnTo>
                    <a:lnTo>
                      <a:pt x="64925" y="6665"/>
                    </a:lnTo>
                    <a:lnTo>
                      <a:pt x="64506" y="6479"/>
                    </a:lnTo>
                    <a:lnTo>
                      <a:pt x="64064" y="6305"/>
                    </a:lnTo>
                    <a:lnTo>
                      <a:pt x="63145" y="6130"/>
                    </a:lnTo>
                    <a:lnTo>
                      <a:pt x="62645" y="6107"/>
                    </a:lnTo>
                    <a:close/>
                    <a:moveTo>
                      <a:pt x="46932" y="6119"/>
                    </a:moveTo>
                    <a:lnTo>
                      <a:pt x="46408" y="6142"/>
                    </a:lnTo>
                    <a:lnTo>
                      <a:pt x="45420" y="6340"/>
                    </a:lnTo>
                    <a:lnTo>
                      <a:pt x="44501" y="6747"/>
                    </a:lnTo>
                    <a:lnTo>
                      <a:pt x="43640" y="7352"/>
                    </a:lnTo>
                    <a:lnTo>
                      <a:pt x="43245" y="7735"/>
                    </a:lnTo>
                    <a:lnTo>
                      <a:pt x="42861" y="8154"/>
                    </a:lnTo>
                    <a:lnTo>
                      <a:pt x="42268" y="9038"/>
                    </a:lnTo>
                    <a:lnTo>
                      <a:pt x="41872" y="10027"/>
                    </a:lnTo>
                    <a:lnTo>
                      <a:pt x="41675" y="11085"/>
                    </a:lnTo>
                    <a:lnTo>
                      <a:pt x="41651" y="11643"/>
                    </a:lnTo>
                    <a:lnTo>
                      <a:pt x="41675" y="12213"/>
                    </a:lnTo>
                    <a:lnTo>
                      <a:pt x="41872" y="13260"/>
                    </a:lnTo>
                    <a:lnTo>
                      <a:pt x="42268" y="14237"/>
                    </a:lnTo>
                    <a:lnTo>
                      <a:pt x="42861" y="15121"/>
                    </a:lnTo>
                    <a:lnTo>
                      <a:pt x="43245" y="15528"/>
                    </a:lnTo>
                    <a:lnTo>
                      <a:pt x="43640" y="15912"/>
                    </a:lnTo>
                    <a:lnTo>
                      <a:pt x="44501" y="16528"/>
                    </a:lnTo>
                    <a:lnTo>
                      <a:pt x="45420" y="16924"/>
                    </a:lnTo>
                    <a:lnTo>
                      <a:pt x="46408" y="17133"/>
                    </a:lnTo>
                    <a:lnTo>
                      <a:pt x="46932" y="17145"/>
                    </a:lnTo>
                    <a:lnTo>
                      <a:pt x="47397" y="17133"/>
                    </a:lnTo>
                    <a:lnTo>
                      <a:pt x="48234" y="16970"/>
                    </a:lnTo>
                    <a:lnTo>
                      <a:pt x="48956" y="16656"/>
                    </a:lnTo>
                    <a:lnTo>
                      <a:pt x="49572" y="16191"/>
                    </a:lnTo>
                    <a:lnTo>
                      <a:pt x="49840" y="15889"/>
                    </a:lnTo>
                    <a:lnTo>
                      <a:pt x="49933" y="15889"/>
                    </a:lnTo>
                    <a:lnTo>
                      <a:pt x="49933" y="16691"/>
                    </a:lnTo>
                    <a:lnTo>
                      <a:pt x="49921" y="17075"/>
                    </a:lnTo>
                    <a:lnTo>
                      <a:pt x="49816" y="17773"/>
                    </a:lnTo>
                    <a:lnTo>
                      <a:pt x="49619" y="18366"/>
                    </a:lnTo>
                    <a:lnTo>
                      <a:pt x="49328" y="18878"/>
                    </a:lnTo>
                    <a:lnTo>
                      <a:pt x="49142" y="19087"/>
                    </a:lnTo>
                    <a:lnTo>
                      <a:pt x="48944" y="19296"/>
                    </a:lnTo>
                    <a:lnTo>
                      <a:pt x="48467" y="19599"/>
                    </a:lnTo>
                    <a:lnTo>
                      <a:pt x="47932" y="19808"/>
                    </a:lnTo>
                    <a:lnTo>
                      <a:pt x="47316" y="19913"/>
                    </a:lnTo>
                    <a:lnTo>
                      <a:pt x="46978" y="19925"/>
                    </a:lnTo>
                    <a:lnTo>
                      <a:pt x="46722" y="19913"/>
                    </a:lnTo>
                    <a:lnTo>
                      <a:pt x="46257" y="19843"/>
                    </a:lnTo>
                    <a:lnTo>
                      <a:pt x="45827" y="19704"/>
                    </a:lnTo>
                    <a:lnTo>
                      <a:pt x="45431" y="19483"/>
                    </a:lnTo>
                    <a:lnTo>
                      <a:pt x="45245" y="19343"/>
                    </a:lnTo>
                    <a:lnTo>
                      <a:pt x="44896" y="19041"/>
                    </a:lnTo>
                    <a:lnTo>
                      <a:pt x="44373" y="18343"/>
                    </a:lnTo>
                    <a:lnTo>
                      <a:pt x="44199" y="17959"/>
                    </a:lnTo>
                    <a:lnTo>
                      <a:pt x="42093" y="18831"/>
                    </a:lnTo>
                    <a:lnTo>
                      <a:pt x="42233" y="19145"/>
                    </a:lnTo>
                    <a:lnTo>
                      <a:pt x="42582" y="19750"/>
                    </a:lnTo>
                    <a:lnTo>
                      <a:pt x="43035" y="20320"/>
                    </a:lnTo>
                    <a:lnTo>
                      <a:pt x="43570" y="20855"/>
                    </a:lnTo>
                    <a:lnTo>
                      <a:pt x="43873" y="21099"/>
                    </a:lnTo>
                    <a:lnTo>
                      <a:pt x="44199" y="21332"/>
                    </a:lnTo>
                    <a:lnTo>
                      <a:pt x="44896" y="21704"/>
                    </a:lnTo>
                    <a:lnTo>
                      <a:pt x="45664" y="21948"/>
                    </a:lnTo>
                    <a:lnTo>
                      <a:pt x="46513" y="22065"/>
                    </a:lnTo>
                    <a:lnTo>
                      <a:pt x="46967" y="22076"/>
                    </a:lnTo>
                    <a:lnTo>
                      <a:pt x="47525" y="22053"/>
                    </a:lnTo>
                    <a:lnTo>
                      <a:pt x="48572" y="21879"/>
                    </a:lnTo>
                    <a:lnTo>
                      <a:pt x="49526" y="21518"/>
                    </a:lnTo>
                    <a:lnTo>
                      <a:pt x="50375" y="20983"/>
                    </a:lnTo>
                    <a:lnTo>
                      <a:pt x="50758" y="20634"/>
                    </a:lnTo>
                    <a:lnTo>
                      <a:pt x="50933" y="20448"/>
                    </a:lnTo>
                    <a:lnTo>
                      <a:pt x="51259" y="20052"/>
                    </a:lnTo>
                    <a:lnTo>
                      <a:pt x="51526" y="19611"/>
                    </a:lnTo>
                    <a:lnTo>
                      <a:pt x="51759" y="19110"/>
                    </a:lnTo>
                    <a:lnTo>
                      <a:pt x="51945" y="18575"/>
                    </a:lnTo>
                    <a:lnTo>
                      <a:pt x="52084" y="17994"/>
                    </a:lnTo>
                    <a:lnTo>
                      <a:pt x="52212" y="17040"/>
                    </a:lnTo>
                    <a:lnTo>
                      <a:pt x="52224" y="16331"/>
                    </a:lnTo>
                    <a:lnTo>
                      <a:pt x="52224" y="6444"/>
                    </a:lnTo>
                    <a:lnTo>
                      <a:pt x="49933" y="6444"/>
                    </a:lnTo>
                    <a:lnTo>
                      <a:pt x="49933" y="7340"/>
                    </a:lnTo>
                    <a:lnTo>
                      <a:pt x="49840" y="7340"/>
                    </a:lnTo>
                    <a:lnTo>
                      <a:pt x="49595" y="7096"/>
                    </a:lnTo>
                    <a:lnTo>
                      <a:pt x="49002" y="6654"/>
                    </a:lnTo>
                    <a:lnTo>
                      <a:pt x="48630" y="6468"/>
                    </a:lnTo>
                    <a:lnTo>
                      <a:pt x="48246" y="6316"/>
                    </a:lnTo>
                    <a:lnTo>
                      <a:pt x="47397" y="6142"/>
                    </a:lnTo>
                    <a:lnTo>
                      <a:pt x="46932" y="6119"/>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7" name="Google Shape;307;p19"/>
            <p:cNvGrpSpPr/>
            <p:nvPr/>
          </p:nvGrpSpPr>
          <p:grpSpPr>
            <a:xfrm>
              <a:off x="617793" y="4562424"/>
              <a:ext cx="283664" cy="252193"/>
              <a:chOff x="617793" y="4562424"/>
              <a:chExt cx="283664" cy="252193"/>
            </a:xfrm>
          </p:grpSpPr>
          <p:sp>
            <p:nvSpPr>
              <p:cNvPr id="308" name="Google Shape;308;p19"/>
              <p:cNvSpPr/>
              <p:nvPr/>
            </p:nvSpPr>
            <p:spPr>
              <a:xfrm>
                <a:off x="617793" y="4638484"/>
                <a:ext cx="185368" cy="176133"/>
              </a:xfrm>
              <a:custGeom>
                <a:rect b="b" l="l" r="r" t="t"/>
                <a:pathLst>
                  <a:path extrusionOk="0" h="18424" w="19390">
                    <a:moveTo>
                      <a:pt x="19390" y="13143"/>
                    </a:moveTo>
                    <a:lnTo>
                      <a:pt x="19383" y="13155"/>
                    </a:lnTo>
                    <a:lnTo>
                      <a:pt x="19390" y="13155"/>
                    </a:lnTo>
                    <a:lnTo>
                      <a:pt x="19390" y="13143"/>
                    </a:lnTo>
                    <a:close/>
                    <a:moveTo>
                      <a:pt x="2699" y="0"/>
                    </a:moveTo>
                    <a:lnTo>
                      <a:pt x="257" y="4257"/>
                    </a:lnTo>
                    <a:lnTo>
                      <a:pt x="140" y="4490"/>
                    </a:lnTo>
                    <a:lnTo>
                      <a:pt x="1" y="4990"/>
                    </a:lnTo>
                    <a:lnTo>
                      <a:pt x="1" y="5490"/>
                    </a:lnTo>
                    <a:lnTo>
                      <a:pt x="140" y="5990"/>
                    </a:lnTo>
                    <a:lnTo>
                      <a:pt x="257" y="6223"/>
                    </a:lnTo>
                    <a:lnTo>
                      <a:pt x="6689" y="17435"/>
                    </a:lnTo>
                    <a:lnTo>
                      <a:pt x="6828" y="17656"/>
                    </a:lnTo>
                    <a:lnTo>
                      <a:pt x="7189" y="18016"/>
                    </a:lnTo>
                    <a:lnTo>
                      <a:pt x="7631" y="18272"/>
                    </a:lnTo>
                    <a:lnTo>
                      <a:pt x="8131" y="18412"/>
                    </a:lnTo>
                    <a:lnTo>
                      <a:pt x="8398" y="18423"/>
                    </a:lnTo>
                    <a:lnTo>
                      <a:pt x="16354" y="18423"/>
                    </a:lnTo>
                    <a:lnTo>
                      <a:pt x="19383" y="13155"/>
                    </a:lnTo>
                    <a:lnTo>
                      <a:pt x="10271" y="13155"/>
                    </a:lnTo>
                    <a:lnTo>
                      <a:pt x="5723" y="5246"/>
                    </a:lnTo>
                    <a:lnTo>
                      <a:pt x="269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9"/>
              <p:cNvSpPr/>
              <p:nvPr/>
            </p:nvSpPr>
            <p:spPr>
              <a:xfrm>
                <a:off x="774243" y="4612901"/>
                <a:ext cx="127215" cy="201716"/>
              </a:xfrm>
              <a:custGeom>
                <a:rect b="b" l="l" r="r" t="t"/>
                <a:pathLst>
                  <a:path extrusionOk="0" h="21100" w="13307">
                    <a:moveTo>
                      <a:pt x="3025" y="1"/>
                    </a:moveTo>
                    <a:lnTo>
                      <a:pt x="7584" y="7910"/>
                    </a:lnTo>
                    <a:lnTo>
                      <a:pt x="3036" y="15819"/>
                    </a:lnTo>
                    <a:lnTo>
                      <a:pt x="1" y="21099"/>
                    </a:lnTo>
                    <a:lnTo>
                      <a:pt x="4909" y="21099"/>
                    </a:lnTo>
                    <a:lnTo>
                      <a:pt x="5176" y="21088"/>
                    </a:lnTo>
                    <a:lnTo>
                      <a:pt x="5677" y="20948"/>
                    </a:lnTo>
                    <a:lnTo>
                      <a:pt x="6130" y="20692"/>
                    </a:lnTo>
                    <a:lnTo>
                      <a:pt x="6491" y="20332"/>
                    </a:lnTo>
                    <a:lnTo>
                      <a:pt x="6630" y="20111"/>
                    </a:lnTo>
                    <a:lnTo>
                      <a:pt x="13051" y="8899"/>
                    </a:lnTo>
                    <a:lnTo>
                      <a:pt x="13179" y="8666"/>
                    </a:lnTo>
                    <a:lnTo>
                      <a:pt x="13307" y="8166"/>
                    </a:lnTo>
                    <a:lnTo>
                      <a:pt x="13307" y="7654"/>
                    </a:lnTo>
                    <a:lnTo>
                      <a:pt x="13167" y="7166"/>
                    </a:lnTo>
                    <a:lnTo>
                      <a:pt x="13039" y="6933"/>
                    </a:lnTo>
                    <a:lnTo>
                      <a:pt x="907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9"/>
              <p:cNvSpPr/>
              <p:nvPr/>
            </p:nvSpPr>
            <p:spPr>
              <a:xfrm>
                <a:off x="643701" y="4562424"/>
                <a:ext cx="217280" cy="126096"/>
              </a:xfrm>
              <a:custGeom>
                <a:rect b="b" l="l" r="r" t="t"/>
                <a:pathLst>
                  <a:path extrusionOk="0" h="13190" w="22728">
                    <a:moveTo>
                      <a:pt x="5700" y="1"/>
                    </a:moveTo>
                    <a:lnTo>
                      <a:pt x="5433" y="12"/>
                    </a:lnTo>
                    <a:lnTo>
                      <a:pt x="4932" y="152"/>
                    </a:lnTo>
                    <a:lnTo>
                      <a:pt x="4490" y="408"/>
                    </a:lnTo>
                    <a:lnTo>
                      <a:pt x="4130" y="768"/>
                    </a:lnTo>
                    <a:lnTo>
                      <a:pt x="3990" y="989"/>
                    </a:lnTo>
                    <a:lnTo>
                      <a:pt x="1" y="7944"/>
                    </a:lnTo>
                    <a:lnTo>
                      <a:pt x="3025" y="13190"/>
                    </a:lnTo>
                    <a:lnTo>
                      <a:pt x="7584" y="5281"/>
                    </a:lnTo>
                    <a:lnTo>
                      <a:pt x="22728" y="5281"/>
                    </a:lnTo>
                    <a:lnTo>
                      <a:pt x="20285" y="989"/>
                    </a:lnTo>
                    <a:lnTo>
                      <a:pt x="20146" y="768"/>
                    </a:lnTo>
                    <a:lnTo>
                      <a:pt x="19785" y="408"/>
                    </a:lnTo>
                    <a:lnTo>
                      <a:pt x="19332" y="152"/>
                    </a:lnTo>
                    <a:lnTo>
                      <a:pt x="18831" y="12"/>
                    </a:lnTo>
                    <a:lnTo>
                      <a:pt x="1856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9"/>
              <p:cNvSpPr/>
              <p:nvPr/>
            </p:nvSpPr>
            <p:spPr>
              <a:xfrm>
                <a:off x="672610" y="4612901"/>
                <a:ext cx="174030" cy="151230"/>
              </a:xfrm>
              <a:custGeom>
                <a:rect b="b" l="l" r="r" t="t"/>
                <a:pathLst>
                  <a:path extrusionOk="0" h="15819" w="18204">
                    <a:moveTo>
                      <a:pt x="4560" y="1"/>
                    </a:moveTo>
                    <a:lnTo>
                      <a:pt x="1" y="7910"/>
                    </a:lnTo>
                    <a:lnTo>
                      <a:pt x="4560" y="15819"/>
                    </a:lnTo>
                    <a:lnTo>
                      <a:pt x="13656" y="15819"/>
                    </a:lnTo>
                    <a:lnTo>
                      <a:pt x="18203" y="7910"/>
                    </a:lnTo>
                    <a:lnTo>
                      <a:pt x="13656"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9"/>
              <p:cNvSpPr/>
              <p:nvPr/>
            </p:nvSpPr>
            <p:spPr>
              <a:xfrm>
                <a:off x="721873" y="4650711"/>
                <a:ext cx="75620" cy="75620"/>
              </a:xfrm>
              <a:custGeom>
                <a:rect b="b" l="l" r="r" t="t"/>
                <a:pathLst>
                  <a:path extrusionOk="0" h="7910" w="7910">
                    <a:moveTo>
                      <a:pt x="3955" y="0"/>
                    </a:moveTo>
                    <a:lnTo>
                      <a:pt x="3548" y="12"/>
                    </a:lnTo>
                    <a:lnTo>
                      <a:pt x="2780" y="175"/>
                    </a:lnTo>
                    <a:lnTo>
                      <a:pt x="2071" y="477"/>
                    </a:lnTo>
                    <a:lnTo>
                      <a:pt x="1431" y="896"/>
                    </a:lnTo>
                    <a:lnTo>
                      <a:pt x="896" y="1443"/>
                    </a:lnTo>
                    <a:lnTo>
                      <a:pt x="466" y="2071"/>
                    </a:lnTo>
                    <a:lnTo>
                      <a:pt x="175" y="2780"/>
                    </a:lnTo>
                    <a:lnTo>
                      <a:pt x="12" y="3548"/>
                    </a:lnTo>
                    <a:lnTo>
                      <a:pt x="1" y="3955"/>
                    </a:lnTo>
                    <a:lnTo>
                      <a:pt x="12" y="4362"/>
                    </a:lnTo>
                    <a:lnTo>
                      <a:pt x="175" y="5130"/>
                    </a:lnTo>
                    <a:lnTo>
                      <a:pt x="466" y="5839"/>
                    </a:lnTo>
                    <a:lnTo>
                      <a:pt x="896" y="6467"/>
                    </a:lnTo>
                    <a:lnTo>
                      <a:pt x="1431" y="7014"/>
                    </a:lnTo>
                    <a:lnTo>
                      <a:pt x="2071" y="7433"/>
                    </a:lnTo>
                    <a:lnTo>
                      <a:pt x="2780" y="7735"/>
                    </a:lnTo>
                    <a:lnTo>
                      <a:pt x="3548" y="7898"/>
                    </a:lnTo>
                    <a:lnTo>
                      <a:pt x="3955" y="7910"/>
                    </a:lnTo>
                    <a:lnTo>
                      <a:pt x="4362" y="7898"/>
                    </a:lnTo>
                    <a:lnTo>
                      <a:pt x="5130" y="7735"/>
                    </a:lnTo>
                    <a:lnTo>
                      <a:pt x="5839" y="7433"/>
                    </a:lnTo>
                    <a:lnTo>
                      <a:pt x="6467" y="7014"/>
                    </a:lnTo>
                    <a:lnTo>
                      <a:pt x="7002" y="6467"/>
                    </a:lnTo>
                    <a:lnTo>
                      <a:pt x="7433" y="5839"/>
                    </a:lnTo>
                    <a:lnTo>
                      <a:pt x="7735" y="5130"/>
                    </a:lnTo>
                    <a:lnTo>
                      <a:pt x="7898" y="4362"/>
                    </a:lnTo>
                    <a:lnTo>
                      <a:pt x="7910" y="3955"/>
                    </a:lnTo>
                    <a:lnTo>
                      <a:pt x="7898" y="3548"/>
                    </a:lnTo>
                    <a:lnTo>
                      <a:pt x="7735" y="2780"/>
                    </a:lnTo>
                    <a:lnTo>
                      <a:pt x="7433" y="2071"/>
                    </a:lnTo>
                    <a:lnTo>
                      <a:pt x="7002" y="1443"/>
                    </a:lnTo>
                    <a:lnTo>
                      <a:pt x="6467" y="896"/>
                    </a:lnTo>
                    <a:lnTo>
                      <a:pt x="5839" y="477"/>
                    </a:lnTo>
                    <a:lnTo>
                      <a:pt x="5130" y="175"/>
                    </a:lnTo>
                    <a:lnTo>
                      <a:pt x="4362" y="12"/>
                    </a:lnTo>
                    <a:lnTo>
                      <a:pt x="395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8_Maps break">
  <p:cSld name="CUSTOM_3_1_1_1_1_1_1_1_1_1_1_1_3_1_2">
    <p:bg>
      <p:bgPr>
        <a:solidFill>
          <a:srgbClr val="FFFFFF"/>
        </a:solidFill>
      </p:bgPr>
    </p:bg>
    <p:spTree>
      <p:nvGrpSpPr>
        <p:cNvPr id="313" name="Shape 313"/>
        <p:cNvGrpSpPr/>
        <p:nvPr/>
      </p:nvGrpSpPr>
      <p:grpSpPr>
        <a:xfrm>
          <a:off x="0" y="0"/>
          <a:ext cx="0" cy="0"/>
          <a:chOff x="0" y="0"/>
          <a:chExt cx="0" cy="0"/>
        </a:xfrm>
      </p:grpSpPr>
      <p:sp>
        <p:nvSpPr>
          <p:cNvPr id="314" name="Google Shape;314;p20"/>
          <p:cNvSpPr txBox="1"/>
          <p:nvPr>
            <p:ph type="title"/>
          </p:nvPr>
        </p:nvSpPr>
        <p:spPr>
          <a:xfrm>
            <a:off x="761950" y="809375"/>
            <a:ext cx="5079900" cy="1762200"/>
          </a:xfrm>
          <a:prstGeom prst="rect">
            <a:avLst/>
          </a:prstGeom>
        </p:spPr>
        <p:txBody>
          <a:bodyPr anchorCtr="0" anchor="b" bIns="0" lIns="0" spcFirstLastPara="1" rIns="228600" wrap="square" tIns="0">
            <a:noAutofit/>
          </a:bodyPr>
          <a:lstStyle>
            <a:lvl1pPr lvl="0" rtl="0">
              <a:spcBef>
                <a:spcPts val="0"/>
              </a:spcBef>
              <a:spcAft>
                <a:spcPts val="0"/>
              </a:spcAft>
              <a:buNone/>
              <a:defRPr sz="3000"/>
            </a:lvl1pPr>
            <a:lvl2pPr lvl="1" rtl="0">
              <a:spcBef>
                <a:spcPts val="0"/>
              </a:spcBef>
              <a:spcAft>
                <a:spcPts val="0"/>
              </a:spcAft>
              <a:buNone/>
              <a:defRPr sz="3000"/>
            </a:lvl2pPr>
            <a:lvl3pPr lvl="2" rtl="0">
              <a:spcBef>
                <a:spcPts val="0"/>
              </a:spcBef>
              <a:spcAft>
                <a:spcPts val="0"/>
              </a:spcAft>
              <a:buNone/>
              <a:defRPr sz="3000"/>
            </a:lvl3pPr>
            <a:lvl4pPr lvl="3" rtl="0">
              <a:spcBef>
                <a:spcPts val="0"/>
              </a:spcBef>
              <a:spcAft>
                <a:spcPts val="0"/>
              </a:spcAft>
              <a:buNone/>
              <a:defRPr sz="3000"/>
            </a:lvl4pPr>
            <a:lvl5pPr lvl="4" rtl="0">
              <a:spcBef>
                <a:spcPts val="0"/>
              </a:spcBef>
              <a:spcAft>
                <a:spcPts val="0"/>
              </a:spcAft>
              <a:buNone/>
              <a:defRPr sz="3000"/>
            </a:lvl5pPr>
            <a:lvl6pPr lvl="5" rtl="0">
              <a:spcBef>
                <a:spcPts val="0"/>
              </a:spcBef>
              <a:spcAft>
                <a:spcPts val="0"/>
              </a:spcAft>
              <a:buNone/>
              <a:defRPr sz="3000"/>
            </a:lvl6pPr>
            <a:lvl7pPr lvl="6" rtl="0">
              <a:spcBef>
                <a:spcPts val="0"/>
              </a:spcBef>
              <a:spcAft>
                <a:spcPts val="0"/>
              </a:spcAft>
              <a:buNone/>
              <a:defRPr sz="3000"/>
            </a:lvl7pPr>
            <a:lvl8pPr lvl="7" rtl="0">
              <a:spcBef>
                <a:spcPts val="0"/>
              </a:spcBef>
              <a:spcAft>
                <a:spcPts val="0"/>
              </a:spcAft>
              <a:buNone/>
              <a:defRPr sz="3000"/>
            </a:lvl8pPr>
            <a:lvl9pPr lvl="8" rtl="0">
              <a:spcBef>
                <a:spcPts val="0"/>
              </a:spcBef>
              <a:spcAft>
                <a:spcPts val="0"/>
              </a:spcAft>
              <a:buNone/>
              <a:defRPr sz="3000"/>
            </a:lvl9pPr>
          </a:lstStyle>
          <a:p/>
        </p:txBody>
      </p:sp>
      <p:grpSp>
        <p:nvGrpSpPr>
          <p:cNvPr id="315" name="Google Shape;315;p20"/>
          <p:cNvGrpSpPr/>
          <p:nvPr/>
        </p:nvGrpSpPr>
        <p:grpSpPr>
          <a:xfrm>
            <a:off x="639703" y="4545721"/>
            <a:ext cx="2281958" cy="269927"/>
            <a:chOff x="639703" y="4545721"/>
            <a:chExt cx="2281958" cy="269927"/>
          </a:xfrm>
        </p:grpSpPr>
        <p:grpSp>
          <p:nvGrpSpPr>
            <p:cNvPr id="316" name="Google Shape;316;p20"/>
            <p:cNvGrpSpPr/>
            <p:nvPr/>
          </p:nvGrpSpPr>
          <p:grpSpPr>
            <a:xfrm>
              <a:off x="639703" y="4545721"/>
              <a:ext cx="264488" cy="264501"/>
              <a:chOff x="639703" y="4545721"/>
              <a:chExt cx="264488" cy="264501"/>
            </a:xfrm>
          </p:grpSpPr>
          <p:sp>
            <p:nvSpPr>
              <p:cNvPr id="317" name="Google Shape;317;p20"/>
              <p:cNvSpPr/>
              <p:nvPr/>
            </p:nvSpPr>
            <p:spPr>
              <a:xfrm>
                <a:off x="759345" y="4584258"/>
                <a:ext cx="119658" cy="212612"/>
              </a:xfrm>
              <a:custGeom>
                <a:rect b="b" l="l" r="r" t="t"/>
                <a:pathLst>
                  <a:path extrusionOk="0" h="147391" w="82952">
                    <a:moveTo>
                      <a:pt x="82366" y="1"/>
                    </a:moveTo>
                    <a:lnTo>
                      <a:pt x="1" y="73695"/>
                    </a:lnTo>
                    <a:lnTo>
                      <a:pt x="82366" y="147390"/>
                    </a:lnTo>
                    <a:lnTo>
                      <a:pt x="82506" y="146927"/>
                    </a:lnTo>
                    <a:lnTo>
                      <a:pt x="82724" y="145993"/>
                    </a:lnTo>
                    <a:lnTo>
                      <a:pt x="82864" y="145024"/>
                    </a:lnTo>
                    <a:lnTo>
                      <a:pt x="82942" y="144046"/>
                    </a:lnTo>
                    <a:lnTo>
                      <a:pt x="82951" y="143548"/>
                    </a:lnTo>
                    <a:lnTo>
                      <a:pt x="82951" y="3842"/>
                    </a:lnTo>
                    <a:lnTo>
                      <a:pt x="82942" y="3345"/>
                    </a:lnTo>
                    <a:lnTo>
                      <a:pt x="82864" y="2358"/>
                    </a:lnTo>
                    <a:lnTo>
                      <a:pt x="82715" y="1398"/>
                    </a:lnTo>
                    <a:lnTo>
                      <a:pt x="82506" y="455"/>
                    </a:lnTo>
                    <a:lnTo>
                      <a:pt x="8236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0"/>
              <p:cNvSpPr/>
              <p:nvPr/>
            </p:nvSpPr>
            <p:spPr>
              <a:xfrm>
                <a:off x="653041" y="4690550"/>
                <a:ext cx="212623" cy="119657"/>
              </a:xfrm>
              <a:custGeom>
                <a:rect b="b" l="l" r="r" t="t"/>
                <a:pathLst>
                  <a:path extrusionOk="0" h="82951" w="147399">
                    <a:moveTo>
                      <a:pt x="73704" y="0"/>
                    </a:moveTo>
                    <a:lnTo>
                      <a:pt x="0" y="82374"/>
                    </a:lnTo>
                    <a:lnTo>
                      <a:pt x="463" y="82505"/>
                    </a:lnTo>
                    <a:lnTo>
                      <a:pt x="1406" y="82724"/>
                    </a:lnTo>
                    <a:lnTo>
                      <a:pt x="2367" y="82872"/>
                    </a:lnTo>
                    <a:lnTo>
                      <a:pt x="3345" y="82942"/>
                    </a:lnTo>
                    <a:lnTo>
                      <a:pt x="3842" y="82951"/>
                    </a:lnTo>
                    <a:lnTo>
                      <a:pt x="143557" y="82951"/>
                    </a:lnTo>
                    <a:lnTo>
                      <a:pt x="144054" y="82942"/>
                    </a:lnTo>
                    <a:lnTo>
                      <a:pt x="145041" y="82872"/>
                    </a:lnTo>
                    <a:lnTo>
                      <a:pt x="146002" y="82724"/>
                    </a:lnTo>
                    <a:lnTo>
                      <a:pt x="146936" y="82505"/>
                    </a:lnTo>
                    <a:lnTo>
                      <a:pt x="147399" y="82374"/>
                    </a:lnTo>
                    <a:lnTo>
                      <a:pt x="7370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0"/>
              <p:cNvSpPr/>
              <p:nvPr/>
            </p:nvSpPr>
            <p:spPr>
              <a:xfrm>
                <a:off x="639703" y="4570909"/>
                <a:ext cx="225962" cy="225962"/>
              </a:xfrm>
              <a:custGeom>
                <a:rect b="b" l="l" r="r" t="t"/>
                <a:pathLst>
                  <a:path extrusionOk="0" h="156646" w="156646">
                    <a:moveTo>
                      <a:pt x="13098" y="0"/>
                    </a:moveTo>
                    <a:lnTo>
                      <a:pt x="12417" y="9"/>
                    </a:lnTo>
                    <a:lnTo>
                      <a:pt x="11107" y="148"/>
                    </a:lnTo>
                    <a:lnTo>
                      <a:pt x="9832" y="410"/>
                    </a:lnTo>
                    <a:lnTo>
                      <a:pt x="8601" y="795"/>
                    </a:lnTo>
                    <a:lnTo>
                      <a:pt x="7422" y="1292"/>
                    </a:lnTo>
                    <a:lnTo>
                      <a:pt x="6314" y="1895"/>
                    </a:lnTo>
                    <a:lnTo>
                      <a:pt x="5266" y="2611"/>
                    </a:lnTo>
                    <a:lnTo>
                      <a:pt x="4297" y="3405"/>
                    </a:lnTo>
                    <a:lnTo>
                      <a:pt x="3406" y="4296"/>
                    </a:lnTo>
                    <a:lnTo>
                      <a:pt x="2603" y="5274"/>
                    </a:lnTo>
                    <a:lnTo>
                      <a:pt x="1895" y="6313"/>
                    </a:lnTo>
                    <a:lnTo>
                      <a:pt x="1284" y="7431"/>
                    </a:lnTo>
                    <a:lnTo>
                      <a:pt x="786" y="8601"/>
                    </a:lnTo>
                    <a:lnTo>
                      <a:pt x="402" y="9832"/>
                    </a:lnTo>
                    <a:lnTo>
                      <a:pt x="140" y="11107"/>
                    </a:lnTo>
                    <a:lnTo>
                      <a:pt x="9" y="12425"/>
                    </a:lnTo>
                    <a:lnTo>
                      <a:pt x="1" y="13097"/>
                    </a:lnTo>
                    <a:lnTo>
                      <a:pt x="1" y="152803"/>
                    </a:lnTo>
                    <a:lnTo>
                      <a:pt x="1" y="153301"/>
                    </a:lnTo>
                    <a:lnTo>
                      <a:pt x="79" y="154288"/>
                    </a:lnTo>
                    <a:lnTo>
                      <a:pt x="228" y="155248"/>
                    </a:lnTo>
                    <a:lnTo>
                      <a:pt x="437" y="156191"/>
                    </a:lnTo>
                    <a:lnTo>
                      <a:pt x="577" y="156645"/>
                    </a:lnTo>
                    <a:lnTo>
                      <a:pt x="82951" y="82950"/>
                    </a:lnTo>
                    <a:lnTo>
                      <a:pt x="156646" y="576"/>
                    </a:lnTo>
                    <a:lnTo>
                      <a:pt x="156183" y="445"/>
                    </a:lnTo>
                    <a:lnTo>
                      <a:pt x="155240" y="227"/>
                    </a:lnTo>
                    <a:lnTo>
                      <a:pt x="154279" y="79"/>
                    </a:lnTo>
                    <a:lnTo>
                      <a:pt x="153301" y="9"/>
                    </a:lnTo>
                    <a:lnTo>
                      <a:pt x="15280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0"/>
              <p:cNvSpPr/>
              <p:nvPr/>
            </p:nvSpPr>
            <p:spPr>
              <a:xfrm>
                <a:off x="743603" y="4677956"/>
                <a:ext cx="135402" cy="132253"/>
              </a:xfrm>
              <a:custGeom>
                <a:rect b="b" l="l" r="r" t="t"/>
                <a:pathLst>
                  <a:path extrusionOk="0" h="91683" w="93866">
                    <a:moveTo>
                      <a:pt x="15281" y="1"/>
                    </a:moveTo>
                    <a:lnTo>
                      <a:pt x="0" y="13098"/>
                    </a:lnTo>
                    <a:lnTo>
                      <a:pt x="78585" y="91683"/>
                    </a:lnTo>
                    <a:lnTo>
                      <a:pt x="80768" y="91683"/>
                    </a:lnTo>
                    <a:lnTo>
                      <a:pt x="81440" y="91674"/>
                    </a:lnTo>
                    <a:lnTo>
                      <a:pt x="82750" y="91534"/>
                    </a:lnTo>
                    <a:lnTo>
                      <a:pt x="84025" y="91272"/>
                    </a:lnTo>
                    <a:lnTo>
                      <a:pt x="85256" y="90888"/>
                    </a:lnTo>
                    <a:lnTo>
                      <a:pt x="86435" y="90390"/>
                    </a:lnTo>
                    <a:lnTo>
                      <a:pt x="87544" y="89788"/>
                    </a:lnTo>
                    <a:lnTo>
                      <a:pt x="88591" y="89072"/>
                    </a:lnTo>
                    <a:lnTo>
                      <a:pt x="89561" y="88277"/>
                    </a:lnTo>
                    <a:lnTo>
                      <a:pt x="90451" y="87387"/>
                    </a:lnTo>
                    <a:lnTo>
                      <a:pt x="91254" y="86409"/>
                    </a:lnTo>
                    <a:lnTo>
                      <a:pt x="91962" y="85370"/>
                    </a:lnTo>
                    <a:lnTo>
                      <a:pt x="92573" y="84252"/>
                    </a:lnTo>
                    <a:lnTo>
                      <a:pt x="93071" y="83082"/>
                    </a:lnTo>
                    <a:lnTo>
                      <a:pt x="93455" y="81851"/>
                    </a:lnTo>
                    <a:lnTo>
                      <a:pt x="93717" y="80576"/>
                    </a:lnTo>
                    <a:lnTo>
                      <a:pt x="93848" y="79258"/>
                    </a:lnTo>
                    <a:lnTo>
                      <a:pt x="93865" y="78585"/>
                    </a:lnTo>
                    <a:lnTo>
                      <a:pt x="1528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0"/>
              <p:cNvSpPr/>
              <p:nvPr/>
            </p:nvSpPr>
            <p:spPr>
              <a:xfrm>
                <a:off x="639703" y="4570909"/>
                <a:ext cx="239314" cy="239312"/>
              </a:xfrm>
              <a:custGeom>
                <a:rect b="b" l="l" r="r" t="t"/>
                <a:pathLst>
                  <a:path extrusionOk="0" h="165901" w="165902">
                    <a:moveTo>
                      <a:pt x="152804" y="0"/>
                    </a:moveTo>
                    <a:lnTo>
                      <a:pt x="1" y="152803"/>
                    </a:lnTo>
                    <a:lnTo>
                      <a:pt x="9" y="153476"/>
                    </a:lnTo>
                    <a:lnTo>
                      <a:pt x="140" y="154794"/>
                    </a:lnTo>
                    <a:lnTo>
                      <a:pt x="402" y="156069"/>
                    </a:lnTo>
                    <a:lnTo>
                      <a:pt x="786" y="157300"/>
                    </a:lnTo>
                    <a:lnTo>
                      <a:pt x="1284" y="158470"/>
                    </a:lnTo>
                    <a:lnTo>
                      <a:pt x="1895" y="159588"/>
                    </a:lnTo>
                    <a:lnTo>
                      <a:pt x="2603" y="160627"/>
                    </a:lnTo>
                    <a:lnTo>
                      <a:pt x="3406" y="161605"/>
                    </a:lnTo>
                    <a:lnTo>
                      <a:pt x="4297" y="162495"/>
                    </a:lnTo>
                    <a:lnTo>
                      <a:pt x="5266" y="163290"/>
                    </a:lnTo>
                    <a:lnTo>
                      <a:pt x="6314" y="164006"/>
                    </a:lnTo>
                    <a:lnTo>
                      <a:pt x="7422" y="164608"/>
                    </a:lnTo>
                    <a:lnTo>
                      <a:pt x="8601" y="165106"/>
                    </a:lnTo>
                    <a:lnTo>
                      <a:pt x="9832" y="165490"/>
                    </a:lnTo>
                    <a:lnTo>
                      <a:pt x="11107" y="165752"/>
                    </a:lnTo>
                    <a:lnTo>
                      <a:pt x="12417" y="165892"/>
                    </a:lnTo>
                    <a:lnTo>
                      <a:pt x="13098" y="165901"/>
                    </a:lnTo>
                    <a:lnTo>
                      <a:pt x="15281" y="165901"/>
                    </a:lnTo>
                    <a:lnTo>
                      <a:pt x="165901" y="15280"/>
                    </a:lnTo>
                    <a:lnTo>
                      <a:pt x="165901" y="13097"/>
                    </a:lnTo>
                    <a:lnTo>
                      <a:pt x="165884" y="12425"/>
                    </a:lnTo>
                    <a:lnTo>
                      <a:pt x="165753" y="11107"/>
                    </a:lnTo>
                    <a:lnTo>
                      <a:pt x="165491" y="9832"/>
                    </a:lnTo>
                    <a:lnTo>
                      <a:pt x="165107" y="8601"/>
                    </a:lnTo>
                    <a:lnTo>
                      <a:pt x="164609" y="7431"/>
                    </a:lnTo>
                    <a:lnTo>
                      <a:pt x="163998" y="6313"/>
                    </a:lnTo>
                    <a:lnTo>
                      <a:pt x="163290" y="5274"/>
                    </a:lnTo>
                    <a:lnTo>
                      <a:pt x="162487" y="4296"/>
                    </a:lnTo>
                    <a:lnTo>
                      <a:pt x="161597" y="3405"/>
                    </a:lnTo>
                    <a:lnTo>
                      <a:pt x="160627" y="2611"/>
                    </a:lnTo>
                    <a:lnTo>
                      <a:pt x="159580" y="1895"/>
                    </a:lnTo>
                    <a:lnTo>
                      <a:pt x="158471" y="1292"/>
                    </a:lnTo>
                    <a:lnTo>
                      <a:pt x="157292" y="795"/>
                    </a:lnTo>
                    <a:lnTo>
                      <a:pt x="156061" y="410"/>
                    </a:lnTo>
                    <a:lnTo>
                      <a:pt x="154786" y="148"/>
                    </a:lnTo>
                    <a:lnTo>
                      <a:pt x="153476" y="9"/>
                    </a:lnTo>
                    <a:lnTo>
                      <a:pt x="15280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0"/>
              <p:cNvSpPr/>
              <p:nvPr/>
            </p:nvSpPr>
            <p:spPr>
              <a:xfrm>
                <a:off x="658594" y="4589800"/>
                <a:ext cx="67854" cy="69276"/>
              </a:xfrm>
              <a:custGeom>
                <a:rect b="b" l="l" r="r" t="t"/>
                <a:pathLst>
                  <a:path extrusionOk="0" h="48025" w="47039">
                    <a:moveTo>
                      <a:pt x="24013" y="0"/>
                    </a:moveTo>
                    <a:lnTo>
                      <a:pt x="23384" y="9"/>
                    </a:lnTo>
                    <a:lnTo>
                      <a:pt x="22153" y="70"/>
                    </a:lnTo>
                    <a:lnTo>
                      <a:pt x="20939" y="193"/>
                    </a:lnTo>
                    <a:lnTo>
                      <a:pt x="19743" y="367"/>
                    </a:lnTo>
                    <a:lnTo>
                      <a:pt x="18564" y="612"/>
                    </a:lnTo>
                    <a:lnTo>
                      <a:pt x="17412" y="909"/>
                    </a:lnTo>
                    <a:lnTo>
                      <a:pt x="16285" y="1258"/>
                    </a:lnTo>
                    <a:lnTo>
                      <a:pt x="15177" y="1659"/>
                    </a:lnTo>
                    <a:lnTo>
                      <a:pt x="14103" y="2114"/>
                    </a:lnTo>
                    <a:lnTo>
                      <a:pt x="13055" y="2611"/>
                    </a:lnTo>
                    <a:lnTo>
                      <a:pt x="12033" y="3170"/>
                    </a:lnTo>
                    <a:lnTo>
                      <a:pt x="11038" y="3764"/>
                    </a:lnTo>
                    <a:lnTo>
                      <a:pt x="10086" y="4410"/>
                    </a:lnTo>
                    <a:lnTo>
                      <a:pt x="9160" y="5100"/>
                    </a:lnTo>
                    <a:lnTo>
                      <a:pt x="8270" y="5833"/>
                    </a:lnTo>
                    <a:lnTo>
                      <a:pt x="7423" y="6610"/>
                    </a:lnTo>
                    <a:lnTo>
                      <a:pt x="6602" y="7422"/>
                    </a:lnTo>
                    <a:lnTo>
                      <a:pt x="5834" y="8278"/>
                    </a:lnTo>
                    <a:lnTo>
                      <a:pt x="5100" y="9160"/>
                    </a:lnTo>
                    <a:lnTo>
                      <a:pt x="4410" y="10085"/>
                    </a:lnTo>
                    <a:lnTo>
                      <a:pt x="3764" y="11046"/>
                    </a:lnTo>
                    <a:lnTo>
                      <a:pt x="3162" y="12033"/>
                    </a:lnTo>
                    <a:lnTo>
                      <a:pt x="2612" y="13054"/>
                    </a:lnTo>
                    <a:lnTo>
                      <a:pt x="2105" y="14102"/>
                    </a:lnTo>
                    <a:lnTo>
                      <a:pt x="1651" y="15185"/>
                    </a:lnTo>
                    <a:lnTo>
                      <a:pt x="1250" y="16285"/>
                    </a:lnTo>
                    <a:lnTo>
                      <a:pt x="900" y="17420"/>
                    </a:lnTo>
                    <a:lnTo>
                      <a:pt x="603" y="18573"/>
                    </a:lnTo>
                    <a:lnTo>
                      <a:pt x="368" y="19743"/>
                    </a:lnTo>
                    <a:lnTo>
                      <a:pt x="184" y="20939"/>
                    </a:lnTo>
                    <a:lnTo>
                      <a:pt x="62" y="22161"/>
                    </a:lnTo>
                    <a:lnTo>
                      <a:pt x="1" y="23392"/>
                    </a:lnTo>
                    <a:lnTo>
                      <a:pt x="1" y="24012"/>
                    </a:lnTo>
                    <a:lnTo>
                      <a:pt x="1" y="24632"/>
                    </a:lnTo>
                    <a:lnTo>
                      <a:pt x="62" y="25863"/>
                    </a:lnTo>
                    <a:lnTo>
                      <a:pt x="184" y="27086"/>
                    </a:lnTo>
                    <a:lnTo>
                      <a:pt x="368" y="28282"/>
                    </a:lnTo>
                    <a:lnTo>
                      <a:pt x="603" y="29452"/>
                    </a:lnTo>
                    <a:lnTo>
                      <a:pt x="900" y="30605"/>
                    </a:lnTo>
                    <a:lnTo>
                      <a:pt x="1250" y="31740"/>
                    </a:lnTo>
                    <a:lnTo>
                      <a:pt x="1651" y="32840"/>
                    </a:lnTo>
                    <a:lnTo>
                      <a:pt x="2105" y="33923"/>
                    </a:lnTo>
                    <a:lnTo>
                      <a:pt x="2612" y="34971"/>
                    </a:lnTo>
                    <a:lnTo>
                      <a:pt x="3162" y="35992"/>
                    </a:lnTo>
                    <a:lnTo>
                      <a:pt x="3764" y="36979"/>
                    </a:lnTo>
                    <a:lnTo>
                      <a:pt x="4410" y="37939"/>
                    </a:lnTo>
                    <a:lnTo>
                      <a:pt x="5100" y="38865"/>
                    </a:lnTo>
                    <a:lnTo>
                      <a:pt x="5834" y="39747"/>
                    </a:lnTo>
                    <a:lnTo>
                      <a:pt x="6602" y="40602"/>
                    </a:lnTo>
                    <a:lnTo>
                      <a:pt x="7423" y="41415"/>
                    </a:lnTo>
                    <a:lnTo>
                      <a:pt x="8270" y="42192"/>
                    </a:lnTo>
                    <a:lnTo>
                      <a:pt x="9160" y="42925"/>
                    </a:lnTo>
                    <a:lnTo>
                      <a:pt x="10086" y="43615"/>
                    </a:lnTo>
                    <a:lnTo>
                      <a:pt x="11038" y="44261"/>
                    </a:lnTo>
                    <a:lnTo>
                      <a:pt x="12033" y="44855"/>
                    </a:lnTo>
                    <a:lnTo>
                      <a:pt x="13055" y="45414"/>
                    </a:lnTo>
                    <a:lnTo>
                      <a:pt x="14103" y="45911"/>
                    </a:lnTo>
                    <a:lnTo>
                      <a:pt x="15177" y="46365"/>
                    </a:lnTo>
                    <a:lnTo>
                      <a:pt x="16285" y="46767"/>
                    </a:lnTo>
                    <a:lnTo>
                      <a:pt x="17412" y="47116"/>
                    </a:lnTo>
                    <a:lnTo>
                      <a:pt x="18564" y="47413"/>
                    </a:lnTo>
                    <a:lnTo>
                      <a:pt x="19743" y="47658"/>
                    </a:lnTo>
                    <a:lnTo>
                      <a:pt x="20939" y="47832"/>
                    </a:lnTo>
                    <a:lnTo>
                      <a:pt x="22153" y="47954"/>
                    </a:lnTo>
                    <a:lnTo>
                      <a:pt x="23384" y="48016"/>
                    </a:lnTo>
                    <a:lnTo>
                      <a:pt x="24013" y="48024"/>
                    </a:lnTo>
                    <a:lnTo>
                      <a:pt x="24659" y="48016"/>
                    </a:lnTo>
                    <a:lnTo>
                      <a:pt x="25925" y="47963"/>
                    </a:lnTo>
                    <a:lnTo>
                      <a:pt x="27174" y="47850"/>
                    </a:lnTo>
                    <a:lnTo>
                      <a:pt x="28387" y="47684"/>
                    </a:lnTo>
                    <a:lnTo>
                      <a:pt x="29566" y="47466"/>
                    </a:lnTo>
                    <a:lnTo>
                      <a:pt x="30719" y="47195"/>
                    </a:lnTo>
                    <a:lnTo>
                      <a:pt x="31836" y="46872"/>
                    </a:lnTo>
                    <a:lnTo>
                      <a:pt x="32928" y="46496"/>
                    </a:lnTo>
                    <a:lnTo>
                      <a:pt x="33976" y="46077"/>
                    </a:lnTo>
                    <a:lnTo>
                      <a:pt x="34997" y="45606"/>
                    </a:lnTo>
                    <a:lnTo>
                      <a:pt x="35984" y="45091"/>
                    </a:lnTo>
                    <a:lnTo>
                      <a:pt x="36927" y="44523"/>
                    </a:lnTo>
                    <a:lnTo>
                      <a:pt x="37835" y="43920"/>
                    </a:lnTo>
                    <a:lnTo>
                      <a:pt x="38708" y="43266"/>
                    </a:lnTo>
                    <a:lnTo>
                      <a:pt x="39546" y="42567"/>
                    </a:lnTo>
                    <a:lnTo>
                      <a:pt x="40341" y="41834"/>
                    </a:lnTo>
                    <a:lnTo>
                      <a:pt x="41092" y="41057"/>
                    </a:lnTo>
                    <a:lnTo>
                      <a:pt x="41808" y="40236"/>
                    </a:lnTo>
                    <a:lnTo>
                      <a:pt x="42480" y="39380"/>
                    </a:lnTo>
                    <a:lnTo>
                      <a:pt x="43109" y="38489"/>
                    </a:lnTo>
                    <a:lnTo>
                      <a:pt x="43694" y="37555"/>
                    </a:lnTo>
                    <a:lnTo>
                      <a:pt x="44235" y="36595"/>
                    </a:lnTo>
                    <a:lnTo>
                      <a:pt x="44733" y="35591"/>
                    </a:lnTo>
                    <a:lnTo>
                      <a:pt x="45187" y="34560"/>
                    </a:lnTo>
                    <a:lnTo>
                      <a:pt x="45589" y="33486"/>
                    </a:lnTo>
                    <a:lnTo>
                      <a:pt x="45947" y="32395"/>
                    </a:lnTo>
                    <a:lnTo>
                      <a:pt x="46252" y="31260"/>
                    </a:lnTo>
                    <a:lnTo>
                      <a:pt x="46506" y="30107"/>
                    </a:lnTo>
                    <a:lnTo>
                      <a:pt x="46715" y="28920"/>
                    </a:lnTo>
                    <a:lnTo>
                      <a:pt x="46872" y="27706"/>
                    </a:lnTo>
                    <a:lnTo>
                      <a:pt x="46977" y="26466"/>
                    </a:lnTo>
                    <a:lnTo>
                      <a:pt x="47029" y="25200"/>
                    </a:lnTo>
                    <a:lnTo>
                      <a:pt x="47038" y="24562"/>
                    </a:lnTo>
                    <a:lnTo>
                      <a:pt x="47038" y="23908"/>
                    </a:lnTo>
                    <a:lnTo>
                      <a:pt x="46986" y="22642"/>
                    </a:lnTo>
                    <a:lnTo>
                      <a:pt x="46890" y="21410"/>
                    </a:lnTo>
                    <a:lnTo>
                      <a:pt x="46715" y="20223"/>
                    </a:lnTo>
                    <a:lnTo>
                      <a:pt x="46602" y="19647"/>
                    </a:lnTo>
                    <a:lnTo>
                      <a:pt x="24013" y="19647"/>
                    </a:lnTo>
                    <a:lnTo>
                      <a:pt x="24013" y="28928"/>
                    </a:lnTo>
                    <a:lnTo>
                      <a:pt x="36997" y="28928"/>
                    </a:lnTo>
                    <a:lnTo>
                      <a:pt x="36901" y="29443"/>
                    </a:lnTo>
                    <a:lnTo>
                      <a:pt x="36621" y="30448"/>
                    </a:lnTo>
                    <a:lnTo>
                      <a:pt x="36263" y="31408"/>
                    </a:lnTo>
                    <a:lnTo>
                      <a:pt x="35809" y="32316"/>
                    </a:lnTo>
                    <a:lnTo>
                      <a:pt x="35277" y="33181"/>
                    </a:lnTo>
                    <a:lnTo>
                      <a:pt x="34665" y="33993"/>
                    </a:lnTo>
                    <a:lnTo>
                      <a:pt x="33984" y="34744"/>
                    </a:lnTo>
                    <a:lnTo>
                      <a:pt x="33216" y="35442"/>
                    </a:lnTo>
                    <a:lnTo>
                      <a:pt x="32387" y="36071"/>
                    </a:lnTo>
                    <a:lnTo>
                      <a:pt x="31478" y="36630"/>
                    </a:lnTo>
                    <a:lnTo>
                      <a:pt x="30509" y="37119"/>
                    </a:lnTo>
                    <a:lnTo>
                      <a:pt x="29479" y="37538"/>
                    </a:lnTo>
                    <a:lnTo>
                      <a:pt x="28387" y="37887"/>
                    </a:lnTo>
                    <a:lnTo>
                      <a:pt x="27235" y="38140"/>
                    </a:lnTo>
                    <a:lnTo>
                      <a:pt x="26030" y="38324"/>
                    </a:lnTo>
                    <a:lnTo>
                      <a:pt x="24773" y="38411"/>
                    </a:lnTo>
                    <a:lnTo>
                      <a:pt x="24118" y="38420"/>
                    </a:lnTo>
                    <a:lnTo>
                      <a:pt x="23384" y="38411"/>
                    </a:lnTo>
                    <a:lnTo>
                      <a:pt x="21952" y="38254"/>
                    </a:lnTo>
                    <a:lnTo>
                      <a:pt x="20564" y="37957"/>
                    </a:lnTo>
                    <a:lnTo>
                      <a:pt x="19228" y="37529"/>
                    </a:lnTo>
                    <a:lnTo>
                      <a:pt x="17953" y="36970"/>
                    </a:lnTo>
                    <a:lnTo>
                      <a:pt x="16748" y="36289"/>
                    </a:lnTo>
                    <a:lnTo>
                      <a:pt x="15613" y="35503"/>
                    </a:lnTo>
                    <a:lnTo>
                      <a:pt x="14565" y="34604"/>
                    </a:lnTo>
                    <a:lnTo>
                      <a:pt x="13605" y="33617"/>
                    </a:lnTo>
                    <a:lnTo>
                      <a:pt x="12740" y="32543"/>
                    </a:lnTo>
                    <a:lnTo>
                      <a:pt x="11972" y="31391"/>
                    </a:lnTo>
                    <a:lnTo>
                      <a:pt x="11317" y="30168"/>
                    </a:lnTo>
                    <a:lnTo>
                      <a:pt x="10785" y="28885"/>
                    </a:lnTo>
                    <a:lnTo>
                      <a:pt x="10365" y="27549"/>
                    </a:lnTo>
                    <a:lnTo>
                      <a:pt x="10086" y="26160"/>
                    </a:lnTo>
                    <a:lnTo>
                      <a:pt x="9938" y="24737"/>
                    </a:lnTo>
                    <a:lnTo>
                      <a:pt x="9929" y="24012"/>
                    </a:lnTo>
                    <a:lnTo>
                      <a:pt x="9938" y="23288"/>
                    </a:lnTo>
                    <a:lnTo>
                      <a:pt x="10086" y="21864"/>
                    </a:lnTo>
                    <a:lnTo>
                      <a:pt x="10365" y="20476"/>
                    </a:lnTo>
                    <a:lnTo>
                      <a:pt x="10785" y="19140"/>
                    </a:lnTo>
                    <a:lnTo>
                      <a:pt x="11317" y="17857"/>
                    </a:lnTo>
                    <a:lnTo>
                      <a:pt x="11972" y="16634"/>
                    </a:lnTo>
                    <a:lnTo>
                      <a:pt x="12740" y="15482"/>
                    </a:lnTo>
                    <a:lnTo>
                      <a:pt x="13605" y="14408"/>
                    </a:lnTo>
                    <a:lnTo>
                      <a:pt x="14565" y="13421"/>
                    </a:lnTo>
                    <a:lnTo>
                      <a:pt x="15613" y="12522"/>
                    </a:lnTo>
                    <a:lnTo>
                      <a:pt x="16748" y="11736"/>
                    </a:lnTo>
                    <a:lnTo>
                      <a:pt x="17953" y="11055"/>
                    </a:lnTo>
                    <a:lnTo>
                      <a:pt x="19228" y="10496"/>
                    </a:lnTo>
                    <a:lnTo>
                      <a:pt x="20564" y="10068"/>
                    </a:lnTo>
                    <a:lnTo>
                      <a:pt x="21952" y="9771"/>
                    </a:lnTo>
                    <a:lnTo>
                      <a:pt x="23384" y="9614"/>
                    </a:lnTo>
                    <a:lnTo>
                      <a:pt x="24118" y="9605"/>
                    </a:lnTo>
                    <a:lnTo>
                      <a:pt x="24773" y="9614"/>
                    </a:lnTo>
                    <a:lnTo>
                      <a:pt x="26047" y="9727"/>
                    </a:lnTo>
                    <a:lnTo>
                      <a:pt x="27287" y="9954"/>
                    </a:lnTo>
                    <a:lnTo>
                      <a:pt x="28492" y="10286"/>
                    </a:lnTo>
                    <a:lnTo>
                      <a:pt x="29645" y="10740"/>
                    </a:lnTo>
                    <a:lnTo>
                      <a:pt x="30754" y="11299"/>
                    </a:lnTo>
                    <a:lnTo>
                      <a:pt x="31810" y="11980"/>
                    </a:lnTo>
                    <a:lnTo>
                      <a:pt x="32814" y="12766"/>
                    </a:lnTo>
                    <a:lnTo>
                      <a:pt x="33286" y="13211"/>
                    </a:lnTo>
                    <a:lnTo>
                      <a:pt x="40166" y="6331"/>
                    </a:lnTo>
                    <a:lnTo>
                      <a:pt x="39765" y="5964"/>
                    </a:lnTo>
                    <a:lnTo>
                      <a:pt x="38935" y="5266"/>
                    </a:lnTo>
                    <a:lnTo>
                      <a:pt x="38088" y="4602"/>
                    </a:lnTo>
                    <a:lnTo>
                      <a:pt x="37215" y="3982"/>
                    </a:lnTo>
                    <a:lnTo>
                      <a:pt x="36307" y="3397"/>
                    </a:lnTo>
                    <a:lnTo>
                      <a:pt x="35381" y="2856"/>
                    </a:lnTo>
                    <a:lnTo>
                      <a:pt x="34430" y="2358"/>
                    </a:lnTo>
                    <a:lnTo>
                      <a:pt x="33443" y="1904"/>
                    </a:lnTo>
                    <a:lnTo>
                      <a:pt x="32439" y="1494"/>
                    </a:lnTo>
                    <a:lnTo>
                      <a:pt x="31400" y="1127"/>
                    </a:lnTo>
                    <a:lnTo>
                      <a:pt x="30343" y="812"/>
                    </a:lnTo>
                    <a:lnTo>
                      <a:pt x="29252" y="551"/>
                    </a:lnTo>
                    <a:lnTo>
                      <a:pt x="28134" y="332"/>
                    </a:lnTo>
                    <a:lnTo>
                      <a:pt x="26990" y="175"/>
                    </a:lnTo>
                    <a:lnTo>
                      <a:pt x="25820" y="62"/>
                    </a:lnTo>
                    <a:lnTo>
                      <a:pt x="24624" y="9"/>
                    </a:lnTo>
                    <a:lnTo>
                      <a:pt x="2401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0"/>
              <p:cNvSpPr/>
              <p:nvPr/>
            </p:nvSpPr>
            <p:spPr>
              <a:xfrm>
                <a:off x="778236" y="4545721"/>
                <a:ext cx="125955" cy="206250"/>
              </a:xfrm>
              <a:custGeom>
                <a:rect b="b" l="l" r="r" t="t"/>
                <a:pathLst>
                  <a:path extrusionOk="0" h="142981" w="87317">
                    <a:moveTo>
                      <a:pt x="43658" y="1"/>
                    </a:moveTo>
                    <a:lnTo>
                      <a:pt x="42523" y="10"/>
                    </a:lnTo>
                    <a:lnTo>
                      <a:pt x="40297" y="123"/>
                    </a:lnTo>
                    <a:lnTo>
                      <a:pt x="38088" y="350"/>
                    </a:lnTo>
                    <a:lnTo>
                      <a:pt x="35922" y="682"/>
                    </a:lnTo>
                    <a:lnTo>
                      <a:pt x="33792" y="1110"/>
                    </a:lnTo>
                    <a:lnTo>
                      <a:pt x="31696" y="1651"/>
                    </a:lnTo>
                    <a:lnTo>
                      <a:pt x="29644" y="2288"/>
                    </a:lnTo>
                    <a:lnTo>
                      <a:pt x="27636" y="3022"/>
                    </a:lnTo>
                    <a:lnTo>
                      <a:pt x="25680" y="3851"/>
                    </a:lnTo>
                    <a:lnTo>
                      <a:pt x="23776" y="4768"/>
                    </a:lnTo>
                    <a:lnTo>
                      <a:pt x="21917" y="5781"/>
                    </a:lnTo>
                    <a:lnTo>
                      <a:pt x="20118" y="6873"/>
                    </a:lnTo>
                    <a:lnTo>
                      <a:pt x="18372" y="8051"/>
                    </a:lnTo>
                    <a:lnTo>
                      <a:pt x="16695" y="9309"/>
                    </a:lnTo>
                    <a:lnTo>
                      <a:pt x="15080" y="10645"/>
                    </a:lnTo>
                    <a:lnTo>
                      <a:pt x="13526" y="12050"/>
                    </a:lnTo>
                    <a:lnTo>
                      <a:pt x="12041" y="13535"/>
                    </a:lnTo>
                    <a:lnTo>
                      <a:pt x="10635" y="15080"/>
                    </a:lnTo>
                    <a:lnTo>
                      <a:pt x="9299" y="16696"/>
                    </a:lnTo>
                    <a:lnTo>
                      <a:pt x="8042" y="18381"/>
                    </a:lnTo>
                    <a:lnTo>
                      <a:pt x="6872" y="20118"/>
                    </a:lnTo>
                    <a:lnTo>
                      <a:pt x="5772" y="21917"/>
                    </a:lnTo>
                    <a:lnTo>
                      <a:pt x="4768" y="23777"/>
                    </a:lnTo>
                    <a:lnTo>
                      <a:pt x="3851" y="25689"/>
                    </a:lnTo>
                    <a:lnTo>
                      <a:pt x="3021" y="27645"/>
                    </a:lnTo>
                    <a:lnTo>
                      <a:pt x="2288" y="29653"/>
                    </a:lnTo>
                    <a:lnTo>
                      <a:pt x="1651" y="31705"/>
                    </a:lnTo>
                    <a:lnTo>
                      <a:pt x="1109" y="33792"/>
                    </a:lnTo>
                    <a:lnTo>
                      <a:pt x="673" y="35923"/>
                    </a:lnTo>
                    <a:lnTo>
                      <a:pt x="341" y="38097"/>
                    </a:lnTo>
                    <a:lnTo>
                      <a:pt x="123" y="40297"/>
                    </a:lnTo>
                    <a:lnTo>
                      <a:pt x="9" y="42532"/>
                    </a:lnTo>
                    <a:lnTo>
                      <a:pt x="0" y="43659"/>
                    </a:lnTo>
                    <a:lnTo>
                      <a:pt x="0" y="44427"/>
                    </a:lnTo>
                    <a:lnTo>
                      <a:pt x="53" y="45947"/>
                    </a:lnTo>
                    <a:lnTo>
                      <a:pt x="157" y="47440"/>
                    </a:lnTo>
                    <a:lnTo>
                      <a:pt x="315" y="48915"/>
                    </a:lnTo>
                    <a:lnTo>
                      <a:pt x="515" y="50373"/>
                    </a:lnTo>
                    <a:lnTo>
                      <a:pt x="769" y="51814"/>
                    </a:lnTo>
                    <a:lnTo>
                      <a:pt x="1057" y="53229"/>
                    </a:lnTo>
                    <a:lnTo>
                      <a:pt x="1397" y="54635"/>
                    </a:lnTo>
                    <a:lnTo>
                      <a:pt x="1782" y="56023"/>
                    </a:lnTo>
                    <a:lnTo>
                      <a:pt x="2201" y="57402"/>
                    </a:lnTo>
                    <a:lnTo>
                      <a:pt x="2899" y="59437"/>
                    </a:lnTo>
                    <a:lnTo>
                      <a:pt x="3964" y="62118"/>
                    </a:lnTo>
                    <a:lnTo>
                      <a:pt x="5161" y="64754"/>
                    </a:lnTo>
                    <a:lnTo>
                      <a:pt x="6479" y="67365"/>
                    </a:lnTo>
                    <a:lnTo>
                      <a:pt x="7902" y="69959"/>
                    </a:lnTo>
                    <a:lnTo>
                      <a:pt x="9422" y="72534"/>
                    </a:lnTo>
                    <a:lnTo>
                      <a:pt x="11028" y="75110"/>
                    </a:lnTo>
                    <a:lnTo>
                      <a:pt x="13552" y="78970"/>
                    </a:lnTo>
                    <a:lnTo>
                      <a:pt x="17097" y="84191"/>
                    </a:lnTo>
                    <a:lnTo>
                      <a:pt x="20747" y="89544"/>
                    </a:lnTo>
                    <a:lnTo>
                      <a:pt x="23488" y="93691"/>
                    </a:lnTo>
                    <a:lnTo>
                      <a:pt x="25287" y="96529"/>
                    </a:lnTo>
                    <a:lnTo>
                      <a:pt x="27060" y="99436"/>
                    </a:lnTo>
                    <a:lnTo>
                      <a:pt x="28788" y="102423"/>
                    </a:lnTo>
                    <a:lnTo>
                      <a:pt x="30456" y="105505"/>
                    </a:lnTo>
                    <a:lnTo>
                      <a:pt x="32063" y="108674"/>
                    </a:lnTo>
                    <a:lnTo>
                      <a:pt x="33582" y="111949"/>
                    </a:lnTo>
                    <a:lnTo>
                      <a:pt x="34997" y="115337"/>
                    </a:lnTo>
                    <a:lnTo>
                      <a:pt x="36315" y="118847"/>
                    </a:lnTo>
                    <a:lnTo>
                      <a:pt x="37214" y="121571"/>
                    </a:lnTo>
                    <a:lnTo>
                      <a:pt x="37782" y="123422"/>
                    </a:lnTo>
                    <a:lnTo>
                      <a:pt x="38315" y="125308"/>
                    </a:lnTo>
                    <a:lnTo>
                      <a:pt x="38804" y="127229"/>
                    </a:lnTo>
                    <a:lnTo>
                      <a:pt x="39266" y="129194"/>
                    </a:lnTo>
                    <a:lnTo>
                      <a:pt x="39677" y="131193"/>
                    </a:lnTo>
                    <a:lnTo>
                      <a:pt x="40061" y="133228"/>
                    </a:lnTo>
                    <a:lnTo>
                      <a:pt x="40393" y="135306"/>
                    </a:lnTo>
                    <a:lnTo>
                      <a:pt x="40681" y="137428"/>
                    </a:lnTo>
                    <a:lnTo>
                      <a:pt x="40934" y="139593"/>
                    </a:lnTo>
                    <a:lnTo>
                      <a:pt x="41039" y="140693"/>
                    </a:lnTo>
                    <a:lnTo>
                      <a:pt x="41065" y="140929"/>
                    </a:lnTo>
                    <a:lnTo>
                      <a:pt x="41196" y="141392"/>
                    </a:lnTo>
                    <a:lnTo>
                      <a:pt x="41406" y="141802"/>
                    </a:lnTo>
                    <a:lnTo>
                      <a:pt x="41685" y="142169"/>
                    </a:lnTo>
                    <a:lnTo>
                      <a:pt x="42034" y="142475"/>
                    </a:lnTo>
                    <a:lnTo>
                      <a:pt x="42436" y="142719"/>
                    </a:lnTo>
                    <a:lnTo>
                      <a:pt x="42890" y="142885"/>
                    </a:lnTo>
                    <a:lnTo>
                      <a:pt x="43388" y="142972"/>
                    </a:lnTo>
                    <a:lnTo>
                      <a:pt x="43658" y="142981"/>
                    </a:lnTo>
                    <a:lnTo>
                      <a:pt x="43920" y="142972"/>
                    </a:lnTo>
                    <a:lnTo>
                      <a:pt x="44418" y="142885"/>
                    </a:lnTo>
                    <a:lnTo>
                      <a:pt x="44872" y="142719"/>
                    </a:lnTo>
                    <a:lnTo>
                      <a:pt x="45274" y="142475"/>
                    </a:lnTo>
                    <a:lnTo>
                      <a:pt x="45623" y="142169"/>
                    </a:lnTo>
                    <a:lnTo>
                      <a:pt x="45902" y="141802"/>
                    </a:lnTo>
                    <a:lnTo>
                      <a:pt x="46112" y="141392"/>
                    </a:lnTo>
                    <a:lnTo>
                      <a:pt x="46243" y="140929"/>
                    </a:lnTo>
                    <a:lnTo>
                      <a:pt x="46278" y="140693"/>
                    </a:lnTo>
                    <a:lnTo>
                      <a:pt x="46383" y="139593"/>
                    </a:lnTo>
                    <a:lnTo>
                      <a:pt x="46627" y="137436"/>
                    </a:lnTo>
                    <a:lnTo>
                      <a:pt x="46924" y="135323"/>
                    </a:lnTo>
                    <a:lnTo>
                      <a:pt x="47265" y="133245"/>
                    </a:lnTo>
                    <a:lnTo>
                      <a:pt x="47649" y="131211"/>
                    </a:lnTo>
                    <a:lnTo>
                      <a:pt x="48068" y="129220"/>
                    </a:lnTo>
                    <a:lnTo>
                      <a:pt x="48531" y="127264"/>
                    </a:lnTo>
                    <a:lnTo>
                      <a:pt x="49028" y="125343"/>
                    </a:lnTo>
                    <a:lnTo>
                      <a:pt x="49561" y="123457"/>
                    </a:lnTo>
                    <a:lnTo>
                      <a:pt x="50129" y="121606"/>
                    </a:lnTo>
                    <a:lnTo>
                      <a:pt x="51037" y="118890"/>
                    </a:lnTo>
                    <a:lnTo>
                      <a:pt x="52346" y="115389"/>
                    </a:lnTo>
                    <a:lnTo>
                      <a:pt x="53778" y="112010"/>
                    </a:lnTo>
                    <a:lnTo>
                      <a:pt x="55298" y="108736"/>
                    </a:lnTo>
                    <a:lnTo>
                      <a:pt x="56896" y="105575"/>
                    </a:lnTo>
                    <a:lnTo>
                      <a:pt x="58563" y="102501"/>
                    </a:lnTo>
                    <a:lnTo>
                      <a:pt x="60292" y="99515"/>
                    </a:lnTo>
                    <a:lnTo>
                      <a:pt x="62065" y="96607"/>
                    </a:lnTo>
                    <a:lnTo>
                      <a:pt x="63872" y="93770"/>
                    </a:lnTo>
                    <a:lnTo>
                      <a:pt x="66605" y="89622"/>
                    </a:lnTo>
                    <a:lnTo>
                      <a:pt x="70246" y="84270"/>
                    </a:lnTo>
                    <a:lnTo>
                      <a:pt x="73791" y="79048"/>
                    </a:lnTo>
                    <a:lnTo>
                      <a:pt x="76306" y="75180"/>
                    </a:lnTo>
                    <a:lnTo>
                      <a:pt x="77904" y="72604"/>
                    </a:lnTo>
                    <a:lnTo>
                      <a:pt x="79423" y="70028"/>
                    </a:lnTo>
                    <a:lnTo>
                      <a:pt x="80846" y="67435"/>
                    </a:lnTo>
                    <a:lnTo>
                      <a:pt x="82165" y="64816"/>
                    </a:lnTo>
                    <a:lnTo>
                      <a:pt x="83352" y="62170"/>
                    </a:lnTo>
                    <a:lnTo>
                      <a:pt x="84418" y="59489"/>
                    </a:lnTo>
                    <a:lnTo>
                      <a:pt x="85116" y="57437"/>
                    </a:lnTo>
                    <a:lnTo>
                      <a:pt x="85535" y="56058"/>
                    </a:lnTo>
                    <a:lnTo>
                      <a:pt x="85911" y="54669"/>
                    </a:lnTo>
                    <a:lnTo>
                      <a:pt x="86251" y="53264"/>
                    </a:lnTo>
                    <a:lnTo>
                      <a:pt x="86548" y="51832"/>
                    </a:lnTo>
                    <a:lnTo>
                      <a:pt x="86793" y="50391"/>
                    </a:lnTo>
                    <a:lnTo>
                      <a:pt x="86993" y="48933"/>
                    </a:lnTo>
                    <a:lnTo>
                      <a:pt x="87151" y="47448"/>
                    </a:lnTo>
                    <a:lnTo>
                      <a:pt x="87255" y="45955"/>
                    </a:lnTo>
                    <a:lnTo>
                      <a:pt x="87308" y="44427"/>
                    </a:lnTo>
                    <a:lnTo>
                      <a:pt x="87316" y="43659"/>
                    </a:lnTo>
                    <a:lnTo>
                      <a:pt x="87299" y="42532"/>
                    </a:lnTo>
                    <a:lnTo>
                      <a:pt x="87185" y="40297"/>
                    </a:lnTo>
                    <a:lnTo>
                      <a:pt x="86967" y="38097"/>
                    </a:lnTo>
                    <a:lnTo>
                      <a:pt x="86635" y="35923"/>
                    </a:lnTo>
                    <a:lnTo>
                      <a:pt x="86199" y="33792"/>
                    </a:lnTo>
                    <a:lnTo>
                      <a:pt x="85657" y="31705"/>
                    </a:lnTo>
                    <a:lnTo>
                      <a:pt x="85020" y="29653"/>
                    </a:lnTo>
                    <a:lnTo>
                      <a:pt x="84287" y="27645"/>
                    </a:lnTo>
                    <a:lnTo>
                      <a:pt x="83457" y="25689"/>
                    </a:lnTo>
                    <a:lnTo>
                      <a:pt x="82540" y="23777"/>
                    </a:lnTo>
                    <a:lnTo>
                      <a:pt x="81536" y="21917"/>
                    </a:lnTo>
                    <a:lnTo>
                      <a:pt x="80436" y="20118"/>
                    </a:lnTo>
                    <a:lnTo>
                      <a:pt x="79266" y="18381"/>
                    </a:lnTo>
                    <a:lnTo>
                      <a:pt x="78009" y="16696"/>
                    </a:lnTo>
                    <a:lnTo>
                      <a:pt x="76673" y="15080"/>
                    </a:lnTo>
                    <a:lnTo>
                      <a:pt x="75267" y="13535"/>
                    </a:lnTo>
                    <a:lnTo>
                      <a:pt x="73782" y="12050"/>
                    </a:lnTo>
                    <a:lnTo>
                      <a:pt x="72228" y="10645"/>
                    </a:lnTo>
                    <a:lnTo>
                      <a:pt x="70613" y="9309"/>
                    </a:lnTo>
                    <a:lnTo>
                      <a:pt x="68936" y="8051"/>
                    </a:lnTo>
                    <a:lnTo>
                      <a:pt x="67190" y="6873"/>
                    </a:lnTo>
                    <a:lnTo>
                      <a:pt x="65391" y="5781"/>
                    </a:lnTo>
                    <a:lnTo>
                      <a:pt x="63532" y="4768"/>
                    </a:lnTo>
                    <a:lnTo>
                      <a:pt x="61628" y="3851"/>
                    </a:lnTo>
                    <a:lnTo>
                      <a:pt x="59672" y="3022"/>
                    </a:lnTo>
                    <a:lnTo>
                      <a:pt x="57664" y="2288"/>
                    </a:lnTo>
                    <a:lnTo>
                      <a:pt x="55612" y="1651"/>
                    </a:lnTo>
                    <a:lnTo>
                      <a:pt x="53516" y="1110"/>
                    </a:lnTo>
                    <a:lnTo>
                      <a:pt x="51386" y="682"/>
                    </a:lnTo>
                    <a:lnTo>
                      <a:pt x="49220" y="350"/>
                    </a:lnTo>
                    <a:lnTo>
                      <a:pt x="47011" y="123"/>
                    </a:lnTo>
                    <a:lnTo>
                      <a:pt x="44785" y="10"/>
                    </a:lnTo>
                    <a:lnTo>
                      <a:pt x="4365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0"/>
              <p:cNvSpPr/>
              <p:nvPr/>
            </p:nvSpPr>
            <p:spPr>
              <a:xfrm>
                <a:off x="819167" y="4586651"/>
                <a:ext cx="44084" cy="44086"/>
              </a:xfrm>
              <a:custGeom>
                <a:rect b="b" l="l" r="r" t="t"/>
                <a:pathLst>
                  <a:path extrusionOk="0" h="30562" w="30561">
                    <a:moveTo>
                      <a:pt x="15280" y="1"/>
                    </a:moveTo>
                    <a:lnTo>
                      <a:pt x="14486" y="18"/>
                    </a:lnTo>
                    <a:lnTo>
                      <a:pt x="12949" y="166"/>
                    </a:lnTo>
                    <a:lnTo>
                      <a:pt x="11456" y="472"/>
                    </a:lnTo>
                    <a:lnTo>
                      <a:pt x="10015" y="926"/>
                    </a:lnTo>
                    <a:lnTo>
                      <a:pt x="8644" y="1502"/>
                    </a:lnTo>
                    <a:lnTo>
                      <a:pt x="7352" y="2210"/>
                    </a:lnTo>
                    <a:lnTo>
                      <a:pt x="6130" y="3030"/>
                    </a:lnTo>
                    <a:lnTo>
                      <a:pt x="4995" y="3965"/>
                    </a:lnTo>
                    <a:lnTo>
                      <a:pt x="3964" y="5004"/>
                    </a:lnTo>
                    <a:lnTo>
                      <a:pt x="3030" y="6139"/>
                    </a:lnTo>
                    <a:lnTo>
                      <a:pt x="2200" y="7353"/>
                    </a:lnTo>
                    <a:lnTo>
                      <a:pt x="1493" y="8654"/>
                    </a:lnTo>
                    <a:lnTo>
                      <a:pt x="917" y="10024"/>
                    </a:lnTo>
                    <a:lnTo>
                      <a:pt x="472" y="11456"/>
                    </a:lnTo>
                    <a:lnTo>
                      <a:pt x="166" y="12950"/>
                    </a:lnTo>
                    <a:lnTo>
                      <a:pt x="9" y="14495"/>
                    </a:lnTo>
                    <a:lnTo>
                      <a:pt x="0" y="15281"/>
                    </a:lnTo>
                    <a:lnTo>
                      <a:pt x="9" y="16067"/>
                    </a:lnTo>
                    <a:lnTo>
                      <a:pt x="166" y="17612"/>
                    </a:lnTo>
                    <a:lnTo>
                      <a:pt x="472" y="19105"/>
                    </a:lnTo>
                    <a:lnTo>
                      <a:pt x="917" y="20537"/>
                    </a:lnTo>
                    <a:lnTo>
                      <a:pt x="1493" y="21908"/>
                    </a:lnTo>
                    <a:lnTo>
                      <a:pt x="2200" y="23209"/>
                    </a:lnTo>
                    <a:lnTo>
                      <a:pt x="3030" y="24423"/>
                    </a:lnTo>
                    <a:lnTo>
                      <a:pt x="3964" y="25558"/>
                    </a:lnTo>
                    <a:lnTo>
                      <a:pt x="4995" y="26597"/>
                    </a:lnTo>
                    <a:lnTo>
                      <a:pt x="6130" y="27531"/>
                    </a:lnTo>
                    <a:lnTo>
                      <a:pt x="7352" y="28352"/>
                    </a:lnTo>
                    <a:lnTo>
                      <a:pt x="8644" y="29059"/>
                    </a:lnTo>
                    <a:lnTo>
                      <a:pt x="10015" y="29636"/>
                    </a:lnTo>
                    <a:lnTo>
                      <a:pt x="11456" y="30090"/>
                    </a:lnTo>
                    <a:lnTo>
                      <a:pt x="12949" y="30395"/>
                    </a:lnTo>
                    <a:lnTo>
                      <a:pt x="14486" y="30544"/>
                    </a:lnTo>
                    <a:lnTo>
                      <a:pt x="15280" y="30561"/>
                    </a:lnTo>
                    <a:lnTo>
                      <a:pt x="16066" y="30544"/>
                    </a:lnTo>
                    <a:lnTo>
                      <a:pt x="17603" y="30395"/>
                    </a:lnTo>
                    <a:lnTo>
                      <a:pt x="19096" y="30090"/>
                    </a:lnTo>
                    <a:lnTo>
                      <a:pt x="20537" y="29636"/>
                    </a:lnTo>
                    <a:lnTo>
                      <a:pt x="21908" y="29059"/>
                    </a:lnTo>
                    <a:lnTo>
                      <a:pt x="23200" y="28352"/>
                    </a:lnTo>
                    <a:lnTo>
                      <a:pt x="24422" y="27531"/>
                    </a:lnTo>
                    <a:lnTo>
                      <a:pt x="25557" y="26597"/>
                    </a:lnTo>
                    <a:lnTo>
                      <a:pt x="26588" y="25558"/>
                    </a:lnTo>
                    <a:lnTo>
                      <a:pt x="27522" y="24423"/>
                    </a:lnTo>
                    <a:lnTo>
                      <a:pt x="28352" y="23209"/>
                    </a:lnTo>
                    <a:lnTo>
                      <a:pt x="29059" y="21908"/>
                    </a:lnTo>
                    <a:lnTo>
                      <a:pt x="29635" y="20537"/>
                    </a:lnTo>
                    <a:lnTo>
                      <a:pt x="30080" y="19105"/>
                    </a:lnTo>
                    <a:lnTo>
                      <a:pt x="30386" y="17612"/>
                    </a:lnTo>
                    <a:lnTo>
                      <a:pt x="30543" y="16067"/>
                    </a:lnTo>
                    <a:lnTo>
                      <a:pt x="30561" y="15281"/>
                    </a:lnTo>
                    <a:lnTo>
                      <a:pt x="30543" y="14495"/>
                    </a:lnTo>
                    <a:lnTo>
                      <a:pt x="30386" y="12950"/>
                    </a:lnTo>
                    <a:lnTo>
                      <a:pt x="30080" y="11456"/>
                    </a:lnTo>
                    <a:lnTo>
                      <a:pt x="29635" y="10024"/>
                    </a:lnTo>
                    <a:lnTo>
                      <a:pt x="29059" y="8654"/>
                    </a:lnTo>
                    <a:lnTo>
                      <a:pt x="28352" y="7353"/>
                    </a:lnTo>
                    <a:lnTo>
                      <a:pt x="27522" y="6139"/>
                    </a:lnTo>
                    <a:lnTo>
                      <a:pt x="26588" y="5004"/>
                    </a:lnTo>
                    <a:lnTo>
                      <a:pt x="25557" y="3965"/>
                    </a:lnTo>
                    <a:lnTo>
                      <a:pt x="24422" y="3030"/>
                    </a:lnTo>
                    <a:lnTo>
                      <a:pt x="23200" y="2210"/>
                    </a:lnTo>
                    <a:lnTo>
                      <a:pt x="21908" y="1502"/>
                    </a:lnTo>
                    <a:lnTo>
                      <a:pt x="20537" y="926"/>
                    </a:lnTo>
                    <a:lnTo>
                      <a:pt x="19096" y="472"/>
                    </a:lnTo>
                    <a:lnTo>
                      <a:pt x="17603" y="166"/>
                    </a:lnTo>
                    <a:lnTo>
                      <a:pt x="16066" y="18"/>
                    </a:lnTo>
                    <a:lnTo>
                      <a:pt x="1528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5" name="Google Shape;325;p20"/>
            <p:cNvGrpSpPr/>
            <p:nvPr/>
          </p:nvGrpSpPr>
          <p:grpSpPr>
            <a:xfrm>
              <a:off x="989818" y="4604847"/>
              <a:ext cx="1931844" cy="210801"/>
              <a:chOff x="1340225" y="2610825"/>
              <a:chExt cx="5581750" cy="609075"/>
            </a:xfrm>
          </p:grpSpPr>
          <p:sp>
            <p:nvSpPr>
              <p:cNvPr id="326" name="Google Shape;326;p20"/>
              <p:cNvSpPr/>
              <p:nvPr/>
            </p:nvSpPr>
            <p:spPr>
              <a:xfrm>
                <a:off x="3362375" y="2661450"/>
                <a:ext cx="394575" cy="412250"/>
              </a:xfrm>
              <a:custGeom>
                <a:rect b="b" l="l" r="r" t="t"/>
                <a:pathLst>
                  <a:path extrusionOk="0" h="16490" w="15783">
                    <a:moveTo>
                      <a:pt x="1" y="0"/>
                    </a:moveTo>
                    <a:lnTo>
                      <a:pt x="1" y="16489"/>
                    </a:lnTo>
                    <a:lnTo>
                      <a:pt x="2106" y="16489"/>
                    </a:lnTo>
                    <a:lnTo>
                      <a:pt x="2106" y="6708"/>
                    </a:lnTo>
                    <a:lnTo>
                      <a:pt x="2016" y="3941"/>
                    </a:lnTo>
                    <a:lnTo>
                      <a:pt x="2106" y="3941"/>
                    </a:lnTo>
                    <a:lnTo>
                      <a:pt x="7265" y="12987"/>
                    </a:lnTo>
                    <a:lnTo>
                      <a:pt x="8510" y="12987"/>
                    </a:lnTo>
                    <a:lnTo>
                      <a:pt x="13669" y="3941"/>
                    </a:lnTo>
                    <a:lnTo>
                      <a:pt x="13758" y="3941"/>
                    </a:lnTo>
                    <a:lnTo>
                      <a:pt x="13669" y="6708"/>
                    </a:lnTo>
                    <a:lnTo>
                      <a:pt x="13669" y="16489"/>
                    </a:lnTo>
                    <a:lnTo>
                      <a:pt x="15782" y="16489"/>
                    </a:lnTo>
                    <a:lnTo>
                      <a:pt x="15782" y="0"/>
                    </a:lnTo>
                    <a:lnTo>
                      <a:pt x="13669" y="0"/>
                    </a:lnTo>
                    <a:lnTo>
                      <a:pt x="7936" y="10040"/>
                    </a:lnTo>
                    <a:lnTo>
                      <a:pt x="7847" y="10040"/>
                    </a:lnTo>
                    <a:lnTo>
                      <a:pt x="211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0"/>
              <p:cNvSpPr/>
              <p:nvPr/>
            </p:nvSpPr>
            <p:spPr>
              <a:xfrm>
                <a:off x="3806400" y="2782125"/>
                <a:ext cx="251700" cy="300750"/>
              </a:xfrm>
              <a:custGeom>
                <a:rect b="b" l="l" r="r" t="t"/>
                <a:pathLst>
                  <a:path extrusionOk="0" h="12030" w="10068">
                    <a:moveTo>
                      <a:pt x="5321" y="6064"/>
                    </a:moveTo>
                    <a:lnTo>
                      <a:pt x="5760" y="6073"/>
                    </a:lnTo>
                    <a:lnTo>
                      <a:pt x="6548" y="6163"/>
                    </a:lnTo>
                    <a:lnTo>
                      <a:pt x="7229" y="6351"/>
                    </a:lnTo>
                    <a:lnTo>
                      <a:pt x="7784" y="6628"/>
                    </a:lnTo>
                    <a:lnTo>
                      <a:pt x="8017" y="6808"/>
                    </a:lnTo>
                    <a:lnTo>
                      <a:pt x="8008" y="7139"/>
                    </a:lnTo>
                    <a:lnTo>
                      <a:pt x="7874" y="7757"/>
                    </a:lnTo>
                    <a:lnTo>
                      <a:pt x="7605" y="8339"/>
                    </a:lnTo>
                    <a:lnTo>
                      <a:pt x="7202" y="8877"/>
                    </a:lnTo>
                    <a:lnTo>
                      <a:pt x="6942" y="9118"/>
                    </a:lnTo>
                    <a:lnTo>
                      <a:pt x="6673" y="9351"/>
                    </a:lnTo>
                    <a:lnTo>
                      <a:pt x="6109" y="9718"/>
                    </a:lnTo>
                    <a:lnTo>
                      <a:pt x="5509" y="9960"/>
                    </a:lnTo>
                    <a:lnTo>
                      <a:pt x="4882" y="10086"/>
                    </a:lnTo>
                    <a:lnTo>
                      <a:pt x="4560" y="10095"/>
                    </a:lnTo>
                    <a:lnTo>
                      <a:pt x="4327" y="10086"/>
                    </a:lnTo>
                    <a:lnTo>
                      <a:pt x="3897" y="10032"/>
                    </a:lnTo>
                    <a:lnTo>
                      <a:pt x="3485" y="9907"/>
                    </a:lnTo>
                    <a:lnTo>
                      <a:pt x="3100" y="9727"/>
                    </a:lnTo>
                    <a:lnTo>
                      <a:pt x="2929" y="9611"/>
                    </a:lnTo>
                    <a:lnTo>
                      <a:pt x="2750" y="9486"/>
                    </a:lnTo>
                    <a:lnTo>
                      <a:pt x="2482" y="9199"/>
                    </a:lnTo>
                    <a:lnTo>
                      <a:pt x="2303" y="8877"/>
                    </a:lnTo>
                    <a:lnTo>
                      <a:pt x="2213" y="8509"/>
                    </a:lnTo>
                    <a:lnTo>
                      <a:pt x="2204" y="8303"/>
                    </a:lnTo>
                    <a:lnTo>
                      <a:pt x="2213" y="8079"/>
                    </a:lnTo>
                    <a:lnTo>
                      <a:pt x="2311" y="7658"/>
                    </a:lnTo>
                    <a:lnTo>
                      <a:pt x="2509" y="7264"/>
                    </a:lnTo>
                    <a:lnTo>
                      <a:pt x="2804" y="6906"/>
                    </a:lnTo>
                    <a:lnTo>
                      <a:pt x="2992" y="6736"/>
                    </a:lnTo>
                    <a:lnTo>
                      <a:pt x="3198" y="6575"/>
                    </a:lnTo>
                    <a:lnTo>
                      <a:pt x="3682" y="6324"/>
                    </a:lnTo>
                    <a:lnTo>
                      <a:pt x="4264" y="6154"/>
                    </a:lnTo>
                    <a:lnTo>
                      <a:pt x="4945" y="6073"/>
                    </a:lnTo>
                    <a:lnTo>
                      <a:pt x="5321" y="6064"/>
                    </a:lnTo>
                    <a:close/>
                    <a:moveTo>
                      <a:pt x="5043" y="1"/>
                    </a:moveTo>
                    <a:lnTo>
                      <a:pt x="4578" y="10"/>
                    </a:lnTo>
                    <a:lnTo>
                      <a:pt x="3718" y="117"/>
                    </a:lnTo>
                    <a:lnTo>
                      <a:pt x="2965" y="332"/>
                    </a:lnTo>
                    <a:lnTo>
                      <a:pt x="2294" y="654"/>
                    </a:lnTo>
                    <a:lnTo>
                      <a:pt x="1998" y="860"/>
                    </a:lnTo>
                    <a:lnTo>
                      <a:pt x="1711" y="1075"/>
                    </a:lnTo>
                    <a:lnTo>
                      <a:pt x="1228" y="1532"/>
                    </a:lnTo>
                    <a:lnTo>
                      <a:pt x="843" y="1998"/>
                    </a:lnTo>
                    <a:lnTo>
                      <a:pt x="556" y="2491"/>
                    </a:lnTo>
                    <a:lnTo>
                      <a:pt x="449" y="2741"/>
                    </a:lnTo>
                    <a:lnTo>
                      <a:pt x="2392" y="3565"/>
                    </a:lnTo>
                    <a:lnTo>
                      <a:pt x="2464" y="3386"/>
                    </a:lnTo>
                    <a:lnTo>
                      <a:pt x="2661" y="3046"/>
                    </a:lnTo>
                    <a:lnTo>
                      <a:pt x="2921" y="2741"/>
                    </a:lnTo>
                    <a:lnTo>
                      <a:pt x="3234" y="2482"/>
                    </a:lnTo>
                    <a:lnTo>
                      <a:pt x="3422" y="2374"/>
                    </a:lnTo>
                    <a:lnTo>
                      <a:pt x="3601" y="2267"/>
                    </a:lnTo>
                    <a:lnTo>
                      <a:pt x="3995" y="2105"/>
                    </a:lnTo>
                    <a:lnTo>
                      <a:pt x="4416" y="1989"/>
                    </a:lnTo>
                    <a:lnTo>
                      <a:pt x="4855" y="1935"/>
                    </a:lnTo>
                    <a:lnTo>
                      <a:pt x="5088" y="1935"/>
                    </a:lnTo>
                    <a:lnTo>
                      <a:pt x="5393" y="1944"/>
                    </a:lnTo>
                    <a:lnTo>
                      <a:pt x="5966" y="2034"/>
                    </a:lnTo>
                    <a:lnTo>
                      <a:pt x="6485" y="2222"/>
                    </a:lnTo>
                    <a:lnTo>
                      <a:pt x="6960" y="2500"/>
                    </a:lnTo>
                    <a:lnTo>
                      <a:pt x="7184" y="2688"/>
                    </a:lnTo>
                    <a:lnTo>
                      <a:pt x="7381" y="2876"/>
                    </a:lnTo>
                    <a:lnTo>
                      <a:pt x="7703" y="3315"/>
                    </a:lnTo>
                    <a:lnTo>
                      <a:pt x="7918" y="3807"/>
                    </a:lnTo>
                    <a:lnTo>
                      <a:pt x="8026" y="4371"/>
                    </a:lnTo>
                    <a:lnTo>
                      <a:pt x="8035" y="4676"/>
                    </a:lnTo>
                    <a:lnTo>
                      <a:pt x="8035" y="4998"/>
                    </a:lnTo>
                    <a:lnTo>
                      <a:pt x="7721" y="4837"/>
                    </a:lnTo>
                    <a:lnTo>
                      <a:pt x="7041" y="4577"/>
                    </a:lnTo>
                    <a:lnTo>
                      <a:pt x="6270" y="4398"/>
                    </a:lnTo>
                    <a:lnTo>
                      <a:pt x="5419" y="4318"/>
                    </a:lnTo>
                    <a:lnTo>
                      <a:pt x="4963" y="4309"/>
                    </a:lnTo>
                    <a:lnTo>
                      <a:pt x="4443" y="4318"/>
                    </a:lnTo>
                    <a:lnTo>
                      <a:pt x="3476" y="4452"/>
                    </a:lnTo>
                    <a:lnTo>
                      <a:pt x="2598" y="4712"/>
                    </a:lnTo>
                    <a:lnTo>
                      <a:pt x="1801" y="5106"/>
                    </a:lnTo>
                    <a:lnTo>
                      <a:pt x="1434" y="5357"/>
                    </a:lnTo>
                    <a:lnTo>
                      <a:pt x="1264" y="5491"/>
                    </a:lnTo>
                    <a:lnTo>
                      <a:pt x="941" y="5778"/>
                    </a:lnTo>
                    <a:lnTo>
                      <a:pt x="672" y="6091"/>
                    </a:lnTo>
                    <a:lnTo>
                      <a:pt x="449" y="6422"/>
                    </a:lnTo>
                    <a:lnTo>
                      <a:pt x="269" y="6781"/>
                    </a:lnTo>
                    <a:lnTo>
                      <a:pt x="135" y="7175"/>
                    </a:lnTo>
                    <a:lnTo>
                      <a:pt x="54" y="7578"/>
                    </a:lnTo>
                    <a:lnTo>
                      <a:pt x="10" y="8017"/>
                    </a:lnTo>
                    <a:lnTo>
                      <a:pt x="1" y="8250"/>
                    </a:lnTo>
                    <a:lnTo>
                      <a:pt x="19" y="8671"/>
                    </a:lnTo>
                    <a:lnTo>
                      <a:pt x="117" y="9253"/>
                    </a:lnTo>
                    <a:lnTo>
                      <a:pt x="234" y="9611"/>
                    </a:lnTo>
                    <a:lnTo>
                      <a:pt x="386" y="9960"/>
                    </a:lnTo>
                    <a:lnTo>
                      <a:pt x="574" y="10274"/>
                    </a:lnTo>
                    <a:lnTo>
                      <a:pt x="923" y="10722"/>
                    </a:lnTo>
                    <a:lnTo>
                      <a:pt x="1210" y="10990"/>
                    </a:lnTo>
                    <a:lnTo>
                      <a:pt x="1523" y="11241"/>
                    </a:lnTo>
                    <a:lnTo>
                      <a:pt x="2195" y="11626"/>
                    </a:lnTo>
                    <a:lnTo>
                      <a:pt x="2947" y="11895"/>
                    </a:lnTo>
                    <a:lnTo>
                      <a:pt x="3771" y="12020"/>
                    </a:lnTo>
                    <a:lnTo>
                      <a:pt x="4210" y="12029"/>
                    </a:lnTo>
                    <a:lnTo>
                      <a:pt x="4515" y="12029"/>
                    </a:lnTo>
                    <a:lnTo>
                      <a:pt x="5088" y="11967"/>
                    </a:lnTo>
                    <a:lnTo>
                      <a:pt x="5625" y="11841"/>
                    </a:lnTo>
                    <a:lnTo>
                      <a:pt x="6127" y="11662"/>
                    </a:lnTo>
                    <a:lnTo>
                      <a:pt x="6593" y="11420"/>
                    </a:lnTo>
                    <a:lnTo>
                      <a:pt x="7023" y="11116"/>
                    </a:lnTo>
                    <a:lnTo>
                      <a:pt x="7417" y="10748"/>
                    </a:lnTo>
                    <a:lnTo>
                      <a:pt x="7784" y="10319"/>
                    </a:lnTo>
                    <a:lnTo>
                      <a:pt x="7954" y="10086"/>
                    </a:lnTo>
                    <a:lnTo>
                      <a:pt x="8044" y="10086"/>
                    </a:lnTo>
                    <a:lnTo>
                      <a:pt x="8044" y="11653"/>
                    </a:lnTo>
                    <a:lnTo>
                      <a:pt x="10068" y="11653"/>
                    </a:lnTo>
                    <a:lnTo>
                      <a:pt x="10068" y="4837"/>
                    </a:lnTo>
                    <a:lnTo>
                      <a:pt x="10068" y="4551"/>
                    </a:lnTo>
                    <a:lnTo>
                      <a:pt x="10023" y="4004"/>
                    </a:lnTo>
                    <a:lnTo>
                      <a:pt x="9925" y="3494"/>
                    </a:lnTo>
                    <a:lnTo>
                      <a:pt x="9790" y="3010"/>
                    </a:lnTo>
                    <a:lnTo>
                      <a:pt x="9611" y="2562"/>
                    </a:lnTo>
                    <a:lnTo>
                      <a:pt x="9387" y="2150"/>
                    </a:lnTo>
                    <a:lnTo>
                      <a:pt x="9118" y="1774"/>
                    </a:lnTo>
                    <a:lnTo>
                      <a:pt x="8814" y="1425"/>
                    </a:lnTo>
                    <a:lnTo>
                      <a:pt x="8635" y="1263"/>
                    </a:lnTo>
                    <a:lnTo>
                      <a:pt x="8456" y="1111"/>
                    </a:lnTo>
                    <a:lnTo>
                      <a:pt x="8071" y="834"/>
                    </a:lnTo>
                    <a:lnTo>
                      <a:pt x="7668" y="592"/>
                    </a:lnTo>
                    <a:lnTo>
                      <a:pt x="7247" y="395"/>
                    </a:lnTo>
                    <a:lnTo>
                      <a:pt x="6799" y="233"/>
                    </a:lnTo>
                    <a:lnTo>
                      <a:pt x="6324" y="117"/>
                    </a:lnTo>
                    <a:lnTo>
                      <a:pt x="5572" y="10"/>
                    </a:lnTo>
                    <a:lnTo>
                      <a:pt x="504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0"/>
              <p:cNvSpPr/>
              <p:nvPr/>
            </p:nvSpPr>
            <p:spPr>
              <a:xfrm>
                <a:off x="4114950" y="2782575"/>
                <a:ext cx="283275" cy="415600"/>
              </a:xfrm>
              <a:custGeom>
                <a:rect b="b" l="l" r="r" t="t"/>
                <a:pathLst>
                  <a:path extrusionOk="0" h="16624" w="11331">
                    <a:moveTo>
                      <a:pt x="5617" y="1926"/>
                    </a:moveTo>
                    <a:lnTo>
                      <a:pt x="5984" y="1935"/>
                    </a:lnTo>
                    <a:lnTo>
                      <a:pt x="6665" y="2078"/>
                    </a:lnTo>
                    <a:lnTo>
                      <a:pt x="7300" y="2356"/>
                    </a:lnTo>
                    <a:lnTo>
                      <a:pt x="7883" y="2777"/>
                    </a:lnTo>
                    <a:lnTo>
                      <a:pt x="8151" y="3046"/>
                    </a:lnTo>
                    <a:lnTo>
                      <a:pt x="8402" y="3332"/>
                    </a:lnTo>
                    <a:lnTo>
                      <a:pt x="8805" y="3977"/>
                    </a:lnTo>
                    <a:lnTo>
                      <a:pt x="9065" y="4712"/>
                    </a:lnTo>
                    <a:lnTo>
                      <a:pt x="9199" y="5545"/>
                    </a:lnTo>
                    <a:lnTo>
                      <a:pt x="9217" y="6001"/>
                    </a:lnTo>
                    <a:lnTo>
                      <a:pt x="9199" y="6449"/>
                    </a:lnTo>
                    <a:lnTo>
                      <a:pt x="9065" y="7282"/>
                    </a:lnTo>
                    <a:lnTo>
                      <a:pt x="8805" y="8017"/>
                    </a:lnTo>
                    <a:lnTo>
                      <a:pt x="8402" y="8670"/>
                    </a:lnTo>
                    <a:lnTo>
                      <a:pt x="8151" y="8957"/>
                    </a:lnTo>
                    <a:lnTo>
                      <a:pt x="7883" y="9226"/>
                    </a:lnTo>
                    <a:lnTo>
                      <a:pt x="7300" y="9647"/>
                    </a:lnTo>
                    <a:lnTo>
                      <a:pt x="6665" y="9924"/>
                    </a:lnTo>
                    <a:lnTo>
                      <a:pt x="5984" y="10068"/>
                    </a:lnTo>
                    <a:lnTo>
                      <a:pt x="5617" y="10077"/>
                    </a:lnTo>
                    <a:lnTo>
                      <a:pt x="5249" y="10068"/>
                    </a:lnTo>
                    <a:lnTo>
                      <a:pt x="4560" y="9924"/>
                    </a:lnTo>
                    <a:lnTo>
                      <a:pt x="3924" y="9647"/>
                    </a:lnTo>
                    <a:lnTo>
                      <a:pt x="3342" y="9235"/>
                    </a:lnTo>
                    <a:lnTo>
                      <a:pt x="3082" y="8966"/>
                    </a:lnTo>
                    <a:lnTo>
                      <a:pt x="2822" y="8688"/>
                    </a:lnTo>
                    <a:lnTo>
                      <a:pt x="2428" y="8044"/>
                    </a:lnTo>
                    <a:lnTo>
                      <a:pt x="2168" y="7300"/>
                    </a:lnTo>
                    <a:lnTo>
                      <a:pt x="2034" y="6458"/>
                    </a:lnTo>
                    <a:lnTo>
                      <a:pt x="2025" y="6001"/>
                    </a:lnTo>
                    <a:lnTo>
                      <a:pt x="2034" y="5545"/>
                    </a:lnTo>
                    <a:lnTo>
                      <a:pt x="2168" y="4712"/>
                    </a:lnTo>
                    <a:lnTo>
                      <a:pt x="2437" y="3968"/>
                    </a:lnTo>
                    <a:lnTo>
                      <a:pt x="2831" y="3323"/>
                    </a:lnTo>
                    <a:lnTo>
                      <a:pt x="3082" y="3037"/>
                    </a:lnTo>
                    <a:lnTo>
                      <a:pt x="3342" y="2768"/>
                    </a:lnTo>
                    <a:lnTo>
                      <a:pt x="3924" y="2356"/>
                    </a:lnTo>
                    <a:lnTo>
                      <a:pt x="4560" y="2078"/>
                    </a:lnTo>
                    <a:lnTo>
                      <a:pt x="5249" y="1935"/>
                    </a:lnTo>
                    <a:lnTo>
                      <a:pt x="5617" y="1926"/>
                    </a:lnTo>
                    <a:close/>
                    <a:moveTo>
                      <a:pt x="5966" y="1"/>
                    </a:moveTo>
                    <a:lnTo>
                      <a:pt x="5643" y="9"/>
                    </a:lnTo>
                    <a:lnTo>
                      <a:pt x="5034" y="72"/>
                    </a:lnTo>
                    <a:lnTo>
                      <a:pt x="4452" y="207"/>
                    </a:lnTo>
                    <a:lnTo>
                      <a:pt x="3906" y="413"/>
                    </a:lnTo>
                    <a:lnTo>
                      <a:pt x="3646" y="547"/>
                    </a:lnTo>
                    <a:lnTo>
                      <a:pt x="3395" y="690"/>
                    </a:lnTo>
                    <a:lnTo>
                      <a:pt x="2948" y="995"/>
                    </a:lnTo>
                    <a:lnTo>
                      <a:pt x="2562" y="1344"/>
                    </a:lnTo>
                    <a:lnTo>
                      <a:pt x="2249" y="1720"/>
                    </a:lnTo>
                    <a:lnTo>
                      <a:pt x="2115" y="1926"/>
                    </a:lnTo>
                    <a:lnTo>
                      <a:pt x="2025" y="1926"/>
                    </a:lnTo>
                    <a:lnTo>
                      <a:pt x="2025" y="359"/>
                    </a:lnTo>
                    <a:lnTo>
                      <a:pt x="1" y="359"/>
                    </a:lnTo>
                    <a:lnTo>
                      <a:pt x="1" y="16624"/>
                    </a:lnTo>
                    <a:lnTo>
                      <a:pt x="2115" y="16624"/>
                    </a:lnTo>
                    <a:lnTo>
                      <a:pt x="2115" y="11653"/>
                    </a:lnTo>
                    <a:lnTo>
                      <a:pt x="2025" y="10086"/>
                    </a:lnTo>
                    <a:lnTo>
                      <a:pt x="2115" y="10086"/>
                    </a:lnTo>
                    <a:lnTo>
                      <a:pt x="2249" y="10292"/>
                    </a:lnTo>
                    <a:lnTo>
                      <a:pt x="2562" y="10668"/>
                    </a:lnTo>
                    <a:lnTo>
                      <a:pt x="2948" y="11017"/>
                    </a:lnTo>
                    <a:lnTo>
                      <a:pt x="3395" y="11322"/>
                    </a:lnTo>
                    <a:lnTo>
                      <a:pt x="3646" y="11465"/>
                    </a:lnTo>
                    <a:lnTo>
                      <a:pt x="3906" y="11599"/>
                    </a:lnTo>
                    <a:lnTo>
                      <a:pt x="4452" y="11805"/>
                    </a:lnTo>
                    <a:lnTo>
                      <a:pt x="5034" y="11940"/>
                    </a:lnTo>
                    <a:lnTo>
                      <a:pt x="5643" y="12011"/>
                    </a:lnTo>
                    <a:lnTo>
                      <a:pt x="6235" y="12011"/>
                    </a:lnTo>
                    <a:lnTo>
                      <a:pt x="6763" y="11958"/>
                    </a:lnTo>
                    <a:lnTo>
                      <a:pt x="7274" y="11850"/>
                    </a:lnTo>
                    <a:lnTo>
                      <a:pt x="7766" y="11680"/>
                    </a:lnTo>
                    <a:lnTo>
                      <a:pt x="8232" y="11465"/>
                    </a:lnTo>
                    <a:lnTo>
                      <a:pt x="8689" y="11205"/>
                    </a:lnTo>
                    <a:lnTo>
                      <a:pt x="9119" y="10883"/>
                    </a:lnTo>
                    <a:lnTo>
                      <a:pt x="9540" y="10507"/>
                    </a:lnTo>
                    <a:lnTo>
                      <a:pt x="9737" y="10301"/>
                    </a:lnTo>
                    <a:lnTo>
                      <a:pt x="9934" y="10086"/>
                    </a:lnTo>
                    <a:lnTo>
                      <a:pt x="10283" y="9629"/>
                    </a:lnTo>
                    <a:lnTo>
                      <a:pt x="10579" y="9145"/>
                    </a:lnTo>
                    <a:lnTo>
                      <a:pt x="10829" y="8635"/>
                    </a:lnTo>
                    <a:lnTo>
                      <a:pt x="11026" y="8097"/>
                    </a:lnTo>
                    <a:lnTo>
                      <a:pt x="11179" y="7533"/>
                    </a:lnTo>
                    <a:lnTo>
                      <a:pt x="11277" y="6951"/>
                    </a:lnTo>
                    <a:lnTo>
                      <a:pt x="11322" y="6333"/>
                    </a:lnTo>
                    <a:lnTo>
                      <a:pt x="11331" y="6010"/>
                    </a:lnTo>
                    <a:lnTo>
                      <a:pt x="11322" y="5697"/>
                    </a:lnTo>
                    <a:lnTo>
                      <a:pt x="11277" y="5079"/>
                    </a:lnTo>
                    <a:lnTo>
                      <a:pt x="11179" y="4488"/>
                    </a:lnTo>
                    <a:lnTo>
                      <a:pt x="11026" y="3932"/>
                    </a:lnTo>
                    <a:lnTo>
                      <a:pt x="10829" y="3395"/>
                    </a:lnTo>
                    <a:lnTo>
                      <a:pt x="10579" y="2885"/>
                    </a:lnTo>
                    <a:lnTo>
                      <a:pt x="10283" y="2401"/>
                    </a:lnTo>
                    <a:lnTo>
                      <a:pt x="9934" y="1944"/>
                    </a:lnTo>
                    <a:lnTo>
                      <a:pt x="9737" y="1729"/>
                    </a:lnTo>
                    <a:lnTo>
                      <a:pt x="9540" y="1514"/>
                    </a:lnTo>
                    <a:lnTo>
                      <a:pt x="9128" y="1138"/>
                    </a:lnTo>
                    <a:lnTo>
                      <a:pt x="8689" y="816"/>
                    </a:lnTo>
                    <a:lnTo>
                      <a:pt x="8241" y="538"/>
                    </a:lnTo>
                    <a:lnTo>
                      <a:pt x="7766" y="323"/>
                    </a:lnTo>
                    <a:lnTo>
                      <a:pt x="7274" y="162"/>
                    </a:lnTo>
                    <a:lnTo>
                      <a:pt x="6763" y="54"/>
                    </a:lnTo>
                    <a:lnTo>
                      <a:pt x="62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0"/>
              <p:cNvSpPr/>
              <p:nvPr/>
            </p:nvSpPr>
            <p:spPr>
              <a:xfrm>
                <a:off x="4425300" y="2782350"/>
                <a:ext cx="234925" cy="300525"/>
              </a:xfrm>
              <a:custGeom>
                <a:rect b="b" l="l" r="r" t="t"/>
                <a:pathLst>
                  <a:path extrusionOk="0" h="12021" w="9397">
                    <a:moveTo>
                      <a:pt x="4846" y="1"/>
                    </a:moveTo>
                    <a:lnTo>
                      <a:pt x="4398" y="10"/>
                    </a:lnTo>
                    <a:lnTo>
                      <a:pt x="3547" y="126"/>
                    </a:lnTo>
                    <a:lnTo>
                      <a:pt x="2759" y="350"/>
                    </a:lnTo>
                    <a:lnTo>
                      <a:pt x="2043" y="699"/>
                    </a:lnTo>
                    <a:lnTo>
                      <a:pt x="1702" y="932"/>
                    </a:lnTo>
                    <a:lnTo>
                      <a:pt x="1389" y="1165"/>
                    </a:lnTo>
                    <a:lnTo>
                      <a:pt x="1004" y="1568"/>
                    </a:lnTo>
                    <a:lnTo>
                      <a:pt x="798" y="1855"/>
                    </a:lnTo>
                    <a:lnTo>
                      <a:pt x="628" y="2159"/>
                    </a:lnTo>
                    <a:lnTo>
                      <a:pt x="511" y="2482"/>
                    </a:lnTo>
                    <a:lnTo>
                      <a:pt x="422" y="2813"/>
                    </a:lnTo>
                    <a:lnTo>
                      <a:pt x="386" y="3171"/>
                    </a:lnTo>
                    <a:lnTo>
                      <a:pt x="386" y="3359"/>
                    </a:lnTo>
                    <a:lnTo>
                      <a:pt x="395" y="3682"/>
                    </a:lnTo>
                    <a:lnTo>
                      <a:pt x="511" y="4264"/>
                    </a:lnTo>
                    <a:lnTo>
                      <a:pt x="753" y="4783"/>
                    </a:lnTo>
                    <a:lnTo>
                      <a:pt x="1111" y="5240"/>
                    </a:lnTo>
                    <a:lnTo>
                      <a:pt x="1344" y="5437"/>
                    </a:lnTo>
                    <a:lnTo>
                      <a:pt x="1586" y="5625"/>
                    </a:lnTo>
                    <a:lnTo>
                      <a:pt x="2088" y="5957"/>
                    </a:lnTo>
                    <a:lnTo>
                      <a:pt x="2598" y="6216"/>
                    </a:lnTo>
                    <a:lnTo>
                      <a:pt x="3126" y="6422"/>
                    </a:lnTo>
                    <a:lnTo>
                      <a:pt x="3395" y="6494"/>
                    </a:lnTo>
                    <a:lnTo>
                      <a:pt x="5679" y="7040"/>
                    </a:lnTo>
                    <a:lnTo>
                      <a:pt x="6046" y="7148"/>
                    </a:lnTo>
                    <a:lnTo>
                      <a:pt x="6494" y="7354"/>
                    </a:lnTo>
                    <a:lnTo>
                      <a:pt x="6736" y="7524"/>
                    </a:lnTo>
                    <a:lnTo>
                      <a:pt x="6924" y="7712"/>
                    </a:lnTo>
                    <a:lnTo>
                      <a:pt x="7076" y="7918"/>
                    </a:lnTo>
                    <a:lnTo>
                      <a:pt x="7166" y="8151"/>
                    </a:lnTo>
                    <a:lnTo>
                      <a:pt x="7220" y="8402"/>
                    </a:lnTo>
                    <a:lnTo>
                      <a:pt x="7220" y="8536"/>
                    </a:lnTo>
                    <a:lnTo>
                      <a:pt x="7220" y="8715"/>
                    </a:lnTo>
                    <a:lnTo>
                      <a:pt x="7139" y="9038"/>
                    </a:lnTo>
                    <a:lnTo>
                      <a:pt x="6978" y="9333"/>
                    </a:lnTo>
                    <a:lnTo>
                      <a:pt x="6736" y="9584"/>
                    </a:lnTo>
                    <a:lnTo>
                      <a:pt x="6584" y="9692"/>
                    </a:lnTo>
                    <a:lnTo>
                      <a:pt x="6422" y="9799"/>
                    </a:lnTo>
                    <a:lnTo>
                      <a:pt x="6055" y="9960"/>
                    </a:lnTo>
                    <a:lnTo>
                      <a:pt x="5652" y="10068"/>
                    </a:lnTo>
                    <a:lnTo>
                      <a:pt x="5204" y="10121"/>
                    </a:lnTo>
                    <a:lnTo>
                      <a:pt x="4963" y="10130"/>
                    </a:lnTo>
                    <a:lnTo>
                      <a:pt x="4694" y="10121"/>
                    </a:lnTo>
                    <a:lnTo>
                      <a:pt x="4192" y="10059"/>
                    </a:lnTo>
                    <a:lnTo>
                      <a:pt x="3727" y="9924"/>
                    </a:lnTo>
                    <a:lnTo>
                      <a:pt x="3306" y="9727"/>
                    </a:lnTo>
                    <a:lnTo>
                      <a:pt x="2920" y="9468"/>
                    </a:lnTo>
                    <a:lnTo>
                      <a:pt x="2571" y="9136"/>
                    </a:lnTo>
                    <a:lnTo>
                      <a:pt x="2267" y="8733"/>
                    </a:lnTo>
                    <a:lnTo>
                      <a:pt x="2007" y="8276"/>
                    </a:lnTo>
                    <a:lnTo>
                      <a:pt x="1890" y="8017"/>
                    </a:lnTo>
                    <a:lnTo>
                      <a:pt x="1" y="8796"/>
                    </a:lnTo>
                    <a:lnTo>
                      <a:pt x="153" y="9145"/>
                    </a:lnTo>
                    <a:lnTo>
                      <a:pt x="520" y="9772"/>
                    </a:lnTo>
                    <a:lnTo>
                      <a:pt x="968" y="10354"/>
                    </a:lnTo>
                    <a:lnTo>
                      <a:pt x="1505" y="10865"/>
                    </a:lnTo>
                    <a:lnTo>
                      <a:pt x="1801" y="11107"/>
                    </a:lnTo>
                    <a:lnTo>
                      <a:pt x="2123" y="11322"/>
                    </a:lnTo>
                    <a:lnTo>
                      <a:pt x="2822" y="11671"/>
                    </a:lnTo>
                    <a:lnTo>
                      <a:pt x="3601" y="11895"/>
                    </a:lnTo>
                    <a:lnTo>
                      <a:pt x="4461" y="12011"/>
                    </a:lnTo>
                    <a:lnTo>
                      <a:pt x="4927" y="12020"/>
                    </a:lnTo>
                    <a:lnTo>
                      <a:pt x="5410" y="12011"/>
                    </a:lnTo>
                    <a:lnTo>
                      <a:pt x="6306" y="11886"/>
                    </a:lnTo>
                    <a:lnTo>
                      <a:pt x="7112" y="11626"/>
                    </a:lnTo>
                    <a:lnTo>
                      <a:pt x="7829" y="11241"/>
                    </a:lnTo>
                    <a:lnTo>
                      <a:pt x="8151" y="11008"/>
                    </a:lnTo>
                    <a:lnTo>
                      <a:pt x="8447" y="10748"/>
                    </a:lnTo>
                    <a:lnTo>
                      <a:pt x="8912" y="10175"/>
                    </a:lnTo>
                    <a:lnTo>
                      <a:pt x="9154" y="9709"/>
                    </a:lnTo>
                    <a:lnTo>
                      <a:pt x="9271" y="9378"/>
                    </a:lnTo>
                    <a:lnTo>
                      <a:pt x="9378" y="8850"/>
                    </a:lnTo>
                    <a:lnTo>
                      <a:pt x="9396" y="8473"/>
                    </a:lnTo>
                    <a:lnTo>
                      <a:pt x="9387" y="8196"/>
                    </a:lnTo>
                    <a:lnTo>
                      <a:pt x="9289" y="7658"/>
                    </a:lnTo>
                    <a:lnTo>
                      <a:pt x="9100" y="7148"/>
                    </a:lnTo>
                    <a:lnTo>
                      <a:pt x="8814" y="6673"/>
                    </a:lnTo>
                    <a:lnTo>
                      <a:pt x="8635" y="6449"/>
                    </a:lnTo>
                    <a:lnTo>
                      <a:pt x="8438" y="6225"/>
                    </a:lnTo>
                    <a:lnTo>
                      <a:pt x="7954" y="5849"/>
                    </a:lnTo>
                    <a:lnTo>
                      <a:pt x="7363" y="5536"/>
                    </a:lnTo>
                    <a:lnTo>
                      <a:pt x="6673" y="5276"/>
                    </a:lnTo>
                    <a:lnTo>
                      <a:pt x="6279" y="5177"/>
                    </a:lnTo>
                    <a:lnTo>
                      <a:pt x="4040" y="4658"/>
                    </a:lnTo>
                    <a:lnTo>
                      <a:pt x="3682" y="4568"/>
                    </a:lnTo>
                    <a:lnTo>
                      <a:pt x="3118" y="4318"/>
                    </a:lnTo>
                    <a:lnTo>
                      <a:pt x="2831" y="4076"/>
                    </a:lnTo>
                    <a:lnTo>
                      <a:pt x="2688" y="3897"/>
                    </a:lnTo>
                    <a:lnTo>
                      <a:pt x="2589" y="3691"/>
                    </a:lnTo>
                    <a:lnTo>
                      <a:pt x="2544" y="3467"/>
                    </a:lnTo>
                    <a:lnTo>
                      <a:pt x="2544" y="3350"/>
                    </a:lnTo>
                    <a:lnTo>
                      <a:pt x="2553" y="3180"/>
                    </a:lnTo>
                    <a:lnTo>
                      <a:pt x="2634" y="2876"/>
                    </a:lnTo>
                    <a:lnTo>
                      <a:pt x="2795" y="2616"/>
                    </a:lnTo>
                    <a:lnTo>
                      <a:pt x="3037" y="2383"/>
                    </a:lnTo>
                    <a:lnTo>
                      <a:pt x="3189" y="2285"/>
                    </a:lnTo>
                    <a:lnTo>
                      <a:pt x="3350" y="2186"/>
                    </a:lnTo>
                    <a:lnTo>
                      <a:pt x="3718" y="2043"/>
                    </a:lnTo>
                    <a:lnTo>
                      <a:pt x="4112" y="1944"/>
                    </a:lnTo>
                    <a:lnTo>
                      <a:pt x="4551" y="1890"/>
                    </a:lnTo>
                    <a:lnTo>
                      <a:pt x="5025" y="1890"/>
                    </a:lnTo>
                    <a:lnTo>
                      <a:pt x="5464" y="1944"/>
                    </a:lnTo>
                    <a:lnTo>
                      <a:pt x="5876" y="2034"/>
                    </a:lnTo>
                    <a:lnTo>
                      <a:pt x="6234" y="2177"/>
                    </a:lnTo>
                    <a:lnTo>
                      <a:pt x="6557" y="2365"/>
                    </a:lnTo>
                    <a:lnTo>
                      <a:pt x="6834" y="2598"/>
                    </a:lnTo>
                    <a:lnTo>
                      <a:pt x="7076" y="2885"/>
                    </a:lnTo>
                    <a:lnTo>
                      <a:pt x="7273" y="3207"/>
                    </a:lnTo>
                    <a:lnTo>
                      <a:pt x="7354" y="3395"/>
                    </a:lnTo>
                    <a:lnTo>
                      <a:pt x="9208" y="2634"/>
                    </a:lnTo>
                    <a:lnTo>
                      <a:pt x="9074" y="2320"/>
                    </a:lnTo>
                    <a:lnTo>
                      <a:pt x="8733" y="1756"/>
                    </a:lnTo>
                    <a:lnTo>
                      <a:pt x="8312" y="1263"/>
                    </a:lnTo>
                    <a:lnTo>
                      <a:pt x="7811" y="851"/>
                    </a:lnTo>
                    <a:lnTo>
                      <a:pt x="7524" y="681"/>
                    </a:lnTo>
                    <a:lnTo>
                      <a:pt x="7229" y="520"/>
                    </a:lnTo>
                    <a:lnTo>
                      <a:pt x="6602" y="260"/>
                    </a:lnTo>
                    <a:lnTo>
                      <a:pt x="5930" y="90"/>
                    </a:lnTo>
                    <a:lnTo>
                      <a:pt x="5222" y="10"/>
                    </a:lnTo>
                    <a:lnTo>
                      <a:pt x="484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0"/>
              <p:cNvSpPr/>
              <p:nvPr/>
            </p:nvSpPr>
            <p:spPr>
              <a:xfrm>
                <a:off x="4841550" y="2661450"/>
                <a:ext cx="269625" cy="412250"/>
              </a:xfrm>
              <a:custGeom>
                <a:rect b="b" l="l" r="r" t="t"/>
                <a:pathLst>
                  <a:path extrusionOk="0" h="16490" w="10785">
                    <a:moveTo>
                      <a:pt x="5661" y="2024"/>
                    </a:moveTo>
                    <a:lnTo>
                      <a:pt x="5993" y="2033"/>
                    </a:lnTo>
                    <a:lnTo>
                      <a:pt x="6593" y="2150"/>
                    </a:lnTo>
                    <a:lnTo>
                      <a:pt x="7121" y="2374"/>
                    </a:lnTo>
                    <a:lnTo>
                      <a:pt x="7596" y="2705"/>
                    </a:lnTo>
                    <a:lnTo>
                      <a:pt x="7802" y="2920"/>
                    </a:lnTo>
                    <a:lnTo>
                      <a:pt x="7999" y="3153"/>
                    </a:lnTo>
                    <a:lnTo>
                      <a:pt x="8295" y="3618"/>
                    </a:lnTo>
                    <a:lnTo>
                      <a:pt x="8501" y="4120"/>
                    </a:lnTo>
                    <a:lnTo>
                      <a:pt x="8599" y="4631"/>
                    </a:lnTo>
                    <a:lnTo>
                      <a:pt x="8608" y="4899"/>
                    </a:lnTo>
                    <a:lnTo>
                      <a:pt x="8599" y="5168"/>
                    </a:lnTo>
                    <a:lnTo>
                      <a:pt x="8501" y="5696"/>
                    </a:lnTo>
                    <a:lnTo>
                      <a:pt x="8295" y="6189"/>
                    </a:lnTo>
                    <a:lnTo>
                      <a:pt x="7999" y="6655"/>
                    </a:lnTo>
                    <a:lnTo>
                      <a:pt x="7802" y="6888"/>
                    </a:lnTo>
                    <a:lnTo>
                      <a:pt x="7596" y="7094"/>
                    </a:lnTo>
                    <a:lnTo>
                      <a:pt x="7130" y="7434"/>
                    </a:lnTo>
                    <a:lnTo>
                      <a:pt x="6593" y="7658"/>
                    </a:lnTo>
                    <a:lnTo>
                      <a:pt x="5993" y="7765"/>
                    </a:lnTo>
                    <a:lnTo>
                      <a:pt x="5661" y="7783"/>
                    </a:lnTo>
                    <a:lnTo>
                      <a:pt x="2115" y="7783"/>
                    </a:lnTo>
                    <a:lnTo>
                      <a:pt x="2115" y="2024"/>
                    </a:lnTo>
                    <a:close/>
                    <a:moveTo>
                      <a:pt x="1" y="0"/>
                    </a:moveTo>
                    <a:lnTo>
                      <a:pt x="1" y="16489"/>
                    </a:lnTo>
                    <a:lnTo>
                      <a:pt x="2115" y="16489"/>
                    </a:lnTo>
                    <a:lnTo>
                      <a:pt x="2115" y="9807"/>
                    </a:lnTo>
                    <a:lnTo>
                      <a:pt x="5617" y="9807"/>
                    </a:lnTo>
                    <a:lnTo>
                      <a:pt x="5876" y="9799"/>
                    </a:lnTo>
                    <a:lnTo>
                      <a:pt x="6387" y="9763"/>
                    </a:lnTo>
                    <a:lnTo>
                      <a:pt x="6880" y="9673"/>
                    </a:lnTo>
                    <a:lnTo>
                      <a:pt x="7345" y="9539"/>
                    </a:lnTo>
                    <a:lnTo>
                      <a:pt x="7802" y="9369"/>
                    </a:lnTo>
                    <a:lnTo>
                      <a:pt x="8232" y="9154"/>
                    </a:lnTo>
                    <a:lnTo>
                      <a:pt x="8653" y="8894"/>
                    </a:lnTo>
                    <a:lnTo>
                      <a:pt x="9056" y="8589"/>
                    </a:lnTo>
                    <a:lnTo>
                      <a:pt x="9244" y="8419"/>
                    </a:lnTo>
                    <a:lnTo>
                      <a:pt x="9432" y="8240"/>
                    </a:lnTo>
                    <a:lnTo>
                      <a:pt x="9772" y="7873"/>
                    </a:lnTo>
                    <a:lnTo>
                      <a:pt x="10059" y="7479"/>
                    </a:lnTo>
                    <a:lnTo>
                      <a:pt x="10292" y="7058"/>
                    </a:lnTo>
                    <a:lnTo>
                      <a:pt x="10489" y="6619"/>
                    </a:lnTo>
                    <a:lnTo>
                      <a:pt x="10632" y="6153"/>
                    </a:lnTo>
                    <a:lnTo>
                      <a:pt x="10731" y="5670"/>
                    </a:lnTo>
                    <a:lnTo>
                      <a:pt x="10776" y="5168"/>
                    </a:lnTo>
                    <a:lnTo>
                      <a:pt x="10785" y="4899"/>
                    </a:lnTo>
                    <a:lnTo>
                      <a:pt x="10776" y="4640"/>
                    </a:lnTo>
                    <a:lnTo>
                      <a:pt x="10731" y="4129"/>
                    </a:lnTo>
                    <a:lnTo>
                      <a:pt x="10632" y="3645"/>
                    </a:lnTo>
                    <a:lnTo>
                      <a:pt x="10489" y="3189"/>
                    </a:lnTo>
                    <a:lnTo>
                      <a:pt x="10292" y="2750"/>
                    </a:lnTo>
                    <a:lnTo>
                      <a:pt x="10059" y="2329"/>
                    </a:lnTo>
                    <a:lnTo>
                      <a:pt x="9772" y="1935"/>
                    </a:lnTo>
                    <a:lnTo>
                      <a:pt x="9432" y="1558"/>
                    </a:lnTo>
                    <a:lnTo>
                      <a:pt x="9244" y="1388"/>
                    </a:lnTo>
                    <a:lnTo>
                      <a:pt x="9056" y="1218"/>
                    </a:lnTo>
                    <a:lnTo>
                      <a:pt x="8653" y="914"/>
                    </a:lnTo>
                    <a:lnTo>
                      <a:pt x="8232" y="654"/>
                    </a:lnTo>
                    <a:lnTo>
                      <a:pt x="7802" y="430"/>
                    </a:lnTo>
                    <a:lnTo>
                      <a:pt x="7345" y="260"/>
                    </a:lnTo>
                    <a:lnTo>
                      <a:pt x="6880" y="134"/>
                    </a:lnTo>
                    <a:lnTo>
                      <a:pt x="6387" y="45"/>
                    </a:lnTo>
                    <a:lnTo>
                      <a:pt x="587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0"/>
              <p:cNvSpPr/>
              <p:nvPr/>
            </p:nvSpPr>
            <p:spPr>
              <a:xfrm>
                <a:off x="5159975" y="2661450"/>
                <a:ext cx="53075" cy="412250"/>
              </a:xfrm>
              <a:custGeom>
                <a:rect b="b" l="l" r="r" t="t"/>
                <a:pathLst>
                  <a:path extrusionOk="0" h="16490" w="2123">
                    <a:moveTo>
                      <a:pt x="0" y="0"/>
                    </a:moveTo>
                    <a:lnTo>
                      <a:pt x="0" y="16489"/>
                    </a:lnTo>
                    <a:lnTo>
                      <a:pt x="2123" y="16489"/>
                    </a:lnTo>
                    <a:lnTo>
                      <a:pt x="212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0"/>
              <p:cNvSpPr/>
              <p:nvPr/>
            </p:nvSpPr>
            <p:spPr>
              <a:xfrm>
                <a:off x="5258475" y="2782125"/>
                <a:ext cx="251725" cy="300750"/>
              </a:xfrm>
              <a:custGeom>
                <a:rect b="b" l="l" r="r" t="t"/>
                <a:pathLst>
                  <a:path extrusionOk="0" h="12030" w="10069">
                    <a:moveTo>
                      <a:pt x="5321" y="6064"/>
                    </a:moveTo>
                    <a:lnTo>
                      <a:pt x="5760" y="6073"/>
                    </a:lnTo>
                    <a:lnTo>
                      <a:pt x="6548" y="6163"/>
                    </a:lnTo>
                    <a:lnTo>
                      <a:pt x="7229" y="6351"/>
                    </a:lnTo>
                    <a:lnTo>
                      <a:pt x="7784" y="6628"/>
                    </a:lnTo>
                    <a:lnTo>
                      <a:pt x="8017" y="6808"/>
                    </a:lnTo>
                    <a:lnTo>
                      <a:pt x="8008" y="7139"/>
                    </a:lnTo>
                    <a:lnTo>
                      <a:pt x="7874" y="7757"/>
                    </a:lnTo>
                    <a:lnTo>
                      <a:pt x="7605" y="8339"/>
                    </a:lnTo>
                    <a:lnTo>
                      <a:pt x="7202" y="8877"/>
                    </a:lnTo>
                    <a:lnTo>
                      <a:pt x="6942" y="9118"/>
                    </a:lnTo>
                    <a:lnTo>
                      <a:pt x="6674" y="9351"/>
                    </a:lnTo>
                    <a:lnTo>
                      <a:pt x="6109" y="9718"/>
                    </a:lnTo>
                    <a:lnTo>
                      <a:pt x="5509" y="9960"/>
                    </a:lnTo>
                    <a:lnTo>
                      <a:pt x="4882" y="10086"/>
                    </a:lnTo>
                    <a:lnTo>
                      <a:pt x="4560" y="10095"/>
                    </a:lnTo>
                    <a:lnTo>
                      <a:pt x="4327" y="10086"/>
                    </a:lnTo>
                    <a:lnTo>
                      <a:pt x="3897" y="10032"/>
                    </a:lnTo>
                    <a:lnTo>
                      <a:pt x="3485" y="9907"/>
                    </a:lnTo>
                    <a:lnTo>
                      <a:pt x="3100" y="9727"/>
                    </a:lnTo>
                    <a:lnTo>
                      <a:pt x="2930" y="9611"/>
                    </a:lnTo>
                    <a:lnTo>
                      <a:pt x="2751" y="9486"/>
                    </a:lnTo>
                    <a:lnTo>
                      <a:pt x="2482" y="9199"/>
                    </a:lnTo>
                    <a:lnTo>
                      <a:pt x="2303" y="8877"/>
                    </a:lnTo>
                    <a:lnTo>
                      <a:pt x="2213" y="8509"/>
                    </a:lnTo>
                    <a:lnTo>
                      <a:pt x="2213" y="8303"/>
                    </a:lnTo>
                    <a:lnTo>
                      <a:pt x="2213" y="8079"/>
                    </a:lnTo>
                    <a:lnTo>
                      <a:pt x="2312" y="7658"/>
                    </a:lnTo>
                    <a:lnTo>
                      <a:pt x="2509" y="7264"/>
                    </a:lnTo>
                    <a:lnTo>
                      <a:pt x="2804" y="6906"/>
                    </a:lnTo>
                    <a:lnTo>
                      <a:pt x="2992" y="6736"/>
                    </a:lnTo>
                    <a:lnTo>
                      <a:pt x="3198" y="6575"/>
                    </a:lnTo>
                    <a:lnTo>
                      <a:pt x="3682" y="6324"/>
                    </a:lnTo>
                    <a:lnTo>
                      <a:pt x="4264" y="6154"/>
                    </a:lnTo>
                    <a:lnTo>
                      <a:pt x="4945" y="6073"/>
                    </a:lnTo>
                    <a:lnTo>
                      <a:pt x="5321" y="6064"/>
                    </a:lnTo>
                    <a:close/>
                    <a:moveTo>
                      <a:pt x="5044" y="1"/>
                    </a:moveTo>
                    <a:lnTo>
                      <a:pt x="4578" y="10"/>
                    </a:lnTo>
                    <a:lnTo>
                      <a:pt x="3718" y="117"/>
                    </a:lnTo>
                    <a:lnTo>
                      <a:pt x="2966" y="332"/>
                    </a:lnTo>
                    <a:lnTo>
                      <a:pt x="2294" y="654"/>
                    </a:lnTo>
                    <a:lnTo>
                      <a:pt x="1998" y="860"/>
                    </a:lnTo>
                    <a:lnTo>
                      <a:pt x="1712" y="1075"/>
                    </a:lnTo>
                    <a:lnTo>
                      <a:pt x="1228" y="1532"/>
                    </a:lnTo>
                    <a:lnTo>
                      <a:pt x="843" y="1998"/>
                    </a:lnTo>
                    <a:lnTo>
                      <a:pt x="556" y="2491"/>
                    </a:lnTo>
                    <a:lnTo>
                      <a:pt x="449" y="2741"/>
                    </a:lnTo>
                    <a:lnTo>
                      <a:pt x="2392" y="3565"/>
                    </a:lnTo>
                    <a:lnTo>
                      <a:pt x="2464" y="3386"/>
                    </a:lnTo>
                    <a:lnTo>
                      <a:pt x="2661" y="3046"/>
                    </a:lnTo>
                    <a:lnTo>
                      <a:pt x="2921" y="2741"/>
                    </a:lnTo>
                    <a:lnTo>
                      <a:pt x="3234" y="2482"/>
                    </a:lnTo>
                    <a:lnTo>
                      <a:pt x="3422" y="2374"/>
                    </a:lnTo>
                    <a:lnTo>
                      <a:pt x="3602" y="2267"/>
                    </a:lnTo>
                    <a:lnTo>
                      <a:pt x="3996" y="2105"/>
                    </a:lnTo>
                    <a:lnTo>
                      <a:pt x="4417" y="1989"/>
                    </a:lnTo>
                    <a:lnTo>
                      <a:pt x="4855" y="1935"/>
                    </a:lnTo>
                    <a:lnTo>
                      <a:pt x="5088" y="1935"/>
                    </a:lnTo>
                    <a:lnTo>
                      <a:pt x="5393" y="1944"/>
                    </a:lnTo>
                    <a:lnTo>
                      <a:pt x="5966" y="2034"/>
                    </a:lnTo>
                    <a:lnTo>
                      <a:pt x="6486" y="2222"/>
                    </a:lnTo>
                    <a:lnTo>
                      <a:pt x="6960" y="2500"/>
                    </a:lnTo>
                    <a:lnTo>
                      <a:pt x="7184" y="2688"/>
                    </a:lnTo>
                    <a:lnTo>
                      <a:pt x="7381" y="2876"/>
                    </a:lnTo>
                    <a:lnTo>
                      <a:pt x="7704" y="3315"/>
                    </a:lnTo>
                    <a:lnTo>
                      <a:pt x="7919" y="3807"/>
                    </a:lnTo>
                    <a:lnTo>
                      <a:pt x="8026" y="4371"/>
                    </a:lnTo>
                    <a:lnTo>
                      <a:pt x="8035" y="4676"/>
                    </a:lnTo>
                    <a:lnTo>
                      <a:pt x="8035" y="4998"/>
                    </a:lnTo>
                    <a:lnTo>
                      <a:pt x="7722" y="4837"/>
                    </a:lnTo>
                    <a:lnTo>
                      <a:pt x="7041" y="4577"/>
                    </a:lnTo>
                    <a:lnTo>
                      <a:pt x="6271" y="4398"/>
                    </a:lnTo>
                    <a:lnTo>
                      <a:pt x="5420" y="4318"/>
                    </a:lnTo>
                    <a:lnTo>
                      <a:pt x="4963" y="4309"/>
                    </a:lnTo>
                    <a:lnTo>
                      <a:pt x="4443" y="4318"/>
                    </a:lnTo>
                    <a:lnTo>
                      <a:pt x="3476" y="4452"/>
                    </a:lnTo>
                    <a:lnTo>
                      <a:pt x="2598" y="4712"/>
                    </a:lnTo>
                    <a:lnTo>
                      <a:pt x="1801" y="5106"/>
                    </a:lnTo>
                    <a:lnTo>
                      <a:pt x="1434" y="5357"/>
                    </a:lnTo>
                    <a:lnTo>
                      <a:pt x="1264" y="5491"/>
                    </a:lnTo>
                    <a:lnTo>
                      <a:pt x="941" y="5778"/>
                    </a:lnTo>
                    <a:lnTo>
                      <a:pt x="673" y="6091"/>
                    </a:lnTo>
                    <a:lnTo>
                      <a:pt x="449" y="6422"/>
                    </a:lnTo>
                    <a:lnTo>
                      <a:pt x="270" y="6781"/>
                    </a:lnTo>
                    <a:lnTo>
                      <a:pt x="135" y="7175"/>
                    </a:lnTo>
                    <a:lnTo>
                      <a:pt x="55" y="7578"/>
                    </a:lnTo>
                    <a:lnTo>
                      <a:pt x="10" y="8017"/>
                    </a:lnTo>
                    <a:lnTo>
                      <a:pt x="1" y="8250"/>
                    </a:lnTo>
                    <a:lnTo>
                      <a:pt x="19" y="8671"/>
                    </a:lnTo>
                    <a:lnTo>
                      <a:pt x="117" y="9253"/>
                    </a:lnTo>
                    <a:lnTo>
                      <a:pt x="234" y="9611"/>
                    </a:lnTo>
                    <a:lnTo>
                      <a:pt x="386" y="9960"/>
                    </a:lnTo>
                    <a:lnTo>
                      <a:pt x="574" y="10274"/>
                    </a:lnTo>
                    <a:lnTo>
                      <a:pt x="924" y="10722"/>
                    </a:lnTo>
                    <a:lnTo>
                      <a:pt x="1210" y="10990"/>
                    </a:lnTo>
                    <a:lnTo>
                      <a:pt x="1524" y="11241"/>
                    </a:lnTo>
                    <a:lnTo>
                      <a:pt x="2195" y="11626"/>
                    </a:lnTo>
                    <a:lnTo>
                      <a:pt x="2948" y="11895"/>
                    </a:lnTo>
                    <a:lnTo>
                      <a:pt x="3772" y="12020"/>
                    </a:lnTo>
                    <a:lnTo>
                      <a:pt x="4211" y="12029"/>
                    </a:lnTo>
                    <a:lnTo>
                      <a:pt x="4515" y="12029"/>
                    </a:lnTo>
                    <a:lnTo>
                      <a:pt x="5088" y="11967"/>
                    </a:lnTo>
                    <a:lnTo>
                      <a:pt x="5626" y="11841"/>
                    </a:lnTo>
                    <a:lnTo>
                      <a:pt x="6127" y="11662"/>
                    </a:lnTo>
                    <a:lnTo>
                      <a:pt x="6593" y="11420"/>
                    </a:lnTo>
                    <a:lnTo>
                      <a:pt x="7023" y="11116"/>
                    </a:lnTo>
                    <a:lnTo>
                      <a:pt x="7426" y="10748"/>
                    </a:lnTo>
                    <a:lnTo>
                      <a:pt x="7784" y="10319"/>
                    </a:lnTo>
                    <a:lnTo>
                      <a:pt x="7954" y="10086"/>
                    </a:lnTo>
                    <a:lnTo>
                      <a:pt x="8044" y="10086"/>
                    </a:lnTo>
                    <a:lnTo>
                      <a:pt x="8044" y="11653"/>
                    </a:lnTo>
                    <a:lnTo>
                      <a:pt x="10068" y="11653"/>
                    </a:lnTo>
                    <a:lnTo>
                      <a:pt x="10068" y="4837"/>
                    </a:lnTo>
                    <a:lnTo>
                      <a:pt x="10068" y="4551"/>
                    </a:lnTo>
                    <a:lnTo>
                      <a:pt x="10023" y="4004"/>
                    </a:lnTo>
                    <a:lnTo>
                      <a:pt x="9925" y="3494"/>
                    </a:lnTo>
                    <a:lnTo>
                      <a:pt x="9790" y="3010"/>
                    </a:lnTo>
                    <a:lnTo>
                      <a:pt x="9611" y="2562"/>
                    </a:lnTo>
                    <a:lnTo>
                      <a:pt x="9387" y="2150"/>
                    </a:lnTo>
                    <a:lnTo>
                      <a:pt x="9119" y="1774"/>
                    </a:lnTo>
                    <a:lnTo>
                      <a:pt x="8814" y="1425"/>
                    </a:lnTo>
                    <a:lnTo>
                      <a:pt x="8635" y="1263"/>
                    </a:lnTo>
                    <a:lnTo>
                      <a:pt x="8456" y="1111"/>
                    </a:lnTo>
                    <a:lnTo>
                      <a:pt x="8071" y="834"/>
                    </a:lnTo>
                    <a:lnTo>
                      <a:pt x="7668" y="592"/>
                    </a:lnTo>
                    <a:lnTo>
                      <a:pt x="7247" y="395"/>
                    </a:lnTo>
                    <a:lnTo>
                      <a:pt x="6799" y="233"/>
                    </a:lnTo>
                    <a:lnTo>
                      <a:pt x="6324" y="117"/>
                    </a:lnTo>
                    <a:lnTo>
                      <a:pt x="5572" y="10"/>
                    </a:lnTo>
                    <a:lnTo>
                      <a:pt x="504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0"/>
              <p:cNvSpPr/>
              <p:nvPr/>
            </p:nvSpPr>
            <p:spPr>
              <a:xfrm>
                <a:off x="5545100" y="2704875"/>
                <a:ext cx="183175" cy="373300"/>
              </a:xfrm>
              <a:custGeom>
                <a:rect b="b" l="l" r="r" t="t"/>
                <a:pathLst>
                  <a:path extrusionOk="0" h="14932" w="7327">
                    <a:moveTo>
                      <a:pt x="1989" y="1"/>
                    </a:moveTo>
                    <a:lnTo>
                      <a:pt x="1989" y="3458"/>
                    </a:lnTo>
                    <a:lnTo>
                      <a:pt x="0" y="3458"/>
                    </a:lnTo>
                    <a:lnTo>
                      <a:pt x="0" y="5392"/>
                    </a:lnTo>
                    <a:lnTo>
                      <a:pt x="1989" y="5392"/>
                    </a:lnTo>
                    <a:lnTo>
                      <a:pt x="1989" y="11313"/>
                    </a:lnTo>
                    <a:lnTo>
                      <a:pt x="1998" y="11743"/>
                    </a:lnTo>
                    <a:lnTo>
                      <a:pt x="2105" y="12504"/>
                    </a:lnTo>
                    <a:lnTo>
                      <a:pt x="2338" y="13176"/>
                    </a:lnTo>
                    <a:lnTo>
                      <a:pt x="2687" y="13749"/>
                    </a:lnTo>
                    <a:lnTo>
                      <a:pt x="2911" y="13991"/>
                    </a:lnTo>
                    <a:lnTo>
                      <a:pt x="3153" y="14215"/>
                    </a:lnTo>
                    <a:lnTo>
                      <a:pt x="3726" y="14573"/>
                    </a:lnTo>
                    <a:lnTo>
                      <a:pt x="4407" y="14806"/>
                    </a:lnTo>
                    <a:lnTo>
                      <a:pt x="5186" y="14922"/>
                    </a:lnTo>
                    <a:lnTo>
                      <a:pt x="5625" y="14931"/>
                    </a:lnTo>
                    <a:lnTo>
                      <a:pt x="6118" y="14922"/>
                    </a:lnTo>
                    <a:lnTo>
                      <a:pt x="6763" y="14815"/>
                    </a:lnTo>
                    <a:lnTo>
                      <a:pt x="7148" y="14707"/>
                    </a:lnTo>
                    <a:lnTo>
                      <a:pt x="7327" y="14645"/>
                    </a:lnTo>
                    <a:lnTo>
                      <a:pt x="6583" y="12817"/>
                    </a:lnTo>
                    <a:lnTo>
                      <a:pt x="6386" y="12898"/>
                    </a:lnTo>
                    <a:lnTo>
                      <a:pt x="5903" y="12988"/>
                    </a:lnTo>
                    <a:lnTo>
                      <a:pt x="5625" y="12997"/>
                    </a:lnTo>
                    <a:lnTo>
                      <a:pt x="5437" y="12988"/>
                    </a:lnTo>
                    <a:lnTo>
                      <a:pt x="5106" y="12934"/>
                    </a:lnTo>
                    <a:lnTo>
                      <a:pt x="4819" y="12817"/>
                    </a:lnTo>
                    <a:lnTo>
                      <a:pt x="4577" y="12647"/>
                    </a:lnTo>
                    <a:lnTo>
                      <a:pt x="4389" y="12414"/>
                    </a:lnTo>
                    <a:lnTo>
                      <a:pt x="4246" y="12128"/>
                    </a:lnTo>
                    <a:lnTo>
                      <a:pt x="4147" y="11778"/>
                    </a:lnTo>
                    <a:lnTo>
                      <a:pt x="4102" y="11375"/>
                    </a:lnTo>
                    <a:lnTo>
                      <a:pt x="4102" y="11152"/>
                    </a:lnTo>
                    <a:lnTo>
                      <a:pt x="4102" y="5392"/>
                    </a:lnTo>
                    <a:lnTo>
                      <a:pt x="6870" y="5392"/>
                    </a:lnTo>
                    <a:lnTo>
                      <a:pt x="6870" y="3458"/>
                    </a:lnTo>
                    <a:lnTo>
                      <a:pt x="4102" y="3458"/>
                    </a:lnTo>
                    <a:lnTo>
                      <a:pt x="410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0"/>
              <p:cNvSpPr/>
              <p:nvPr/>
            </p:nvSpPr>
            <p:spPr>
              <a:xfrm>
                <a:off x="5754900" y="2659200"/>
                <a:ext cx="195500" cy="415150"/>
              </a:xfrm>
              <a:custGeom>
                <a:rect b="b" l="l" r="r" t="t"/>
                <a:pathLst>
                  <a:path extrusionOk="0" h="16606" w="7820">
                    <a:moveTo>
                      <a:pt x="6118" y="0"/>
                    </a:moveTo>
                    <a:lnTo>
                      <a:pt x="5679" y="9"/>
                    </a:lnTo>
                    <a:lnTo>
                      <a:pt x="4864" y="135"/>
                    </a:lnTo>
                    <a:lnTo>
                      <a:pt x="4139" y="395"/>
                    </a:lnTo>
                    <a:lnTo>
                      <a:pt x="3503" y="780"/>
                    </a:lnTo>
                    <a:lnTo>
                      <a:pt x="3225" y="1030"/>
                    </a:lnTo>
                    <a:lnTo>
                      <a:pt x="2956" y="1299"/>
                    </a:lnTo>
                    <a:lnTo>
                      <a:pt x="2535" y="1899"/>
                    </a:lnTo>
                    <a:lnTo>
                      <a:pt x="2267" y="2589"/>
                    </a:lnTo>
                    <a:lnTo>
                      <a:pt x="2123" y="3368"/>
                    </a:lnTo>
                    <a:lnTo>
                      <a:pt x="2114" y="3798"/>
                    </a:lnTo>
                    <a:lnTo>
                      <a:pt x="2114" y="5321"/>
                    </a:lnTo>
                    <a:lnTo>
                      <a:pt x="1" y="5321"/>
                    </a:lnTo>
                    <a:lnTo>
                      <a:pt x="1" y="7255"/>
                    </a:lnTo>
                    <a:lnTo>
                      <a:pt x="2123" y="7255"/>
                    </a:lnTo>
                    <a:lnTo>
                      <a:pt x="2123" y="16606"/>
                    </a:lnTo>
                    <a:lnTo>
                      <a:pt x="4237" y="16606"/>
                    </a:lnTo>
                    <a:lnTo>
                      <a:pt x="4237" y="7255"/>
                    </a:lnTo>
                    <a:lnTo>
                      <a:pt x="7184" y="7255"/>
                    </a:lnTo>
                    <a:lnTo>
                      <a:pt x="7184" y="5321"/>
                    </a:lnTo>
                    <a:lnTo>
                      <a:pt x="4237" y="5321"/>
                    </a:lnTo>
                    <a:lnTo>
                      <a:pt x="4237" y="3888"/>
                    </a:lnTo>
                    <a:lnTo>
                      <a:pt x="4246" y="3646"/>
                    </a:lnTo>
                    <a:lnTo>
                      <a:pt x="4309" y="3234"/>
                    </a:lnTo>
                    <a:lnTo>
                      <a:pt x="4443" y="2876"/>
                    </a:lnTo>
                    <a:lnTo>
                      <a:pt x="4640" y="2571"/>
                    </a:lnTo>
                    <a:lnTo>
                      <a:pt x="4766" y="2437"/>
                    </a:lnTo>
                    <a:lnTo>
                      <a:pt x="4900" y="2320"/>
                    </a:lnTo>
                    <a:lnTo>
                      <a:pt x="5204" y="2141"/>
                    </a:lnTo>
                    <a:lnTo>
                      <a:pt x="5545" y="2016"/>
                    </a:lnTo>
                    <a:lnTo>
                      <a:pt x="5921" y="1953"/>
                    </a:lnTo>
                    <a:lnTo>
                      <a:pt x="6118" y="1944"/>
                    </a:lnTo>
                    <a:lnTo>
                      <a:pt x="6405" y="1953"/>
                    </a:lnTo>
                    <a:lnTo>
                      <a:pt x="6888" y="2043"/>
                    </a:lnTo>
                    <a:lnTo>
                      <a:pt x="7085" y="2123"/>
                    </a:lnTo>
                    <a:lnTo>
                      <a:pt x="7820" y="305"/>
                    </a:lnTo>
                    <a:lnTo>
                      <a:pt x="7650" y="224"/>
                    </a:lnTo>
                    <a:lnTo>
                      <a:pt x="7264" y="117"/>
                    </a:lnTo>
                    <a:lnTo>
                      <a:pt x="6611" y="9"/>
                    </a:lnTo>
                    <a:lnTo>
                      <a:pt x="611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0"/>
              <p:cNvSpPr/>
              <p:nvPr/>
            </p:nvSpPr>
            <p:spPr>
              <a:xfrm>
                <a:off x="5951500" y="2782350"/>
                <a:ext cx="290000" cy="300525"/>
              </a:xfrm>
              <a:custGeom>
                <a:rect b="b" l="l" r="r" t="t"/>
                <a:pathLst>
                  <a:path extrusionOk="0" h="12021" w="11600">
                    <a:moveTo>
                      <a:pt x="5804" y="1935"/>
                    </a:moveTo>
                    <a:lnTo>
                      <a:pt x="6172" y="1944"/>
                    </a:lnTo>
                    <a:lnTo>
                      <a:pt x="6870" y="2087"/>
                    </a:lnTo>
                    <a:lnTo>
                      <a:pt x="7515" y="2365"/>
                    </a:lnTo>
                    <a:lnTo>
                      <a:pt x="8115" y="2786"/>
                    </a:lnTo>
                    <a:lnTo>
                      <a:pt x="8384" y="3055"/>
                    </a:lnTo>
                    <a:lnTo>
                      <a:pt x="8653" y="3341"/>
                    </a:lnTo>
                    <a:lnTo>
                      <a:pt x="9065" y="3986"/>
                    </a:lnTo>
                    <a:lnTo>
                      <a:pt x="9333" y="4721"/>
                    </a:lnTo>
                    <a:lnTo>
                      <a:pt x="9477" y="5554"/>
                    </a:lnTo>
                    <a:lnTo>
                      <a:pt x="9486" y="6010"/>
                    </a:lnTo>
                    <a:lnTo>
                      <a:pt x="9477" y="6458"/>
                    </a:lnTo>
                    <a:lnTo>
                      <a:pt x="9333" y="7291"/>
                    </a:lnTo>
                    <a:lnTo>
                      <a:pt x="9065" y="8026"/>
                    </a:lnTo>
                    <a:lnTo>
                      <a:pt x="8653" y="8679"/>
                    </a:lnTo>
                    <a:lnTo>
                      <a:pt x="8384" y="8966"/>
                    </a:lnTo>
                    <a:lnTo>
                      <a:pt x="8115" y="9235"/>
                    </a:lnTo>
                    <a:lnTo>
                      <a:pt x="7515" y="9656"/>
                    </a:lnTo>
                    <a:lnTo>
                      <a:pt x="6870" y="9933"/>
                    </a:lnTo>
                    <a:lnTo>
                      <a:pt x="6172" y="10077"/>
                    </a:lnTo>
                    <a:lnTo>
                      <a:pt x="5804" y="10086"/>
                    </a:lnTo>
                    <a:lnTo>
                      <a:pt x="5437" y="10077"/>
                    </a:lnTo>
                    <a:lnTo>
                      <a:pt x="4739" y="9933"/>
                    </a:lnTo>
                    <a:lnTo>
                      <a:pt x="4094" y="9656"/>
                    </a:lnTo>
                    <a:lnTo>
                      <a:pt x="3494" y="9235"/>
                    </a:lnTo>
                    <a:lnTo>
                      <a:pt x="3216" y="8966"/>
                    </a:lnTo>
                    <a:lnTo>
                      <a:pt x="2956" y="8679"/>
                    </a:lnTo>
                    <a:lnTo>
                      <a:pt x="2544" y="8035"/>
                    </a:lnTo>
                    <a:lnTo>
                      <a:pt x="2267" y="7300"/>
                    </a:lnTo>
                    <a:lnTo>
                      <a:pt x="2132" y="6467"/>
                    </a:lnTo>
                    <a:lnTo>
                      <a:pt x="2114" y="6010"/>
                    </a:lnTo>
                    <a:lnTo>
                      <a:pt x="2132" y="5563"/>
                    </a:lnTo>
                    <a:lnTo>
                      <a:pt x="2267" y="4730"/>
                    </a:lnTo>
                    <a:lnTo>
                      <a:pt x="2544" y="3995"/>
                    </a:lnTo>
                    <a:lnTo>
                      <a:pt x="2956" y="3341"/>
                    </a:lnTo>
                    <a:lnTo>
                      <a:pt x="3216" y="3055"/>
                    </a:lnTo>
                    <a:lnTo>
                      <a:pt x="3494" y="2786"/>
                    </a:lnTo>
                    <a:lnTo>
                      <a:pt x="4094" y="2365"/>
                    </a:lnTo>
                    <a:lnTo>
                      <a:pt x="4739" y="2087"/>
                    </a:lnTo>
                    <a:lnTo>
                      <a:pt x="5437" y="1944"/>
                    </a:lnTo>
                    <a:lnTo>
                      <a:pt x="5804" y="1935"/>
                    </a:lnTo>
                    <a:close/>
                    <a:moveTo>
                      <a:pt x="5491" y="1"/>
                    </a:moveTo>
                    <a:lnTo>
                      <a:pt x="4882" y="54"/>
                    </a:lnTo>
                    <a:lnTo>
                      <a:pt x="4309" y="162"/>
                    </a:lnTo>
                    <a:lnTo>
                      <a:pt x="3753" y="323"/>
                    </a:lnTo>
                    <a:lnTo>
                      <a:pt x="3234" y="538"/>
                    </a:lnTo>
                    <a:lnTo>
                      <a:pt x="2741" y="807"/>
                    </a:lnTo>
                    <a:lnTo>
                      <a:pt x="2275" y="1129"/>
                    </a:lnTo>
                    <a:lnTo>
                      <a:pt x="1846" y="1505"/>
                    </a:lnTo>
                    <a:lnTo>
                      <a:pt x="1640" y="1711"/>
                    </a:lnTo>
                    <a:lnTo>
                      <a:pt x="1434" y="1926"/>
                    </a:lnTo>
                    <a:lnTo>
                      <a:pt x="1084" y="2383"/>
                    </a:lnTo>
                    <a:lnTo>
                      <a:pt x="771" y="2867"/>
                    </a:lnTo>
                    <a:lnTo>
                      <a:pt x="520" y="3377"/>
                    </a:lnTo>
                    <a:lnTo>
                      <a:pt x="314" y="3915"/>
                    </a:lnTo>
                    <a:lnTo>
                      <a:pt x="162" y="4479"/>
                    </a:lnTo>
                    <a:lnTo>
                      <a:pt x="54" y="5070"/>
                    </a:lnTo>
                    <a:lnTo>
                      <a:pt x="9" y="5688"/>
                    </a:lnTo>
                    <a:lnTo>
                      <a:pt x="1" y="6010"/>
                    </a:lnTo>
                    <a:lnTo>
                      <a:pt x="9" y="6333"/>
                    </a:lnTo>
                    <a:lnTo>
                      <a:pt x="54" y="6951"/>
                    </a:lnTo>
                    <a:lnTo>
                      <a:pt x="162" y="7542"/>
                    </a:lnTo>
                    <a:lnTo>
                      <a:pt x="314" y="8106"/>
                    </a:lnTo>
                    <a:lnTo>
                      <a:pt x="520" y="8644"/>
                    </a:lnTo>
                    <a:lnTo>
                      <a:pt x="771" y="9154"/>
                    </a:lnTo>
                    <a:lnTo>
                      <a:pt x="1084" y="9638"/>
                    </a:lnTo>
                    <a:lnTo>
                      <a:pt x="1434" y="10095"/>
                    </a:lnTo>
                    <a:lnTo>
                      <a:pt x="1640" y="10310"/>
                    </a:lnTo>
                    <a:lnTo>
                      <a:pt x="1846" y="10516"/>
                    </a:lnTo>
                    <a:lnTo>
                      <a:pt x="2275" y="10892"/>
                    </a:lnTo>
                    <a:lnTo>
                      <a:pt x="2741" y="11214"/>
                    </a:lnTo>
                    <a:lnTo>
                      <a:pt x="3234" y="11483"/>
                    </a:lnTo>
                    <a:lnTo>
                      <a:pt x="3753" y="11698"/>
                    </a:lnTo>
                    <a:lnTo>
                      <a:pt x="4309" y="11859"/>
                    </a:lnTo>
                    <a:lnTo>
                      <a:pt x="4882" y="11967"/>
                    </a:lnTo>
                    <a:lnTo>
                      <a:pt x="5491" y="12020"/>
                    </a:lnTo>
                    <a:lnTo>
                      <a:pt x="6118" y="12020"/>
                    </a:lnTo>
                    <a:lnTo>
                      <a:pt x="6718" y="11967"/>
                    </a:lnTo>
                    <a:lnTo>
                      <a:pt x="7291" y="11859"/>
                    </a:lnTo>
                    <a:lnTo>
                      <a:pt x="7846" y="11698"/>
                    </a:lnTo>
                    <a:lnTo>
                      <a:pt x="8366" y="11483"/>
                    </a:lnTo>
                    <a:lnTo>
                      <a:pt x="8859" y="11214"/>
                    </a:lnTo>
                    <a:lnTo>
                      <a:pt x="9324" y="10892"/>
                    </a:lnTo>
                    <a:lnTo>
                      <a:pt x="9763" y="10516"/>
                    </a:lnTo>
                    <a:lnTo>
                      <a:pt x="9969" y="10310"/>
                    </a:lnTo>
                    <a:lnTo>
                      <a:pt x="10166" y="10095"/>
                    </a:lnTo>
                    <a:lnTo>
                      <a:pt x="10524" y="9638"/>
                    </a:lnTo>
                    <a:lnTo>
                      <a:pt x="10829" y="9154"/>
                    </a:lnTo>
                    <a:lnTo>
                      <a:pt x="11089" y="8644"/>
                    </a:lnTo>
                    <a:lnTo>
                      <a:pt x="11286" y="8106"/>
                    </a:lnTo>
                    <a:lnTo>
                      <a:pt x="11447" y="7542"/>
                    </a:lnTo>
                    <a:lnTo>
                      <a:pt x="11546" y="6951"/>
                    </a:lnTo>
                    <a:lnTo>
                      <a:pt x="11599" y="6333"/>
                    </a:lnTo>
                    <a:lnTo>
                      <a:pt x="11599" y="6010"/>
                    </a:lnTo>
                    <a:lnTo>
                      <a:pt x="11599" y="5688"/>
                    </a:lnTo>
                    <a:lnTo>
                      <a:pt x="11546" y="5070"/>
                    </a:lnTo>
                    <a:lnTo>
                      <a:pt x="11447" y="4479"/>
                    </a:lnTo>
                    <a:lnTo>
                      <a:pt x="11286" y="3915"/>
                    </a:lnTo>
                    <a:lnTo>
                      <a:pt x="11089" y="3377"/>
                    </a:lnTo>
                    <a:lnTo>
                      <a:pt x="10829" y="2867"/>
                    </a:lnTo>
                    <a:lnTo>
                      <a:pt x="10524" y="2383"/>
                    </a:lnTo>
                    <a:lnTo>
                      <a:pt x="10166" y="1926"/>
                    </a:lnTo>
                    <a:lnTo>
                      <a:pt x="9969" y="1711"/>
                    </a:lnTo>
                    <a:lnTo>
                      <a:pt x="9763" y="1505"/>
                    </a:lnTo>
                    <a:lnTo>
                      <a:pt x="9324" y="1129"/>
                    </a:lnTo>
                    <a:lnTo>
                      <a:pt x="8859" y="807"/>
                    </a:lnTo>
                    <a:lnTo>
                      <a:pt x="8366" y="538"/>
                    </a:lnTo>
                    <a:lnTo>
                      <a:pt x="7846" y="323"/>
                    </a:lnTo>
                    <a:lnTo>
                      <a:pt x="7300" y="162"/>
                    </a:lnTo>
                    <a:lnTo>
                      <a:pt x="6718" y="54"/>
                    </a:lnTo>
                    <a:lnTo>
                      <a:pt x="611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0"/>
              <p:cNvSpPr/>
              <p:nvPr/>
            </p:nvSpPr>
            <p:spPr>
              <a:xfrm>
                <a:off x="6284675" y="2784825"/>
                <a:ext cx="174475" cy="288875"/>
              </a:xfrm>
              <a:custGeom>
                <a:rect b="b" l="l" r="r" t="t"/>
                <a:pathLst>
                  <a:path extrusionOk="0" h="11555" w="6979">
                    <a:moveTo>
                      <a:pt x="5384" y="0"/>
                    </a:moveTo>
                    <a:lnTo>
                      <a:pt x="5151" y="9"/>
                    </a:lnTo>
                    <a:lnTo>
                      <a:pt x="4667" y="81"/>
                    </a:lnTo>
                    <a:lnTo>
                      <a:pt x="4184" y="224"/>
                    </a:lnTo>
                    <a:lnTo>
                      <a:pt x="3691" y="448"/>
                    </a:lnTo>
                    <a:lnTo>
                      <a:pt x="3440" y="591"/>
                    </a:lnTo>
                    <a:lnTo>
                      <a:pt x="3198" y="743"/>
                    </a:lnTo>
                    <a:lnTo>
                      <a:pt x="2777" y="1093"/>
                    </a:lnTo>
                    <a:lnTo>
                      <a:pt x="2446" y="1469"/>
                    </a:lnTo>
                    <a:lnTo>
                      <a:pt x="2204" y="1890"/>
                    </a:lnTo>
                    <a:lnTo>
                      <a:pt x="2115" y="2114"/>
                    </a:lnTo>
                    <a:lnTo>
                      <a:pt x="2025" y="2114"/>
                    </a:lnTo>
                    <a:lnTo>
                      <a:pt x="2025" y="269"/>
                    </a:lnTo>
                    <a:lnTo>
                      <a:pt x="1" y="269"/>
                    </a:lnTo>
                    <a:lnTo>
                      <a:pt x="1" y="11554"/>
                    </a:lnTo>
                    <a:lnTo>
                      <a:pt x="2115" y="11554"/>
                    </a:lnTo>
                    <a:lnTo>
                      <a:pt x="2115" y="5401"/>
                    </a:lnTo>
                    <a:lnTo>
                      <a:pt x="2124" y="5034"/>
                    </a:lnTo>
                    <a:lnTo>
                      <a:pt x="2231" y="4362"/>
                    </a:lnTo>
                    <a:lnTo>
                      <a:pt x="2455" y="3771"/>
                    </a:lnTo>
                    <a:lnTo>
                      <a:pt x="2786" y="3242"/>
                    </a:lnTo>
                    <a:lnTo>
                      <a:pt x="3001" y="3010"/>
                    </a:lnTo>
                    <a:lnTo>
                      <a:pt x="3225" y="2795"/>
                    </a:lnTo>
                    <a:lnTo>
                      <a:pt x="3700" y="2454"/>
                    </a:lnTo>
                    <a:lnTo>
                      <a:pt x="4210" y="2230"/>
                    </a:lnTo>
                    <a:lnTo>
                      <a:pt x="4748" y="2114"/>
                    </a:lnTo>
                    <a:lnTo>
                      <a:pt x="5034" y="2105"/>
                    </a:lnTo>
                    <a:lnTo>
                      <a:pt x="5384" y="2114"/>
                    </a:lnTo>
                    <a:lnTo>
                      <a:pt x="5948" y="2186"/>
                    </a:lnTo>
                    <a:lnTo>
                      <a:pt x="6172" y="2266"/>
                    </a:lnTo>
                    <a:lnTo>
                      <a:pt x="6978" y="278"/>
                    </a:lnTo>
                    <a:lnTo>
                      <a:pt x="6808" y="215"/>
                    </a:lnTo>
                    <a:lnTo>
                      <a:pt x="6450" y="108"/>
                    </a:lnTo>
                    <a:lnTo>
                      <a:pt x="5841" y="9"/>
                    </a:lnTo>
                    <a:lnTo>
                      <a:pt x="538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0"/>
              <p:cNvSpPr/>
              <p:nvPr/>
            </p:nvSpPr>
            <p:spPr>
              <a:xfrm>
                <a:off x="6493375" y="2782575"/>
                <a:ext cx="428600" cy="292000"/>
              </a:xfrm>
              <a:custGeom>
                <a:rect b="b" l="l" r="r" t="t"/>
                <a:pathLst>
                  <a:path extrusionOk="0" h="11680" w="17144">
                    <a:moveTo>
                      <a:pt x="5598" y="1"/>
                    </a:moveTo>
                    <a:lnTo>
                      <a:pt x="5356" y="9"/>
                    </a:lnTo>
                    <a:lnTo>
                      <a:pt x="4855" y="72"/>
                    </a:lnTo>
                    <a:lnTo>
                      <a:pt x="4362" y="215"/>
                    </a:lnTo>
                    <a:lnTo>
                      <a:pt x="3861" y="421"/>
                    </a:lnTo>
                    <a:lnTo>
                      <a:pt x="3610" y="565"/>
                    </a:lnTo>
                    <a:lnTo>
                      <a:pt x="3359" y="699"/>
                    </a:lnTo>
                    <a:lnTo>
                      <a:pt x="2920" y="1013"/>
                    </a:lnTo>
                    <a:lnTo>
                      <a:pt x="2553" y="1353"/>
                    </a:lnTo>
                    <a:lnTo>
                      <a:pt x="2248" y="1729"/>
                    </a:lnTo>
                    <a:lnTo>
                      <a:pt x="2123" y="1926"/>
                    </a:lnTo>
                    <a:lnTo>
                      <a:pt x="2034" y="1926"/>
                    </a:lnTo>
                    <a:lnTo>
                      <a:pt x="2034" y="359"/>
                    </a:lnTo>
                    <a:lnTo>
                      <a:pt x="0" y="359"/>
                    </a:lnTo>
                    <a:lnTo>
                      <a:pt x="0" y="11644"/>
                    </a:lnTo>
                    <a:lnTo>
                      <a:pt x="0" y="11680"/>
                    </a:lnTo>
                    <a:lnTo>
                      <a:pt x="2114" y="11680"/>
                    </a:lnTo>
                    <a:lnTo>
                      <a:pt x="2114" y="5428"/>
                    </a:lnTo>
                    <a:lnTo>
                      <a:pt x="2123" y="5097"/>
                    </a:lnTo>
                    <a:lnTo>
                      <a:pt x="2231" y="4452"/>
                    </a:lnTo>
                    <a:lnTo>
                      <a:pt x="2428" y="3843"/>
                    </a:lnTo>
                    <a:lnTo>
                      <a:pt x="2741" y="3279"/>
                    </a:lnTo>
                    <a:lnTo>
                      <a:pt x="2938" y="3010"/>
                    </a:lnTo>
                    <a:lnTo>
                      <a:pt x="3144" y="2759"/>
                    </a:lnTo>
                    <a:lnTo>
                      <a:pt x="3610" y="2356"/>
                    </a:lnTo>
                    <a:lnTo>
                      <a:pt x="4120" y="2096"/>
                    </a:lnTo>
                    <a:lnTo>
                      <a:pt x="4694" y="1962"/>
                    </a:lnTo>
                    <a:lnTo>
                      <a:pt x="4998" y="1953"/>
                    </a:lnTo>
                    <a:lnTo>
                      <a:pt x="5312" y="1953"/>
                    </a:lnTo>
                    <a:lnTo>
                      <a:pt x="5867" y="2052"/>
                    </a:lnTo>
                    <a:lnTo>
                      <a:pt x="6333" y="2231"/>
                    </a:lnTo>
                    <a:lnTo>
                      <a:pt x="6727" y="2499"/>
                    </a:lnTo>
                    <a:lnTo>
                      <a:pt x="6888" y="2670"/>
                    </a:lnTo>
                    <a:lnTo>
                      <a:pt x="7040" y="2858"/>
                    </a:lnTo>
                    <a:lnTo>
                      <a:pt x="7273" y="3341"/>
                    </a:lnTo>
                    <a:lnTo>
                      <a:pt x="7425" y="3941"/>
                    </a:lnTo>
                    <a:lnTo>
                      <a:pt x="7506" y="4667"/>
                    </a:lnTo>
                    <a:lnTo>
                      <a:pt x="7515" y="5088"/>
                    </a:lnTo>
                    <a:lnTo>
                      <a:pt x="7515" y="11671"/>
                    </a:lnTo>
                    <a:lnTo>
                      <a:pt x="9620" y="11671"/>
                    </a:lnTo>
                    <a:lnTo>
                      <a:pt x="9620" y="5419"/>
                    </a:lnTo>
                    <a:lnTo>
                      <a:pt x="9629" y="5079"/>
                    </a:lnTo>
                    <a:lnTo>
                      <a:pt x="9727" y="4443"/>
                    </a:lnTo>
                    <a:lnTo>
                      <a:pt x="9933" y="3834"/>
                    </a:lnTo>
                    <a:lnTo>
                      <a:pt x="10238" y="3270"/>
                    </a:lnTo>
                    <a:lnTo>
                      <a:pt x="10435" y="3001"/>
                    </a:lnTo>
                    <a:lnTo>
                      <a:pt x="10650" y="2750"/>
                    </a:lnTo>
                    <a:lnTo>
                      <a:pt x="11107" y="2347"/>
                    </a:lnTo>
                    <a:lnTo>
                      <a:pt x="11626" y="2078"/>
                    </a:lnTo>
                    <a:lnTo>
                      <a:pt x="12190" y="1953"/>
                    </a:lnTo>
                    <a:lnTo>
                      <a:pt x="12495" y="1935"/>
                    </a:lnTo>
                    <a:lnTo>
                      <a:pt x="12808" y="1944"/>
                    </a:lnTo>
                    <a:lnTo>
                      <a:pt x="13364" y="2034"/>
                    </a:lnTo>
                    <a:lnTo>
                      <a:pt x="13838" y="2213"/>
                    </a:lnTo>
                    <a:lnTo>
                      <a:pt x="14223" y="2482"/>
                    </a:lnTo>
                    <a:lnTo>
                      <a:pt x="14394" y="2652"/>
                    </a:lnTo>
                    <a:lnTo>
                      <a:pt x="14537" y="2849"/>
                    </a:lnTo>
                    <a:lnTo>
                      <a:pt x="14770" y="3323"/>
                    </a:lnTo>
                    <a:lnTo>
                      <a:pt x="14931" y="3932"/>
                    </a:lnTo>
                    <a:lnTo>
                      <a:pt x="15012" y="4658"/>
                    </a:lnTo>
                    <a:lnTo>
                      <a:pt x="15021" y="5070"/>
                    </a:lnTo>
                    <a:lnTo>
                      <a:pt x="15021" y="11653"/>
                    </a:lnTo>
                    <a:lnTo>
                      <a:pt x="17143" y="11653"/>
                    </a:lnTo>
                    <a:lnTo>
                      <a:pt x="17143" y="4748"/>
                    </a:lnTo>
                    <a:lnTo>
                      <a:pt x="17134" y="4210"/>
                    </a:lnTo>
                    <a:lnTo>
                      <a:pt x="17000" y="3225"/>
                    </a:lnTo>
                    <a:lnTo>
                      <a:pt x="16749" y="2356"/>
                    </a:lnTo>
                    <a:lnTo>
                      <a:pt x="16364" y="1604"/>
                    </a:lnTo>
                    <a:lnTo>
                      <a:pt x="16122" y="1281"/>
                    </a:lnTo>
                    <a:lnTo>
                      <a:pt x="15997" y="1120"/>
                    </a:lnTo>
                    <a:lnTo>
                      <a:pt x="15710" y="842"/>
                    </a:lnTo>
                    <a:lnTo>
                      <a:pt x="15397" y="601"/>
                    </a:lnTo>
                    <a:lnTo>
                      <a:pt x="15056" y="404"/>
                    </a:lnTo>
                    <a:lnTo>
                      <a:pt x="14671" y="242"/>
                    </a:lnTo>
                    <a:lnTo>
                      <a:pt x="14268" y="126"/>
                    </a:lnTo>
                    <a:lnTo>
                      <a:pt x="13829" y="45"/>
                    </a:lnTo>
                    <a:lnTo>
                      <a:pt x="13364" y="1"/>
                    </a:lnTo>
                    <a:lnTo>
                      <a:pt x="13113" y="1"/>
                    </a:lnTo>
                    <a:lnTo>
                      <a:pt x="12799" y="9"/>
                    </a:lnTo>
                    <a:lnTo>
                      <a:pt x="12190" y="72"/>
                    </a:lnTo>
                    <a:lnTo>
                      <a:pt x="11626" y="207"/>
                    </a:lnTo>
                    <a:lnTo>
                      <a:pt x="11098" y="413"/>
                    </a:lnTo>
                    <a:lnTo>
                      <a:pt x="10605" y="681"/>
                    </a:lnTo>
                    <a:lnTo>
                      <a:pt x="10148" y="1022"/>
                    </a:lnTo>
                    <a:lnTo>
                      <a:pt x="9727" y="1425"/>
                    </a:lnTo>
                    <a:lnTo>
                      <a:pt x="9351" y="1899"/>
                    </a:lnTo>
                    <a:lnTo>
                      <a:pt x="9172" y="2159"/>
                    </a:lnTo>
                    <a:lnTo>
                      <a:pt x="9047" y="1899"/>
                    </a:lnTo>
                    <a:lnTo>
                      <a:pt x="8760" y="1425"/>
                    </a:lnTo>
                    <a:lnTo>
                      <a:pt x="8420" y="1022"/>
                    </a:lnTo>
                    <a:lnTo>
                      <a:pt x="8025" y="681"/>
                    </a:lnTo>
                    <a:lnTo>
                      <a:pt x="7578" y="413"/>
                    </a:lnTo>
                    <a:lnTo>
                      <a:pt x="7076" y="207"/>
                    </a:lnTo>
                    <a:lnTo>
                      <a:pt x="6530" y="72"/>
                    </a:lnTo>
                    <a:lnTo>
                      <a:pt x="5921" y="9"/>
                    </a:lnTo>
                    <a:lnTo>
                      <a:pt x="559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0"/>
              <p:cNvSpPr/>
              <p:nvPr/>
            </p:nvSpPr>
            <p:spPr>
              <a:xfrm>
                <a:off x="1340225" y="2610825"/>
                <a:ext cx="1865675" cy="609075"/>
              </a:xfrm>
              <a:custGeom>
                <a:rect b="b" l="l" r="r" t="t"/>
                <a:pathLst>
                  <a:path extrusionOk="0" h="24363" w="74627">
                    <a:moveTo>
                      <a:pt x="69431" y="9092"/>
                    </a:moveTo>
                    <a:lnTo>
                      <a:pt x="69799" y="9137"/>
                    </a:lnTo>
                    <a:lnTo>
                      <a:pt x="70148" y="9226"/>
                    </a:lnTo>
                    <a:lnTo>
                      <a:pt x="70479" y="9360"/>
                    </a:lnTo>
                    <a:lnTo>
                      <a:pt x="70641" y="9450"/>
                    </a:lnTo>
                    <a:lnTo>
                      <a:pt x="70793" y="9540"/>
                    </a:lnTo>
                    <a:lnTo>
                      <a:pt x="71053" y="9746"/>
                    </a:lnTo>
                    <a:lnTo>
                      <a:pt x="71259" y="9978"/>
                    </a:lnTo>
                    <a:lnTo>
                      <a:pt x="71429" y="10238"/>
                    </a:lnTo>
                    <a:lnTo>
                      <a:pt x="71491" y="10373"/>
                    </a:lnTo>
                    <a:lnTo>
                      <a:pt x="66064" y="12639"/>
                    </a:lnTo>
                    <a:lnTo>
                      <a:pt x="66064" y="12236"/>
                    </a:lnTo>
                    <a:lnTo>
                      <a:pt x="66171" y="11510"/>
                    </a:lnTo>
                    <a:lnTo>
                      <a:pt x="66422" y="10865"/>
                    </a:lnTo>
                    <a:lnTo>
                      <a:pt x="66798" y="10301"/>
                    </a:lnTo>
                    <a:lnTo>
                      <a:pt x="67049" y="10050"/>
                    </a:lnTo>
                    <a:lnTo>
                      <a:pt x="67300" y="9817"/>
                    </a:lnTo>
                    <a:lnTo>
                      <a:pt x="67828" y="9459"/>
                    </a:lnTo>
                    <a:lnTo>
                      <a:pt x="68383" y="9217"/>
                    </a:lnTo>
                    <a:lnTo>
                      <a:pt x="68948" y="9101"/>
                    </a:lnTo>
                    <a:lnTo>
                      <a:pt x="69243" y="9092"/>
                    </a:lnTo>
                    <a:close/>
                    <a:moveTo>
                      <a:pt x="52020" y="9119"/>
                    </a:moveTo>
                    <a:lnTo>
                      <a:pt x="52360" y="9137"/>
                    </a:lnTo>
                    <a:lnTo>
                      <a:pt x="52996" y="9262"/>
                    </a:lnTo>
                    <a:lnTo>
                      <a:pt x="53578" y="9531"/>
                    </a:lnTo>
                    <a:lnTo>
                      <a:pt x="54098" y="9934"/>
                    </a:lnTo>
                    <a:lnTo>
                      <a:pt x="54340" y="10184"/>
                    </a:lnTo>
                    <a:lnTo>
                      <a:pt x="54555" y="10462"/>
                    </a:lnTo>
                    <a:lnTo>
                      <a:pt x="54904" y="11053"/>
                    </a:lnTo>
                    <a:lnTo>
                      <a:pt x="55137" y="11716"/>
                    </a:lnTo>
                    <a:lnTo>
                      <a:pt x="55253" y="12442"/>
                    </a:lnTo>
                    <a:lnTo>
                      <a:pt x="55271" y="12836"/>
                    </a:lnTo>
                    <a:lnTo>
                      <a:pt x="55253" y="13221"/>
                    </a:lnTo>
                    <a:lnTo>
                      <a:pt x="55146" y="13937"/>
                    </a:lnTo>
                    <a:lnTo>
                      <a:pt x="54913" y="14591"/>
                    </a:lnTo>
                    <a:lnTo>
                      <a:pt x="54564" y="15182"/>
                    </a:lnTo>
                    <a:lnTo>
                      <a:pt x="54340" y="15451"/>
                    </a:lnTo>
                    <a:lnTo>
                      <a:pt x="54098" y="15702"/>
                    </a:lnTo>
                    <a:lnTo>
                      <a:pt x="53569" y="16096"/>
                    </a:lnTo>
                    <a:lnTo>
                      <a:pt x="52996" y="16356"/>
                    </a:lnTo>
                    <a:lnTo>
                      <a:pt x="52360" y="16490"/>
                    </a:lnTo>
                    <a:lnTo>
                      <a:pt x="52020" y="16499"/>
                    </a:lnTo>
                    <a:lnTo>
                      <a:pt x="51671" y="16490"/>
                    </a:lnTo>
                    <a:lnTo>
                      <a:pt x="51017" y="16356"/>
                    </a:lnTo>
                    <a:lnTo>
                      <a:pt x="50426" y="16096"/>
                    </a:lnTo>
                    <a:lnTo>
                      <a:pt x="49879" y="15702"/>
                    </a:lnTo>
                    <a:lnTo>
                      <a:pt x="49628" y="15451"/>
                    </a:lnTo>
                    <a:lnTo>
                      <a:pt x="49387" y="15182"/>
                    </a:lnTo>
                    <a:lnTo>
                      <a:pt x="49019" y="14591"/>
                    </a:lnTo>
                    <a:lnTo>
                      <a:pt x="48769" y="13937"/>
                    </a:lnTo>
                    <a:lnTo>
                      <a:pt x="48652" y="13221"/>
                    </a:lnTo>
                    <a:lnTo>
                      <a:pt x="48643" y="12836"/>
                    </a:lnTo>
                    <a:lnTo>
                      <a:pt x="48652" y="12442"/>
                    </a:lnTo>
                    <a:lnTo>
                      <a:pt x="48769" y="11716"/>
                    </a:lnTo>
                    <a:lnTo>
                      <a:pt x="49019" y="11053"/>
                    </a:lnTo>
                    <a:lnTo>
                      <a:pt x="49387" y="10453"/>
                    </a:lnTo>
                    <a:lnTo>
                      <a:pt x="49628" y="10184"/>
                    </a:lnTo>
                    <a:lnTo>
                      <a:pt x="49879" y="9934"/>
                    </a:lnTo>
                    <a:lnTo>
                      <a:pt x="50426" y="9531"/>
                    </a:lnTo>
                    <a:lnTo>
                      <a:pt x="51017" y="9262"/>
                    </a:lnTo>
                    <a:lnTo>
                      <a:pt x="51671" y="9137"/>
                    </a:lnTo>
                    <a:lnTo>
                      <a:pt x="52020" y="9119"/>
                    </a:lnTo>
                    <a:close/>
                    <a:moveTo>
                      <a:pt x="25455" y="9119"/>
                    </a:moveTo>
                    <a:lnTo>
                      <a:pt x="25804" y="9128"/>
                    </a:lnTo>
                    <a:lnTo>
                      <a:pt x="26467" y="9262"/>
                    </a:lnTo>
                    <a:lnTo>
                      <a:pt x="27067" y="9522"/>
                    </a:lnTo>
                    <a:lnTo>
                      <a:pt x="27622" y="9916"/>
                    </a:lnTo>
                    <a:lnTo>
                      <a:pt x="27882" y="10158"/>
                    </a:lnTo>
                    <a:lnTo>
                      <a:pt x="28124" y="10426"/>
                    </a:lnTo>
                    <a:lnTo>
                      <a:pt x="28491" y="11017"/>
                    </a:lnTo>
                    <a:lnTo>
                      <a:pt x="28742" y="11680"/>
                    </a:lnTo>
                    <a:lnTo>
                      <a:pt x="28867" y="12415"/>
                    </a:lnTo>
                    <a:lnTo>
                      <a:pt x="28876" y="12818"/>
                    </a:lnTo>
                    <a:lnTo>
                      <a:pt x="28867" y="13212"/>
                    </a:lnTo>
                    <a:lnTo>
                      <a:pt x="28742" y="13937"/>
                    </a:lnTo>
                    <a:lnTo>
                      <a:pt x="28482" y="14600"/>
                    </a:lnTo>
                    <a:lnTo>
                      <a:pt x="28097" y="15191"/>
                    </a:lnTo>
                    <a:lnTo>
                      <a:pt x="27864" y="15460"/>
                    </a:lnTo>
                    <a:lnTo>
                      <a:pt x="27604" y="15711"/>
                    </a:lnTo>
                    <a:lnTo>
                      <a:pt x="27049" y="16105"/>
                    </a:lnTo>
                    <a:lnTo>
                      <a:pt x="26449" y="16364"/>
                    </a:lnTo>
                    <a:lnTo>
                      <a:pt x="25786" y="16499"/>
                    </a:lnTo>
                    <a:lnTo>
                      <a:pt x="25446" y="16508"/>
                    </a:lnTo>
                    <a:lnTo>
                      <a:pt x="25096" y="16499"/>
                    </a:lnTo>
                    <a:lnTo>
                      <a:pt x="24434" y="16364"/>
                    </a:lnTo>
                    <a:lnTo>
                      <a:pt x="23834" y="16105"/>
                    </a:lnTo>
                    <a:lnTo>
                      <a:pt x="23278" y="15711"/>
                    </a:lnTo>
                    <a:lnTo>
                      <a:pt x="23027" y="15460"/>
                    </a:lnTo>
                    <a:lnTo>
                      <a:pt x="22777" y="15191"/>
                    </a:lnTo>
                    <a:lnTo>
                      <a:pt x="22401" y="14591"/>
                    </a:lnTo>
                    <a:lnTo>
                      <a:pt x="22150" y="13937"/>
                    </a:lnTo>
                    <a:lnTo>
                      <a:pt x="22033" y="13212"/>
                    </a:lnTo>
                    <a:lnTo>
                      <a:pt x="22024" y="12818"/>
                    </a:lnTo>
                    <a:lnTo>
                      <a:pt x="22033" y="12415"/>
                    </a:lnTo>
                    <a:lnTo>
                      <a:pt x="22159" y="11680"/>
                    </a:lnTo>
                    <a:lnTo>
                      <a:pt x="22409" y="11017"/>
                    </a:lnTo>
                    <a:lnTo>
                      <a:pt x="22786" y="10426"/>
                    </a:lnTo>
                    <a:lnTo>
                      <a:pt x="23027" y="10158"/>
                    </a:lnTo>
                    <a:lnTo>
                      <a:pt x="23278" y="9916"/>
                    </a:lnTo>
                    <a:lnTo>
                      <a:pt x="23834" y="9522"/>
                    </a:lnTo>
                    <a:lnTo>
                      <a:pt x="24443" y="9262"/>
                    </a:lnTo>
                    <a:lnTo>
                      <a:pt x="25096" y="9128"/>
                    </a:lnTo>
                    <a:lnTo>
                      <a:pt x="25455" y="9119"/>
                    </a:lnTo>
                    <a:close/>
                    <a:moveTo>
                      <a:pt x="38764" y="9119"/>
                    </a:moveTo>
                    <a:lnTo>
                      <a:pt x="39113" y="9128"/>
                    </a:lnTo>
                    <a:lnTo>
                      <a:pt x="39776" y="9262"/>
                    </a:lnTo>
                    <a:lnTo>
                      <a:pt x="40385" y="9522"/>
                    </a:lnTo>
                    <a:lnTo>
                      <a:pt x="40941" y="9916"/>
                    </a:lnTo>
                    <a:lnTo>
                      <a:pt x="41191" y="10158"/>
                    </a:lnTo>
                    <a:lnTo>
                      <a:pt x="41433" y="10426"/>
                    </a:lnTo>
                    <a:lnTo>
                      <a:pt x="41800" y="11017"/>
                    </a:lnTo>
                    <a:lnTo>
                      <a:pt x="42051" y="11680"/>
                    </a:lnTo>
                    <a:lnTo>
                      <a:pt x="42177" y="12415"/>
                    </a:lnTo>
                    <a:lnTo>
                      <a:pt x="42195" y="12818"/>
                    </a:lnTo>
                    <a:lnTo>
                      <a:pt x="42177" y="13212"/>
                    </a:lnTo>
                    <a:lnTo>
                      <a:pt x="42051" y="13937"/>
                    </a:lnTo>
                    <a:lnTo>
                      <a:pt x="41791" y="14600"/>
                    </a:lnTo>
                    <a:lnTo>
                      <a:pt x="41415" y="15191"/>
                    </a:lnTo>
                    <a:lnTo>
                      <a:pt x="41173" y="15460"/>
                    </a:lnTo>
                    <a:lnTo>
                      <a:pt x="40914" y="15711"/>
                    </a:lnTo>
                    <a:lnTo>
                      <a:pt x="40358" y="16105"/>
                    </a:lnTo>
                    <a:lnTo>
                      <a:pt x="39758" y="16364"/>
                    </a:lnTo>
                    <a:lnTo>
                      <a:pt x="39105" y="16499"/>
                    </a:lnTo>
                    <a:lnTo>
                      <a:pt x="38755" y="16508"/>
                    </a:lnTo>
                    <a:lnTo>
                      <a:pt x="38406" y="16499"/>
                    </a:lnTo>
                    <a:lnTo>
                      <a:pt x="37752" y="16364"/>
                    </a:lnTo>
                    <a:lnTo>
                      <a:pt x="37143" y="16105"/>
                    </a:lnTo>
                    <a:lnTo>
                      <a:pt x="36588" y="15711"/>
                    </a:lnTo>
                    <a:lnTo>
                      <a:pt x="36337" y="15460"/>
                    </a:lnTo>
                    <a:lnTo>
                      <a:pt x="36086" y="15191"/>
                    </a:lnTo>
                    <a:lnTo>
                      <a:pt x="35710" y="14591"/>
                    </a:lnTo>
                    <a:lnTo>
                      <a:pt x="35459" y="13937"/>
                    </a:lnTo>
                    <a:lnTo>
                      <a:pt x="35343" y="13212"/>
                    </a:lnTo>
                    <a:lnTo>
                      <a:pt x="35343" y="12818"/>
                    </a:lnTo>
                    <a:lnTo>
                      <a:pt x="35352" y="12415"/>
                    </a:lnTo>
                    <a:lnTo>
                      <a:pt x="35468" y="11680"/>
                    </a:lnTo>
                    <a:lnTo>
                      <a:pt x="35719" y="11017"/>
                    </a:lnTo>
                    <a:lnTo>
                      <a:pt x="36095" y="10426"/>
                    </a:lnTo>
                    <a:lnTo>
                      <a:pt x="36337" y="10158"/>
                    </a:lnTo>
                    <a:lnTo>
                      <a:pt x="36588" y="9916"/>
                    </a:lnTo>
                    <a:lnTo>
                      <a:pt x="37143" y="9522"/>
                    </a:lnTo>
                    <a:lnTo>
                      <a:pt x="37752" y="9262"/>
                    </a:lnTo>
                    <a:lnTo>
                      <a:pt x="38415" y="9128"/>
                    </a:lnTo>
                    <a:lnTo>
                      <a:pt x="38764" y="9119"/>
                    </a:lnTo>
                    <a:close/>
                    <a:moveTo>
                      <a:pt x="59454" y="655"/>
                    </a:moveTo>
                    <a:lnTo>
                      <a:pt x="59454" y="18523"/>
                    </a:lnTo>
                    <a:lnTo>
                      <a:pt x="62132" y="18523"/>
                    </a:lnTo>
                    <a:lnTo>
                      <a:pt x="62132" y="655"/>
                    </a:lnTo>
                    <a:close/>
                    <a:moveTo>
                      <a:pt x="9100" y="1"/>
                    </a:moveTo>
                    <a:lnTo>
                      <a:pt x="8160" y="90"/>
                    </a:lnTo>
                    <a:lnTo>
                      <a:pt x="7246" y="261"/>
                    </a:lnTo>
                    <a:lnTo>
                      <a:pt x="6368" y="529"/>
                    </a:lnTo>
                    <a:lnTo>
                      <a:pt x="5526" y="870"/>
                    </a:lnTo>
                    <a:lnTo>
                      <a:pt x="4711" y="1309"/>
                    </a:lnTo>
                    <a:lnTo>
                      <a:pt x="3941" y="1828"/>
                    </a:lnTo>
                    <a:lnTo>
                      <a:pt x="3198" y="2437"/>
                    </a:lnTo>
                    <a:lnTo>
                      <a:pt x="2839" y="2777"/>
                    </a:lnTo>
                    <a:lnTo>
                      <a:pt x="2490" y="3127"/>
                    </a:lnTo>
                    <a:lnTo>
                      <a:pt x="1872" y="3852"/>
                    </a:lnTo>
                    <a:lnTo>
                      <a:pt x="1335" y="4622"/>
                    </a:lnTo>
                    <a:lnTo>
                      <a:pt x="896" y="5420"/>
                    </a:lnTo>
                    <a:lnTo>
                      <a:pt x="538" y="6253"/>
                    </a:lnTo>
                    <a:lnTo>
                      <a:pt x="278" y="7121"/>
                    </a:lnTo>
                    <a:lnTo>
                      <a:pt x="99" y="8026"/>
                    </a:lnTo>
                    <a:lnTo>
                      <a:pt x="9" y="8957"/>
                    </a:lnTo>
                    <a:lnTo>
                      <a:pt x="0" y="9450"/>
                    </a:lnTo>
                    <a:lnTo>
                      <a:pt x="9" y="9934"/>
                    </a:lnTo>
                    <a:lnTo>
                      <a:pt x="99" y="10865"/>
                    </a:lnTo>
                    <a:lnTo>
                      <a:pt x="278" y="11770"/>
                    </a:lnTo>
                    <a:lnTo>
                      <a:pt x="538" y="12639"/>
                    </a:lnTo>
                    <a:lnTo>
                      <a:pt x="896" y="13480"/>
                    </a:lnTo>
                    <a:lnTo>
                      <a:pt x="1335" y="14278"/>
                    </a:lnTo>
                    <a:lnTo>
                      <a:pt x="1872" y="15039"/>
                    </a:lnTo>
                    <a:lnTo>
                      <a:pt x="2490" y="15764"/>
                    </a:lnTo>
                    <a:lnTo>
                      <a:pt x="2839" y="16123"/>
                    </a:lnTo>
                    <a:lnTo>
                      <a:pt x="3198" y="16454"/>
                    </a:lnTo>
                    <a:lnTo>
                      <a:pt x="3941" y="17063"/>
                    </a:lnTo>
                    <a:lnTo>
                      <a:pt x="4711" y="17583"/>
                    </a:lnTo>
                    <a:lnTo>
                      <a:pt x="5526" y="18021"/>
                    </a:lnTo>
                    <a:lnTo>
                      <a:pt x="6368" y="18362"/>
                    </a:lnTo>
                    <a:lnTo>
                      <a:pt x="7246" y="18630"/>
                    </a:lnTo>
                    <a:lnTo>
                      <a:pt x="8160" y="18801"/>
                    </a:lnTo>
                    <a:lnTo>
                      <a:pt x="9100" y="18890"/>
                    </a:lnTo>
                    <a:lnTo>
                      <a:pt x="9593" y="18899"/>
                    </a:lnTo>
                    <a:lnTo>
                      <a:pt x="10094" y="18890"/>
                    </a:lnTo>
                    <a:lnTo>
                      <a:pt x="11062" y="18801"/>
                    </a:lnTo>
                    <a:lnTo>
                      <a:pt x="11975" y="18639"/>
                    </a:lnTo>
                    <a:lnTo>
                      <a:pt x="12853" y="18389"/>
                    </a:lnTo>
                    <a:lnTo>
                      <a:pt x="13677" y="18057"/>
                    </a:lnTo>
                    <a:lnTo>
                      <a:pt x="14447" y="17645"/>
                    </a:lnTo>
                    <a:lnTo>
                      <a:pt x="15173" y="17144"/>
                    </a:lnTo>
                    <a:lnTo>
                      <a:pt x="15853" y="16570"/>
                    </a:lnTo>
                    <a:lnTo>
                      <a:pt x="16176" y="16239"/>
                    </a:lnTo>
                    <a:lnTo>
                      <a:pt x="16444" y="15961"/>
                    </a:lnTo>
                    <a:lnTo>
                      <a:pt x="16937" y="15352"/>
                    </a:lnTo>
                    <a:lnTo>
                      <a:pt x="17349" y="14690"/>
                    </a:lnTo>
                    <a:lnTo>
                      <a:pt x="17707" y="13991"/>
                    </a:lnTo>
                    <a:lnTo>
                      <a:pt x="17985" y="13230"/>
                    </a:lnTo>
                    <a:lnTo>
                      <a:pt x="18191" y="12433"/>
                    </a:lnTo>
                    <a:lnTo>
                      <a:pt x="18334" y="11582"/>
                    </a:lnTo>
                    <a:lnTo>
                      <a:pt x="18406" y="10677"/>
                    </a:lnTo>
                    <a:lnTo>
                      <a:pt x="18415" y="10211"/>
                    </a:lnTo>
                    <a:lnTo>
                      <a:pt x="18406" y="9755"/>
                    </a:lnTo>
                    <a:lnTo>
                      <a:pt x="18334" y="8948"/>
                    </a:lnTo>
                    <a:lnTo>
                      <a:pt x="18281" y="8599"/>
                    </a:lnTo>
                    <a:lnTo>
                      <a:pt x="9593" y="8599"/>
                    </a:lnTo>
                    <a:lnTo>
                      <a:pt x="9593" y="11170"/>
                    </a:lnTo>
                    <a:lnTo>
                      <a:pt x="15755" y="11170"/>
                    </a:lnTo>
                    <a:lnTo>
                      <a:pt x="15683" y="11689"/>
                    </a:lnTo>
                    <a:lnTo>
                      <a:pt x="15441" y="12621"/>
                    </a:lnTo>
                    <a:lnTo>
                      <a:pt x="15083" y="13436"/>
                    </a:lnTo>
                    <a:lnTo>
                      <a:pt x="14626" y="14125"/>
                    </a:lnTo>
                    <a:lnTo>
                      <a:pt x="14358" y="14421"/>
                    </a:lnTo>
                    <a:lnTo>
                      <a:pt x="14116" y="14645"/>
                    </a:lnTo>
                    <a:lnTo>
                      <a:pt x="13614" y="15066"/>
                    </a:lnTo>
                    <a:lnTo>
                      <a:pt x="13077" y="15415"/>
                    </a:lnTo>
                    <a:lnTo>
                      <a:pt x="12512" y="15711"/>
                    </a:lnTo>
                    <a:lnTo>
                      <a:pt x="11912" y="15952"/>
                    </a:lnTo>
                    <a:lnTo>
                      <a:pt x="11285" y="16123"/>
                    </a:lnTo>
                    <a:lnTo>
                      <a:pt x="10632" y="16248"/>
                    </a:lnTo>
                    <a:lnTo>
                      <a:pt x="9942" y="16302"/>
                    </a:lnTo>
                    <a:lnTo>
                      <a:pt x="9593" y="16311"/>
                    </a:lnTo>
                    <a:lnTo>
                      <a:pt x="9234" y="16302"/>
                    </a:lnTo>
                    <a:lnTo>
                      <a:pt x="8554" y="16239"/>
                    </a:lnTo>
                    <a:lnTo>
                      <a:pt x="7900" y="16114"/>
                    </a:lnTo>
                    <a:lnTo>
                      <a:pt x="7273" y="15926"/>
                    </a:lnTo>
                    <a:lnTo>
                      <a:pt x="6673" y="15675"/>
                    </a:lnTo>
                    <a:lnTo>
                      <a:pt x="6100" y="15361"/>
                    </a:lnTo>
                    <a:lnTo>
                      <a:pt x="5553" y="14985"/>
                    </a:lnTo>
                    <a:lnTo>
                      <a:pt x="5034" y="14546"/>
                    </a:lnTo>
                    <a:lnTo>
                      <a:pt x="4783" y="14304"/>
                    </a:lnTo>
                    <a:lnTo>
                      <a:pt x="4541" y="14054"/>
                    </a:lnTo>
                    <a:lnTo>
                      <a:pt x="4111" y="13525"/>
                    </a:lnTo>
                    <a:lnTo>
                      <a:pt x="3744" y="12970"/>
                    </a:lnTo>
                    <a:lnTo>
                      <a:pt x="3439" y="12388"/>
                    </a:lnTo>
                    <a:lnTo>
                      <a:pt x="3189" y="11779"/>
                    </a:lnTo>
                    <a:lnTo>
                      <a:pt x="3010" y="11152"/>
                    </a:lnTo>
                    <a:lnTo>
                      <a:pt x="2884" y="10489"/>
                    </a:lnTo>
                    <a:lnTo>
                      <a:pt x="2821" y="9799"/>
                    </a:lnTo>
                    <a:lnTo>
                      <a:pt x="2813" y="9450"/>
                    </a:lnTo>
                    <a:lnTo>
                      <a:pt x="2821" y="9092"/>
                    </a:lnTo>
                    <a:lnTo>
                      <a:pt x="2884" y="8402"/>
                    </a:lnTo>
                    <a:lnTo>
                      <a:pt x="3010" y="7739"/>
                    </a:lnTo>
                    <a:lnTo>
                      <a:pt x="3189" y="7112"/>
                    </a:lnTo>
                    <a:lnTo>
                      <a:pt x="3439" y="6503"/>
                    </a:lnTo>
                    <a:lnTo>
                      <a:pt x="3744" y="5921"/>
                    </a:lnTo>
                    <a:lnTo>
                      <a:pt x="4111" y="5366"/>
                    </a:lnTo>
                    <a:lnTo>
                      <a:pt x="4541" y="4837"/>
                    </a:lnTo>
                    <a:lnTo>
                      <a:pt x="4783" y="4587"/>
                    </a:lnTo>
                    <a:lnTo>
                      <a:pt x="5034" y="4345"/>
                    </a:lnTo>
                    <a:lnTo>
                      <a:pt x="5553" y="3906"/>
                    </a:lnTo>
                    <a:lnTo>
                      <a:pt x="6100" y="3530"/>
                    </a:lnTo>
                    <a:lnTo>
                      <a:pt x="6673" y="3216"/>
                    </a:lnTo>
                    <a:lnTo>
                      <a:pt x="7273" y="2965"/>
                    </a:lnTo>
                    <a:lnTo>
                      <a:pt x="7900" y="2777"/>
                    </a:lnTo>
                    <a:lnTo>
                      <a:pt x="8554" y="2652"/>
                    </a:lnTo>
                    <a:lnTo>
                      <a:pt x="9234" y="2589"/>
                    </a:lnTo>
                    <a:lnTo>
                      <a:pt x="9593" y="2580"/>
                    </a:lnTo>
                    <a:lnTo>
                      <a:pt x="9924" y="2589"/>
                    </a:lnTo>
                    <a:lnTo>
                      <a:pt x="10578" y="2643"/>
                    </a:lnTo>
                    <a:lnTo>
                      <a:pt x="11205" y="2759"/>
                    </a:lnTo>
                    <a:lnTo>
                      <a:pt x="11805" y="2930"/>
                    </a:lnTo>
                    <a:lnTo>
                      <a:pt x="12387" y="3163"/>
                    </a:lnTo>
                    <a:lnTo>
                      <a:pt x="12951" y="3449"/>
                    </a:lnTo>
                    <a:lnTo>
                      <a:pt x="13489" y="3798"/>
                    </a:lnTo>
                    <a:lnTo>
                      <a:pt x="13999" y="4201"/>
                    </a:lnTo>
                    <a:lnTo>
                      <a:pt x="14250" y="4434"/>
                    </a:lnTo>
                    <a:lnTo>
                      <a:pt x="16059" y="2598"/>
                    </a:lnTo>
                    <a:lnTo>
                      <a:pt x="15719" y="2276"/>
                    </a:lnTo>
                    <a:lnTo>
                      <a:pt x="15002" y="1703"/>
                    </a:lnTo>
                    <a:lnTo>
                      <a:pt x="14259" y="1219"/>
                    </a:lnTo>
                    <a:lnTo>
                      <a:pt x="13489" y="816"/>
                    </a:lnTo>
                    <a:lnTo>
                      <a:pt x="12674" y="485"/>
                    </a:lnTo>
                    <a:lnTo>
                      <a:pt x="11841" y="243"/>
                    </a:lnTo>
                    <a:lnTo>
                      <a:pt x="10963" y="81"/>
                    </a:lnTo>
                    <a:lnTo>
                      <a:pt x="10058" y="1"/>
                    </a:lnTo>
                    <a:close/>
                    <a:moveTo>
                      <a:pt x="25114" y="6736"/>
                    </a:moveTo>
                    <a:lnTo>
                      <a:pt x="24496" y="6790"/>
                    </a:lnTo>
                    <a:lnTo>
                      <a:pt x="23905" y="6906"/>
                    </a:lnTo>
                    <a:lnTo>
                      <a:pt x="23341" y="7068"/>
                    </a:lnTo>
                    <a:lnTo>
                      <a:pt x="22804" y="7283"/>
                    </a:lnTo>
                    <a:lnTo>
                      <a:pt x="22284" y="7551"/>
                    </a:lnTo>
                    <a:lnTo>
                      <a:pt x="21791" y="7874"/>
                    </a:lnTo>
                    <a:lnTo>
                      <a:pt x="21326" y="8259"/>
                    </a:lnTo>
                    <a:lnTo>
                      <a:pt x="21093" y="8474"/>
                    </a:lnTo>
                    <a:lnTo>
                      <a:pt x="20878" y="8689"/>
                    </a:lnTo>
                    <a:lnTo>
                      <a:pt x="20493" y="9154"/>
                    </a:lnTo>
                    <a:lnTo>
                      <a:pt x="20161" y="9647"/>
                    </a:lnTo>
                    <a:lnTo>
                      <a:pt x="19884" y="10158"/>
                    </a:lnTo>
                    <a:lnTo>
                      <a:pt x="19669" y="10704"/>
                    </a:lnTo>
                    <a:lnTo>
                      <a:pt x="19499" y="11268"/>
                    </a:lnTo>
                    <a:lnTo>
                      <a:pt x="19391" y="11868"/>
                    </a:lnTo>
                    <a:lnTo>
                      <a:pt x="19337" y="12495"/>
                    </a:lnTo>
                    <a:lnTo>
                      <a:pt x="19328" y="12818"/>
                    </a:lnTo>
                    <a:lnTo>
                      <a:pt x="19337" y="13140"/>
                    </a:lnTo>
                    <a:lnTo>
                      <a:pt x="19391" y="13758"/>
                    </a:lnTo>
                    <a:lnTo>
                      <a:pt x="19499" y="14358"/>
                    </a:lnTo>
                    <a:lnTo>
                      <a:pt x="19660" y="14931"/>
                    </a:lnTo>
                    <a:lnTo>
                      <a:pt x="19884" y="15469"/>
                    </a:lnTo>
                    <a:lnTo>
                      <a:pt x="20161" y="15988"/>
                    </a:lnTo>
                    <a:lnTo>
                      <a:pt x="20493" y="16472"/>
                    </a:lnTo>
                    <a:lnTo>
                      <a:pt x="20878" y="16938"/>
                    </a:lnTo>
                    <a:lnTo>
                      <a:pt x="21093" y="17162"/>
                    </a:lnTo>
                    <a:lnTo>
                      <a:pt x="21326" y="17368"/>
                    </a:lnTo>
                    <a:lnTo>
                      <a:pt x="21791" y="17753"/>
                    </a:lnTo>
                    <a:lnTo>
                      <a:pt x="22284" y="18075"/>
                    </a:lnTo>
                    <a:lnTo>
                      <a:pt x="22804" y="18344"/>
                    </a:lnTo>
                    <a:lnTo>
                      <a:pt x="23341" y="18568"/>
                    </a:lnTo>
                    <a:lnTo>
                      <a:pt x="23905" y="18729"/>
                    </a:lnTo>
                    <a:lnTo>
                      <a:pt x="24496" y="18836"/>
                    </a:lnTo>
                    <a:lnTo>
                      <a:pt x="25114" y="18890"/>
                    </a:lnTo>
                    <a:lnTo>
                      <a:pt x="25428" y="18899"/>
                    </a:lnTo>
                    <a:lnTo>
                      <a:pt x="25750" y="18890"/>
                    </a:lnTo>
                    <a:lnTo>
                      <a:pt x="26359" y="18836"/>
                    </a:lnTo>
                    <a:lnTo>
                      <a:pt x="26950" y="18729"/>
                    </a:lnTo>
                    <a:lnTo>
                      <a:pt x="27515" y="18568"/>
                    </a:lnTo>
                    <a:lnTo>
                      <a:pt x="28061" y="18353"/>
                    </a:lnTo>
                    <a:lnTo>
                      <a:pt x="28572" y="18084"/>
                    </a:lnTo>
                    <a:lnTo>
                      <a:pt x="29073" y="17753"/>
                    </a:lnTo>
                    <a:lnTo>
                      <a:pt x="29539" y="17377"/>
                    </a:lnTo>
                    <a:lnTo>
                      <a:pt x="29763" y="17162"/>
                    </a:lnTo>
                    <a:lnTo>
                      <a:pt x="29978" y="16938"/>
                    </a:lnTo>
                    <a:lnTo>
                      <a:pt x="30372" y="16472"/>
                    </a:lnTo>
                    <a:lnTo>
                      <a:pt x="30703" y="15988"/>
                    </a:lnTo>
                    <a:lnTo>
                      <a:pt x="30981" y="15469"/>
                    </a:lnTo>
                    <a:lnTo>
                      <a:pt x="31205" y="14931"/>
                    </a:lnTo>
                    <a:lnTo>
                      <a:pt x="31366" y="14358"/>
                    </a:lnTo>
                    <a:lnTo>
                      <a:pt x="31474" y="13758"/>
                    </a:lnTo>
                    <a:lnTo>
                      <a:pt x="31527" y="13140"/>
                    </a:lnTo>
                    <a:lnTo>
                      <a:pt x="31536" y="12818"/>
                    </a:lnTo>
                    <a:lnTo>
                      <a:pt x="31527" y="12495"/>
                    </a:lnTo>
                    <a:lnTo>
                      <a:pt x="31474" y="11868"/>
                    </a:lnTo>
                    <a:lnTo>
                      <a:pt x="31366" y="11268"/>
                    </a:lnTo>
                    <a:lnTo>
                      <a:pt x="31196" y="10704"/>
                    </a:lnTo>
                    <a:lnTo>
                      <a:pt x="30981" y="10158"/>
                    </a:lnTo>
                    <a:lnTo>
                      <a:pt x="30703" y="9647"/>
                    </a:lnTo>
                    <a:lnTo>
                      <a:pt x="30372" y="9154"/>
                    </a:lnTo>
                    <a:lnTo>
                      <a:pt x="29978" y="8689"/>
                    </a:lnTo>
                    <a:lnTo>
                      <a:pt x="29763" y="8474"/>
                    </a:lnTo>
                    <a:lnTo>
                      <a:pt x="29539" y="8259"/>
                    </a:lnTo>
                    <a:lnTo>
                      <a:pt x="29073" y="7883"/>
                    </a:lnTo>
                    <a:lnTo>
                      <a:pt x="28572" y="7560"/>
                    </a:lnTo>
                    <a:lnTo>
                      <a:pt x="28061" y="7283"/>
                    </a:lnTo>
                    <a:lnTo>
                      <a:pt x="27515" y="7068"/>
                    </a:lnTo>
                    <a:lnTo>
                      <a:pt x="26950" y="6906"/>
                    </a:lnTo>
                    <a:lnTo>
                      <a:pt x="26359" y="6799"/>
                    </a:lnTo>
                    <a:lnTo>
                      <a:pt x="25750" y="6745"/>
                    </a:lnTo>
                    <a:lnTo>
                      <a:pt x="25428" y="6736"/>
                    </a:lnTo>
                    <a:close/>
                    <a:moveTo>
                      <a:pt x="38424" y="6736"/>
                    </a:moveTo>
                    <a:lnTo>
                      <a:pt x="37815" y="6790"/>
                    </a:lnTo>
                    <a:lnTo>
                      <a:pt x="37224" y="6906"/>
                    </a:lnTo>
                    <a:lnTo>
                      <a:pt x="36659" y="7068"/>
                    </a:lnTo>
                    <a:lnTo>
                      <a:pt x="36113" y="7283"/>
                    </a:lnTo>
                    <a:lnTo>
                      <a:pt x="35594" y="7551"/>
                    </a:lnTo>
                    <a:lnTo>
                      <a:pt x="35101" y="7874"/>
                    </a:lnTo>
                    <a:lnTo>
                      <a:pt x="34635" y="8259"/>
                    </a:lnTo>
                    <a:lnTo>
                      <a:pt x="34411" y="8474"/>
                    </a:lnTo>
                    <a:lnTo>
                      <a:pt x="34196" y="8689"/>
                    </a:lnTo>
                    <a:lnTo>
                      <a:pt x="33811" y="9154"/>
                    </a:lnTo>
                    <a:lnTo>
                      <a:pt x="33480" y="9647"/>
                    </a:lnTo>
                    <a:lnTo>
                      <a:pt x="33202" y="10158"/>
                    </a:lnTo>
                    <a:lnTo>
                      <a:pt x="32978" y="10704"/>
                    </a:lnTo>
                    <a:lnTo>
                      <a:pt x="32808" y="11268"/>
                    </a:lnTo>
                    <a:lnTo>
                      <a:pt x="32701" y="11868"/>
                    </a:lnTo>
                    <a:lnTo>
                      <a:pt x="32647" y="12495"/>
                    </a:lnTo>
                    <a:lnTo>
                      <a:pt x="32638" y="12818"/>
                    </a:lnTo>
                    <a:lnTo>
                      <a:pt x="32647" y="13140"/>
                    </a:lnTo>
                    <a:lnTo>
                      <a:pt x="32701" y="13758"/>
                    </a:lnTo>
                    <a:lnTo>
                      <a:pt x="32808" y="14358"/>
                    </a:lnTo>
                    <a:lnTo>
                      <a:pt x="32978" y="14931"/>
                    </a:lnTo>
                    <a:lnTo>
                      <a:pt x="33193" y="15469"/>
                    </a:lnTo>
                    <a:lnTo>
                      <a:pt x="33471" y="15988"/>
                    </a:lnTo>
                    <a:lnTo>
                      <a:pt x="33802" y="16472"/>
                    </a:lnTo>
                    <a:lnTo>
                      <a:pt x="34187" y="16938"/>
                    </a:lnTo>
                    <a:lnTo>
                      <a:pt x="34411" y="17162"/>
                    </a:lnTo>
                    <a:lnTo>
                      <a:pt x="34635" y="17368"/>
                    </a:lnTo>
                    <a:lnTo>
                      <a:pt x="35101" y="17753"/>
                    </a:lnTo>
                    <a:lnTo>
                      <a:pt x="35594" y="18075"/>
                    </a:lnTo>
                    <a:lnTo>
                      <a:pt x="36113" y="18344"/>
                    </a:lnTo>
                    <a:lnTo>
                      <a:pt x="36659" y="18568"/>
                    </a:lnTo>
                    <a:lnTo>
                      <a:pt x="37224" y="18729"/>
                    </a:lnTo>
                    <a:lnTo>
                      <a:pt x="37815" y="18836"/>
                    </a:lnTo>
                    <a:lnTo>
                      <a:pt x="38424" y="18890"/>
                    </a:lnTo>
                    <a:lnTo>
                      <a:pt x="38746" y="18899"/>
                    </a:lnTo>
                    <a:lnTo>
                      <a:pt x="39060" y="18890"/>
                    </a:lnTo>
                    <a:lnTo>
                      <a:pt x="39669" y="18836"/>
                    </a:lnTo>
                    <a:lnTo>
                      <a:pt x="40260" y="18729"/>
                    </a:lnTo>
                    <a:lnTo>
                      <a:pt x="40824" y="18568"/>
                    </a:lnTo>
                    <a:lnTo>
                      <a:pt x="41371" y="18353"/>
                    </a:lnTo>
                    <a:lnTo>
                      <a:pt x="41890" y="18084"/>
                    </a:lnTo>
                    <a:lnTo>
                      <a:pt x="42383" y="17753"/>
                    </a:lnTo>
                    <a:lnTo>
                      <a:pt x="42848" y="17377"/>
                    </a:lnTo>
                    <a:lnTo>
                      <a:pt x="43072" y="17162"/>
                    </a:lnTo>
                    <a:lnTo>
                      <a:pt x="43296" y="16938"/>
                    </a:lnTo>
                    <a:lnTo>
                      <a:pt x="43681" y="16472"/>
                    </a:lnTo>
                    <a:lnTo>
                      <a:pt x="44013" y="15988"/>
                    </a:lnTo>
                    <a:lnTo>
                      <a:pt x="44290" y="15469"/>
                    </a:lnTo>
                    <a:lnTo>
                      <a:pt x="44514" y="14931"/>
                    </a:lnTo>
                    <a:lnTo>
                      <a:pt x="44675" y="14358"/>
                    </a:lnTo>
                    <a:lnTo>
                      <a:pt x="44792" y="13758"/>
                    </a:lnTo>
                    <a:lnTo>
                      <a:pt x="44837" y="13140"/>
                    </a:lnTo>
                    <a:lnTo>
                      <a:pt x="44846" y="12818"/>
                    </a:lnTo>
                    <a:lnTo>
                      <a:pt x="44837" y="12495"/>
                    </a:lnTo>
                    <a:lnTo>
                      <a:pt x="44783" y="11868"/>
                    </a:lnTo>
                    <a:lnTo>
                      <a:pt x="44675" y="11268"/>
                    </a:lnTo>
                    <a:lnTo>
                      <a:pt x="44505" y="10704"/>
                    </a:lnTo>
                    <a:lnTo>
                      <a:pt x="44290" y="10158"/>
                    </a:lnTo>
                    <a:lnTo>
                      <a:pt x="44013" y="9647"/>
                    </a:lnTo>
                    <a:lnTo>
                      <a:pt x="43681" y="9154"/>
                    </a:lnTo>
                    <a:lnTo>
                      <a:pt x="43296" y="8689"/>
                    </a:lnTo>
                    <a:lnTo>
                      <a:pt x="43072" y="8474"/>
                    </a:lnTo>
                    <a:lnTo>
                      <a:pt x="42848" y="8259"/>
                    </a:lnTo>
                    <a:lnTo>
                      <a:pt x="42383" y="7883"/>
                    </a:lnTo>
                    <a:lnTo>
                      <a:pt x="41890" y="7560"/>
                    </a:lnTo>
                    <a:lnTo>
                      <a:pt x="41371" y="7283"/>
                    </a:lnTo>
                    <a:lnTo>
                      <a:pt x="40824" y="7068"/>
                    </a:lnTo>
                    <a:lnTo>
                      <a:pt x="40260" y="6906"/>
                    </a:lnTo>
                    <a:lnTo>
                      <a:pt x="39669" y="6799"/>
                    </a:lnTo>
                    <a:lnTo>
                      <a:pt x="39060" y="6745"/>
                    </a:lnTo>
                    <a:lnTo>
                      <a:pt x="38746" y="6736"/>
                    </a:lnTo>
                    <a:close/>
                    <a:moveTo>
                      <a:pt x="68849" y="6736"/>
                    </a:moveTo>
                    <a:lnTo>
                      <a:pt x="68276" y="6790"/>
                    </a:lnTo>
                    <a:lnTo>
                      <a:pt x="67721" y="6897"/>
                    </a:lnTo>
                    <a:lnTo>
                      <a:pt x="67192" y="7059"/>
                    </a:lnTo>
                    <a:lnTo>
                      <a:pt x="66682" y="7274"/>
                    </a:lnTo>
                    <a:lnTo>
                      <a:pt x="66198" y="7542"/>
                    </a:lnTo>
                    <a:lnTo>
                      <a:pt x="65732" y="7856"/>
                    </a:lnTo>
                    <a:lnTo>
                      <a:pt x="65293" y="8232"/>
                    </a:lnTo>
                    <a:lnTo>
                      <a:pt x="65087" y="8438"/>
                    </a:lnTo>
                    <a:lnTo>
                      <a:pt x="64881" y="8653"/>
                    </a:lnTo>
                    <a:lnTo>
                      <a:pt x="64514" y="9110"/>
                    </a:lnTo>
                    <a:lnTo>
                      <a:pt x="64201" y="9602"/>
                    </a:lnTo>
                    <a:lnTo>
                      <a:pt x="63941" y="10113"/>
                    </a:lnTo>
                    <a:lnTo>
                      <a:pt x="63735" y="10659"/>
                    </a:lnTo>
                    <a:lnTo>
                      <a:pt x="63583" y="11241"/>
                    </a:lnTo>
                    <a:lnTo>
                      <a:pt x="63475" y="11850"/>
                    </a:lnTo>
                    <a:lnTo>
                      <a:pt x="63422" y="12486"/>
                    </a:lnTo>
                    <a:lnTo>
                      <a:pt x="63422" y="12818"/>
                    </a:lnTo>
                    <a:lnTo>
                      <a:pt x="63422" y="13140"/>
                    </a:lnTo>
                    <a:lnTo>
                      <a:pt x="63475" y="13758"/>
                    </a:lnTo>
                    <a:lnTo>
                      <a:pt x="63583" y="14349"/>
                    </a:lnTo>
                    <a:lnTo>
                      <a:pt x="63744" y="14922"/>
                    </a:lnTo>
                    <a:lnTo>
                      <a:pt x="63959" y="15460"/>
                    </a:lnTo>
                    <a:lnTo>
                      <a:pt x="64228" y="15979"/>
                    </a:lnTo>
                    <a:lnTo>
                      <a:pt x="64550" y="16463"/>
                    </a:lnTo>
                    <a:lnTo>
                      <a:pt x="64926" y="16929"/>
                    </a:lnTo>
                    <a:lnTo>
                      <a:pt x="65141" y="17153"/>
                    </a:lnTo>
                    <a:lnTo>
                      <a:pt x="65356" y="17359"/>
                    </a:lnTo>
                    <a:lnTo>
                      <a:pt x="65822" y="17744"/>
                    </a:lnTo>
                    <a:lnTo>
                      <a:pt x="66306" y="18075"/>
                    </a:lnTo>
                    <a:lnTo>
                      <a:pt x="66816" y="18344"/>
                    </a:lnTo>
                    <a:lnTo>
                      <a:pt x="67353" y="18559"/>
                    </a:lnTo>
                    <a:lnTo>
                      <a:pt x="67918" y="18729"/>
                    </a:lnTo>
                    <a:lnTo>
                      <a:pt x="68509" y="18836"/>
                    </a:lnTo>
                    <a:lnTo>
                      <a:pt x="69127" y="18890"/>
                    </a:lnTo>
                    <a:lnTo>
                      <a:pt x="69449" y="18899"/>
                    </a:lnTo>
                    <a:lnTo>
                      <a:pt x="69906" y="18890"/>
                    </a:lnTo>
                    <a:lnTo>
                      <a:pt x="70757" y="18783"/>
                    </a:lnTo>
                    <a:lnTo>
                      <a:pt x="71527" y="18577"/>
                    </a:lnTo>
                    <a:lnTo>
                      <a:pt x="72226" y="18272"/>
                    </a:lnTo>
                    <a:lnTo>
                      <a:pt x="72539" y="18075"/>
                    </a:lnTo>
                    <a:lnTo>
                      <a:pt x="72853" y="17869"/>
                    </a:lnTo>
                    <a:lnTo>
                      <a:pt x="73417" y="17421"/>
                    </a:lnTo>
                    <a:lnTo>
                      <a:pt x="73910" y="16956"/>
                    </a:lnTo>
                    <a:lnTo>
                      <a:pt x="74322" y="16463"/>
                    </a:lnTo>
                    <a:lnTo>
                      <a:pt x="74501" y="16212"/>
                    </a:lnTo>
                    <a:lnTo>
                      <a:pt x="72432" y="14833"/>
                    </a:lnTo>
                    <a:lnTo>
                      <a:pt x="72289" y="15039"/>
                    </a:lnTo>
                    <a:lnTo>
                      <a:pt x="71975" y="15406"/>
                    </a:lnTo>
                    <a:lnTo>
                      <a:pt x="71644" y="15720"/>
                    </a:lnTo>
                    <a:lnTo>
                      <a:pt x="71294" y="15979"/>
                    </a:lnTo>
                    <a:lnTo>
                      <a:pt x="70918" y="16194"/>
                    </a:lnTo>
                    <a:lnTo>
                      <a:pt x="70524" y="16347"/>
                    </a:lnTo>
                    <a:lnTo>
                      <a:pt x="70112" y="16454"/>
                    </a:lnTo>
                    <a:lnTo>
                      <a:pt x="69673" y="16508"/>
                    </a:lnTo>
                    <a:lnTo>
                      <a:pt x="69190" y="16508"/>
                    </a:lnTo>
                    <a:lnTo>
                      <a:pt x="68724" y="16445"/>
                    </a:lnTo>
                    <a:lnTo>
                      <a:pt x="68294" y="16329"/>
                    </a:lnTo>
                    <a:lnTo>
                      <a:pt x="67891" y="16158"/>
                    </a:lnTo>
                    <a:lnTo>
                      <a:pt x="67524" y="15926"/>
                    </a:lnTo>
                    <a:lnTo>
                      <a:pt x="67183" y="15639"/>
                    </a:lnTo>
                    <a:lnTo>
                      <a:pt x="66888" y="15290"/>
                    </a:lnTo>
                    <a:lnTo>
                      <a:pt x="66619" y="14887"/>
                    </a:lnTo>
                    <a:lnTo>
                      <a:pt x="66494" y="14663"/>
                    </a:lnTo>
                    <a:lnTo>
                      <a:pt x="74626" y="11304"/>
                    </a:lnTo>
                    <a:lnTo>
                      <a:pt x="74349" y="10614"/>
                    </a:lnTo>
                    <a:lnTo>
                      <a:pt x="74232" y="10310"/>
                    </a:lnTo>
                    <a:lnTo>
                      <a:pt x="73928" y="9710"/>
                    </a:lnTo>
                    <a:lnTo>
                      <a:pt x="73748" y="9414"/>
                    </a:lnTo>
                    <a:lnTo>
                      <a:pt x="73560" y="9110"/>
                    </a:lnTo>
                    <a:lnTo>
                      <a:pt x="73068" y="8501"/>
                    </a:lnTo>
                    <a:lnTo>
                      <a:pt x="72763" y="8178"/>
                    </a:lnTo>
                    <a:lnTo>
                      <a:pt x="72611" y="8026"/>
                    </a:lnTo>
                    <a:lnTo>
                      <a:pt x="72253" y="7730"/>
                    </a:lnTo>
                    <a:lnTo>
                      <a:pt x="71859" y="7471"/>
                    </a:lnTo>
                    <a:lnTo>
                      <a:pt x="71429" y="7247"/>
                    </a:lnTo>
                    <a:lnTo>
                      <a:pt x="71196" y="7139"/>
                    </a:lnTo>
                    <a:lnTo>
                      <a:pt x="70963" y="7041"/>
                    </a:lnTo>
                    <a:lnTo>
                      <a:pt x="70470" y="6888"/>
                    </a:lnTo>
                    <a:lnTo>
                      <a:pt x="69960" y="6790"/>
                    </a:lnTo>
                    <a:lnTo>
                      <a:pt x="69422" y="6736"/>
                    </a:lnTo>
                    <a:close/>
                    <a:moveTo>
                      <a:pt x="51796" y="6745"/>
                    </a:moveTo>
                    <a:lnTo>
                      <a:pt x="51509" y="6754"/>
                    </a:lnTo>
                    <a:lnTo>
                      <a:pt x="50945" y="6808"/>
                    </a:lnTo>
                    <a:lnTo>
                      <a:pt x="50399" y="6915"/>
                    </a:lnTo>
                    <a:lnTo>
                      <a:pt x="49870" y="7085"/>
                    </a:lnTo>
                    <a:lnTo>
                      <a:pt x="49360" y="7309"/>
                    </a:lnTo>
                    <a:lnTo>
                      <a:pt x="48867" y="7587"/>
                    </a:lnTo>
                    <a:lnTo>
                      <a:pt x="48392" y="7918"/>
                    </a:lnTo>
                    <a:lnTo>
                      <a:pt x="47945" y="8313"/>
                    </a:lnTo>
                    <a:lnTo>
                      <a:pt x="47721" y="8527"/>
                    </a:lnTo>
                    <a:lnTo>
                      <a:pt x="47506" y="8751"/>
                    </a:lnTo>
                    <a:lnTo>
                      <a:pt x="47121" y="9226"/>
                    </a:lnTo>
                    <a:lnTo>
                      <a:pt x="46798" y="9719"/>
                    </a:lnTo>
                    <a:lnTo>
                      <a:pt x="46521" y="10238"/>
                    </a:lnTo>
                    <a:lnTo>
                      <a:pt x="46306" y="10776"/>
                    </a:lnTo>
                    <a:lnTo>
                      <a:pt x="46144" y="11340"/>
                    </a:lnTo>
                    <a:lnTo>
                      <a:pt x="46037" y="11922"/>
                    </a:lnTo>
                    <a:lnTo>
                      <a:pt x="45983" y="12531"/>
                    </a:lnTo>
                    <a:lnTo>
                      <a:pt x="45974" y="12854"/>
                    </a:lnTo>
                    <a:lnTo>
                      <a:pt x="45983" y="13158"/>
                    </a:lnTo>
                    <a:lnTo>
                      <a:pt x="46037" y="13767"/>
                    </a:lnTo>
                    <a:lnTo>
                      <a:pt x="46144" y="14349"/>
                    </a:lnTo>
                    <a:lnTo>
                      <a:pt x="46306" y="14905"/>
                    </a:lnTo>
                    <a:lnTo>
                      <a:pt x="46521" y="15442"/>
                    </a:lnTo>
                    <a:lnTo>
                      <a:pt x="46798" y="15952"/>
                    </a:lnTo>
                    <a:lnTo>
                      <a:pt x="47121" y="16445"/>
                    </a:lnTo>
                    <a:lnTo>
                      <a:pt x="47506" y="16911"/>
                    </a:lnTo>
                    <a:lnTo>
                      <a:pt x="47721" y="17135"/>
                    </a:lnTo>
                    <a:lnTo>
                      <a:pt x="47945" y="17350"/>
                    </a:lnTo>
                    <a:lnTo>
                      <a:pt x="48392" y="17735"/>
                    </a:lnTo>
                    <a:lnTo>
                      <a:pt x="48867" y="18066"/>
                    </a:lnTo>
                    <a:lnTo>
                      <a:pt x="49360" y="18344"/>
                    </a:lnTo>
                    <a:lnTo>
                      <a:pt x="49870" y="18568"/>
                    </a:lnTo>
                    <a:lnTo>
                      <a:pt x="50399" y="18738"/>
                    </a:lnTo>
                    <a:lnTo>
                      <a:pt x="50945" y="18845"/>
                    </a:lnTo>
                    <a:lnTo>
                      <a:pt x="51509" y="18899"/>
                    </a:lnTo>
                    <a:lnTo>
                      <a:pt x="51796" y="18908"/>
                    </a:lnTo>
                    <a:lnTo>
                      <a:pt x="52056" y="18899"/>
                    </a:lnTo>
                    <a:lnTo>
                      <a:pt x="52539" y="18863"/>
                    </a:lnTo>
                    <a:lnTo>
                      <a:pt x="52996" y="18774"/>
                    </a:lnTo>
                    <a:lnTo>
                      <a:pt x="53426" y="18648"/>
                    </a:lnTo>
                    <a:lnTo>
                      <a:pt x="53829" y="18469"/>
                    </a:lnTo>
                    <a:lnTo>
                      <a:pt x="54205" y="18254"/>
                    </a:lnTo>
                    <a:lnTo>
                      <a:pt x="54546" y="17995"/>
                    </a:lnTo>
                    <a:lnTo>
                      <a:pt x="54859" y="17699"/>
                    </a:lnTo>
                    <a:lnTo>
                      <a:pt x="55002" y="17529"/>
                    </a:lnTo>
                    <a:lnTo>
                      <a:pt x="55092" y="17529"/>
                    </a:lnTo>
                    <a:lnTo>
                      <a:pt x="55092" y="18407"/>
                    </a:lnTo>
                    <a:lnTo>
                      <a:pt x="55074" y="18828"/>
                    </a:lnTo>
                    <a:lnTo>
                      <a:pt x="54967" y="19589"/>
                    </a:lnTo>
                    <a:lnTo>
                      <a:pt x="54752" y="20252"/>
                    </a:lnTo>
                    <a:lnTo>
                      <a:pt x="54429" y="20816"/>
                    </a:lnTo>
                    <a:lnTo>
                      <a:pt x="54223" y="21058"/>
                    </a:lnTo>
                    <a:lnTo>
                      <a:pt x="53999" y="21273"/>
                    </a:lnTo>
                    <a:lnTo>
                      <a:pt x="53489" y="21622"/>
                    </a:lnTo>
                    <a:lnTo>
                      <a:pt x="52889" y="21846"/>
                    </a:lnTo>
                    <a:lnTo>
                      <a:pt x="52217" y="21962"/>
                    </a:lnTo>
                    <a:lnTo>
                      <a:pt x="51841" y="21971"/>
                    </a:lnTo>
                    <a:lnTo>
                      <a:pt x="51563" y="21962"/>
                    </a:lnTo>
                    <a:lnTo>
                      <a:pt x="51044" y="21882"/>
                    </a:lnTo>
                    <a:lnTo>
                      <a:pt x="50560" y="21721"/>
                    </a:lnTo>
                    <a:lnTo>
                      <a:pt x="50130" y="21479"/>
                    </a:lnTo>
                    <a:lnTo>
                      <a:pt x="49924" y="21326"/>
                    </a:lnTo>
                    <a:lnTo>
                      <a:pt x="49736" y="21156"/>
                    </a:lnTo>
                    <a:lnTo>
                      <a:pt x="49396" y="20807"/>
                    </a:lnTo>
                    <a:lnTo>
                      <a:pt x="49109" y="20422"/>
                    </a:lnTo>
                    <a:lnTo>
                      <a:pt x="48867" y="20019"/>
                    </a:lnTo>
                    <a:lnTo>
                      <a:pt x="48778" y="19804"/>
                    </a:lnTo>
                    <a:lnTo>
                      <a:pt x="46449" y="20762"/>
                    </a:lnTo>
                    <a:lnTo>
                      <a:pt x="46601" y="21120"/>
                    </a:lnTo>
                    <a:lnTo>
                      <a:pt x="47004" y="21792"/>
                    </a:lnTo>
                    <a:lnTo>
                      <a:pt x="47497" y="22419"/>
                    </a:lnTo>
                    <a:lnTo>
                      <a:pt x="48088" y="23001"/>
                    </a:lnTo>
                    <a:lnTo>
                      <a:pt x="48428" y="23270"/>
                    </a:lnTo>
                    <a:lnTo>
                      <a:pt x="48778" y="23530"/>
                    </a:lnTo>
                    <a:lnTo>
                      <a:pt x="49548" y="23942"/>
                    </a:lnTo>
                    <a:lnTo>
                      <a:pt x="50399" y="24210"/>
                    </a:lnTo>
                    <a:lnTo>
                      <a:pt x="51330" y="24345"/>
                    </a:lnTo>
                    <a:lnTo>
                      <a:pt x="51832" y="24363"/>
                    </a:lnTo>
                    <a:lnTo>
                      <a:pt x="52145" y="24354"/>
                    </a:lnTo>
                    <a:lnTo>
                      <a:pt x="52745" y="24309"/>
                    </a:lnTo>
                    <a:lnTo>
                      <a:pt x="53328" y="24210"/>
                    </a:lnTo>
                    <a:lnTo>
                      <a:pt x="53874" y="24058"/>
                    </a:lnTo>
                    <a:lnTo>
                      <a:pt x="54393" y="23861"/>
                    </a:lnTo>
                    <a:lnTo>
                      <a:pt x="54886" y="23619"/>
                    </a:lnTo>
                    <a:lnTo>
                      <a:pt x="55352" y="23324"/>
                    </a:lnTo>
                    <a:lnTo>
                      <a:pt x="55791" y="22983"/>
                    </a:lnTo>
                    <a:lnTo>
                      <a:pt x="55997" y="22795"/>
                    </a:lnTo>
                    <a:lnTo>
                      <a:pt x="56194" y="22589"/>
                    </a:lnTo>
                    <a:lnTo>
                      <a:pt x="56552" y="22141"/>
                    </a:lnTo>
                    <a:lnTo>
                      <a:pt x="56856" y="21649"/>
                    </a:lnTo>
                    <a:lnTo>
                      <a:pt x="57107" y="21103"/>
                    </a:lnTo>
                    <a:lnTo>
                      <a:pt x="57313" y="20511"/>
                    </a:lnTo>
                    <a:lnTo>
                      <a:pt x="57465" y="19866"/>
                    </a:lnTo>
                    <a:lnTo>
                      <a:pt x="57564" y="19168"/>
                    </a:lnTo>
                    <a:lnTo>
                      <a:pt x="57618" y="18424"/>
                    </a:lnTo>
                    <a:lnTo>
                      <a:pt x="57618" y="18030"/>
                    </a:lnTo>
                    <a:lnTo>
                      <a:pt x="57618" y="7121"/>
                    </a:lnTo>
                    <a:lnTo>
                      <a:pt x="55083" y="7121"/>
                    </a:lnTo>
                    <a:lnTo>
                      <a:pt x="55083" y="8107"/>
                    </a:lnTo>
                    <a:lnTo>
                      <a:pt x="54993" y="8107"/>
                    </a:lnTo>
                    <a:lnTo>
                      <a:pt x="54877" y="7963"/>
                    </a:lnTo>
                    <a:lnTo>
                      <a:pt x="54590" y="7695"/>
                    </a:lnTo>
                    <a:lnTo>
                      <a:pt x="54259" y="7453"/>
                    </a:lnTo>
                    <a:lnTo>
                      <a:pt x="53883" y="7238"/>
                    </a:lnTo>
                    <a:lnTo>
                      <a:pt x="53677" y="7139"/>
                    </a:lnTo>
                    <a:lnTo>
                      <a:pt x="53462" y="7050"/>
                    </a:lnTo>
                    <a:lnTo>
                      <a:pt x="53023" y="6897"/>
                    </a:lnTo>
                    <a:lnTo>
                      <a:pt x="52548" y="6799"/>
                    </a:lnTo>
                    <a:lnTo>
                      <a:pt x="52056" y="6754"/>
                    </a:lnTo>
                    <a:lnTo>
                      <a:pt x="51796" y="6745"/>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9_Maps content">
  <p:cSld name="CUSTOM_3_1_1_1_1_1_1_1_1_1_1_1_2_1_1_2">
    <p:bg>
      <p:bgPr>
        <a:solidFill>
          <a:srgbClr val="FFFFFF"/>
        </a:solidFill>
      </p:bgPr>
    </p:bg>
    <p:spTree>
      <p:nvGrpSpPr>
        <p:cNvPr id="339" name="Shape 339"/>
        <p:cNvGrpSpPr/>
        <p:nvPr/>
      </p:nvGrpSpPr>
      <p:grpSpPr>
        <a:xfrm>
          <a:off x="0" y="0"/>
          <a:ext cx="0" cy="0"/>
          <a:chOff x="0" y="0"/>
          <a:chExt cx="0" cy="0"/>
        </a:xfrm>
      </p:grpSpPr>
      <p:sp>
        <p:nvSpPr>
          <p:cNvPr id="340" name="Google Shape;340;p21"/>
          <p:cNvSpPr txBox="1"/>
          <p:nvPr>
            <p:ph type="title"/>
          </p:nvPr>
        </p:nvSpPr>
        <p:spPr>
          <a:xfrm>
            <a:off x="761950" y="809375"/>
            <a:ext cx="5079900" cy="352500"/>
          </a:xfrm>
          <a:prstGeom prst="rect">
            <a:avLst/>
          </a:prstGeom>
        </p:spPr>
        <p:txBody>
          <a:bodyPr anchorCtr="0" anchor="b" bIns="0" lIns="0" spcFirstLastPara="1" rIns="228600" wrap="square" tIns="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41" name="Google Shape;341;p21"/>
          <p:cNvSpPr txBox="1"/>
          <p:nvPr>
            <p:ph idx="1" type="body"/>
          </p:nvPr>
        </p:nvSpPr>
        <p:spPr>
          <a:xfrm>
            <a:off x="761975" y="1514275"/>
            <a:ext cx="5079900" cy="2467200"/>
          </a:xfrm>
          <a:prstGeom prst="rect">
            <a:avLst/>
          </a:prstGeom>
        </p:spPr>
        <p:txBody>
          <a:bodyPr anchorCtr="0" anchor="t" bIns="0" lIns="0" spcFirstLastPara="1" rIns="228600" wrap="square" tIns="0">
            <a:noAutofit/>
          </a:bodyPr>
          <a:lstStyle>
            <a:lvl1pPr indent="-298450" lvl="0" marL="457200" rtl="0">
              <a:spcBef>
                <a:spcPts val="0"/>
              </a:spcBef>
              <a:spcAft>
                <a:spcPts val="0"/>
              </a:spcAft>
              <a:buSzPts val="11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grpSp>
        <p:nvGrpSpPr>
          <p:cNvPr id="342" name="Google Shape;342;p21"/>
          <p:cNvGrpSpPr/>
          <p:nvPr/>
        </p:nvGrpSpPr>
        <p:grpSpPr>
          <a:xfrm>
            <a:off x="639703" y="4545721"/>
            <a:ext cx="2281958" cy="269927"/>
            <a:chOff x="639703" y="4545721"/>
            <a:chExt cx="2281958" cy="269927"/>
          </a:xfrm>
        </p:grpSpPr>
        <p:grpSp>
          <p:nvGrpSpPr>
            <p:cNvPr id="343" name="Google Shape;343;p21"/>
            <p:cNvGrpSpPr/>
            <p:nvPr/>
          </p:nvGrpSpPr>
          <p:grpSpPr>
            <a:xfrm>
              <a:off x="639703" y="4545721"/>
              <a:ext cx="264488" cy="264501"/>
              <a:chOff x="639703" y="4545721"/>
              <a:chExt cx="264488" cy="264501"/>
            </a:xfrm>
          </p:grpSpPr>
          <p:sp>
            <p:nvSpPr>
              <p:cNvPr id="344" name="Google Shape;344;p21"/>
              <p:cNvSpPr/>
              <p:nvPr/>
            </p:nvSpPr>
            <p:spPr>
              <a:xfrm>
                <a:off x="759345" y="4584258"/>
                <a:ext cx="119658" cy="212612"/>
              </a:xfrm>
              <a:custGeom>
                <a:rect b="b" l="l" r="r" t="t"/>
                <a:pathLst>
                  <a:path extrusionOk="0" h="147391" w="82952">
                    <a:moveTo>
                      <a:pt x="82366" y="1"/>
                    </a:moveTo>
                    <a:lnTo>
                      <a:pt x="1" y="73695"/>
                    </a:lnTo>
                    <a:lnTo>
                      <a:pt x="82366" y="147390"/>
                    </a:lnTo>
                    <a:lnTo>
                      <a:pt x="82506" y="146927"/>
                    </a:lnTo>
                    <a:lnTo>
                      <a:pt x="82724" y="145993"/>
                    </a:lnTo>
                    <a:lnTo>
                      <a:pt x="82864" y="145024"/>
                    </a:lnTo>
                    <a:lnTo>
                      <a:pt x="82942" y="144046"/>
                    </a:lnTo>
                    <a:lnTo>
                      <a:pt x="82951" y="143548"/>
                    </a:lnTo>
                    <a:lnTo>
                      <a:pt x="82951" y="3842"/>
                    </a:lnTo>
                    <a:lnTo>
                      <a:pt x="82942" y="3345"/>
                    </a:lnTo>
                    <a:lnTo>
                      <a:pt x="82864" y="2358"/>
                    </a:lnTo>
                    <a:lnTo>
                      <a:pt x="82715" y="1398"/>
                    </a:lnTo>
                    <a:lnTo>
                      <a:pt x="82506" y="455"/>
                    </a:lnTo>
                    <a:lnTo>
                      <a:pt x="8236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1"/>
              <p:cNvSpPr/>
              <p:nvPr/>
            </p:nvSpPr>
            <p:spPr>
              <a:xfrm>
                <a:off x="653041" y="4690550"/>
                <a:ext cx="212623" cy="119657"/>
              </a:xfrm>
              <a:custGeom>
                <a:rect b="b" l="l" r="r" t="t"/>
                <a:pathLst>
                  <a:path extrusionOk="0" h="82951" w="147399">
                    <a:moveTo>
                      <a:pt x="73704" y="0"/>
                    </a:moveTo>
                    <a:lnTo>
                      <a:pt x="0" y="82374"/>
                    </a:lnTo>
                    <a:lnTo>
                      <a:pt x="463" y="82505"/>
                    </a:lnTo>
                    <a:lnTo>
                      <a:pt x="1406" y="82724"/>
                    </a:lnTo>
                    <a:lnTo>
                      <a:pt x="2367" y="82872"/>
                    </a:lnTo>
                    <a:lnTo>
                      <a:pt x="3345" y="82942"/>
                    </a:lnTo>
                    <a:lnTo>
                      <a:pt x="3842" y="82951"/>
                    </a:lnTo>
                    <a:lnTo>
                      <a:pt x="143557" y="82951"/>
                    </a:lnTo>
                    <a:lnTo>
                      <a:pt x="144054" y="82942"/>
                    </a:lnTo>
                    <a:lnTo>
                      <a:pt x="145041" y="82872"/>
                    </a:lnTo>
                    <a:lnTo>
                      <a:pt x="146002" y="82724"/>
                    </a:lnTo>
                    <a:lnTo>
                      <a:pt x="146936" y="82505"/>
                    </a:lnTo>
                    <a:lnTo>
                      <a:pt x="147399" y="82374"/>
                    </a:lnTo>
                    <a:lnTo>
                      <a:pt x="7370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1"/>
              <p:cNvSpPr/>
              <p:nvPr/>
            </p:nvSpPr>
            <p:spPr>
              <a:xfrm>
                <a:off x="639703" y="4570909"/>
                <a:ext cx="225962" cy="225962"/>
              </a:xfrm>
              <a:custGeom>
                <a:rect b="b" l="l" r="r" t="t"/>
                <a:pathLst>
                  <a:path extrusionOk="0" h="156646" w="156646">
                    <a:moveTo>
                      <a:pt x="13098" y="0"/>
                    </a:moveTo>
                    <a:lnTo>
                      <a:pt x="12417" y="9"/>
                    </a:lnTo>
                    <a:lnTo>
                      <a:pt x="11107" y="148"/>
                    </a:lnTo>
                    <a:lnTo>
                      <a:pt x="9832" y="410"/>
                    </a:lnTo>
                    <a:lnTo>
                      <a:pt x="8601" y="795"/>
                    </a:lnTo>
                    <a:lnTo>
                      <a:pt x="7422" y="1292"/>
                    </a:lnTo>
                    <a:lnTo>
                      <a:pt x="6314" y="1895"/>
                    </a:lnTo>
                    <a:lnTo>
                      <a:pt x="5266" y="2611"/>
                    </a:lnTo>
                    <a:lnTo>
                      <a:pt x="4297" y="3405"/>
                    </a:lnTo>
                    <a:lnTo>
                      <a:pt x="3406" y="4296"/>
                    </a:lnTo>
                    <a:lnTo>
                      <a:pt x="2603" y="5274"/>
                    </a:lnTo>
                    <a:lnTo>
                      <a:pt x="1895" y="6313"/>
                    </a:lnTo>
                    <a:lnTo>
                      <a:pt x="1284" y="7431"/>
                    </a:lnTo>
                    <a:lnTo>
                      <a:pt x="786" y="8601"/>
                    </a:lnTo>
                    <a:lnTo>
                      <a:pt x="402" y="9832"/>
                    </a:lnTo>
                    <a:lnTo>
                      <a:pt x="140" y="11107"/>
                    </a:lnTo>
                    <a:lnTo>
                      <a:pt x="9" y="12425"/>
                    </a:lnTo>
                    <a:lnTo>
                      <a:pt x="1" y="13097"/>
                    </a:lnTo>
                    <a:lnTo>
                      <a:pt x="1" y="152803"/>
                    </a:lnTo>
                    <a:lnTo>
                      <a:pt x="1" y="153301"/>
                    </a:lnTo>
                    <a:lnTo>
                      <a:pt x="79" y="154288"/>
                    </a:lnTo>
                    <a:lnTo>
                      <a:pt x="228" y="155248"/>
                    </a:lnTo>
                    <a:lnTo>
                      <a:pt x="437" y="156191"/>
                    </a:lnTo>
                    <a:lnTo>
                      <a:pt x="577" y="156645"/>
                    </a:lnTo>
                    <a:lnTo>
                      <a:pt x="82951" y="82950"/>
                    </a:lnTo>
                    <a:lnTo>
                      <a:pt x="156646" y="576"/>
                    </a:lnTo>
                    <a:lnTo>
                      <a:pt x="156183" y="445"/>
                    </a:lnTo>
                    <a:lnTo>
                      <a:pt x="155240" y="227"/>
                    </a:lnTo>
                    <a:lnTo>
                      <a:pt x="154279" y="79"/>
                    </a:lnTo>
                    <a:lnTo>
                      <a:pt x="153301" y="9"/>
                    </a:lnTo>
                    <a:lnTo>
                      <a:pt x="152804"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1"/>
              <p:cNvSpPr/>
              <p:nvPr/>
            </p:nvSpPr>
            <p:spPr>
              <a:xfrm>
                <a:off x="743603" y="4677956"/>
                <a:ext cx="135402" cy="132253"/>
              </a:xfrm>
              <a:custGeom>
                <a:rect b="b" l="l" r="r" t="t"/>
                <a:pathLst>
                  <a:path extrusionOk="0" h="91683" w="93866">
                    <a:moveTo>
                      <a:pt x="15281" y="1"/>
                    </a:moveTo>
                    <a:lnTo>
                      <a:pt x="0" y="13098"/>
                    </a:lnTo>
                    <a:lnTo>
                      <a:pt x="78585" y="91683"/>
                    </a:lnTo>
                    <a:lnTo>
                      <a:pt x="80768" y="91683"/>
                    </a:lnTo>
                    <a:lnTo>
                      <a:pt x="81440" y="91674"/>
                    </a:lnTo>
                    <a:lnTo>
                      <a:pt x="82750" y="91534"/>
                    </a:lnTo>
                    <a:lnTo>
                      <a:pt x="84025" y="91272"/>
                    </a:lnTo>
                    <a:lnTo>
                      <a:pt x="85256" y="90888"/>
                    </a:lnTo>
                    <a:lnTo>
                      <a:pt x="86435" y="90390"/>
                    </a:lnTo>
                    <a:lnTo>
                      <a:pt x="87544" y="89788"/>
                    </a:lnTo>
                    <a:lnTo>
                      <a:pt x="88591" y="89072"/>
                    </a:lnTo>
                    <a:lnTo>
                      <a:pt x="89561" y="88277"/>
                    </a:lnTo>
                    <a:lnTo>
                      <a:pt x="90451" y="87387"/>
                    </a:lnTo>
                    <a:lnTo>
                      <a:pt x="91254" y="86409"/>
                    </a:lnTo>
                    <a:lnTo>
                      <a:pt x="91962" y="85370"/>
                    </a:lnTo>
                    <a:lnTo>
                      <a:pt x="92573" y="84252"/>
                    </a:lnTo>
                    <a:lnTo>
                      <a:pt x="93071" y="83082"/>
                    </a:lnTo>
                    <a:lnTo>
                      <a:pt x="93455" y="81851"/>
                    </a:lnTo>
                    <a:lnTo>
                      <a:pt x="93717" y="80576"/>
                    </a:lnTo>
                    <a:lnTo>
                      <a:pt x="93848" y="79258"/>
                    </a:lnTo>
                    <a:lnTo>
                      <a:pt x="93865" y="78585"/>
                    </a:lnTo>
                    <a:lnTo>
                      <a:pt x="1528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1"/>
              <p:cNvSpPr/>
              <p:nvPr/>
            </p:nvSpPr>
            <p:spPr>
              <a:xfrm>
                <a:off x="639703" y="4570909"/>
                <a:ext cx="239314" cy="239312"/>
              </a:xfrm>
              <a:custGeom>
                <a:rect b="b" l="l" r="r" t="t"/>
                <a:pathLst>
                  <a:path extrusionOk="0" h="165901" w="165902">
                    <a:moveTo>
                      <a:pt x="152804" y="0"/>
                    </a:moveTo>
                    <a:lnTo>
                      <a:pt x="1" y="152803"/>
                    </a:lnTo>
                    <a:lnTo>
                      <a:pt x="9" y="153476"/>
                    </a:lnTo>
                    <a:lnTo>
                      <a:pt x="140" y="154794"/>
                    </a:lnTo>
                    <a:lnTo>
                      <a:pt x="402" y="156069"/>
                    </a:lnTo>
                    <a:lnTo>
                      <a:pt x="786" y="157300"/>
                    </a:lnTo>
                    <a:lnTo>
                      <a:pt x="1284" y="158470"/>
                    </a:lnTo>
                    <a:lnTo>
                      <a:pt x="1895" y="159588"/>
                    </a:lnTo>
                    <a:lnTo>
                      <a:pt x="2603" y="160627"/>
                    </a:lnTo>
                    <a:lnTo>
                      <a:pt x="3406" y="161605"/>
                    </a:lnTo>
                    <a:lnTo>
                      <a:pt x="4297" y="162495"/>
                    </a:lnTo>
                    <a:lnTo>
                      <a:pt x="5266" y="163290"/>
                    </a:lnTo>
                    <a:lnTo>
                      <a:pt x="6314" y="164006"/>
                    </a:lnTo>
                    <a:lnTo>
                      <a:pt x="7422" y="164608"/>
                    </a:lnTo>
                    <a:lnTo>
                      <a:pt x="8601" y="165106"/>
                    </a:lnTo>
                    <a:lnTo>
                      <a:pt x="9832" y="165490"/>
                    </a:lnTo>
                    <a:lnTo>
                      <a:pt x="11107" y="165752"/>
                    </a:lnTo>
                    <a:lnTo>
                      <a:pt x="12417" y="165892"/>
                    </a:lnTo>
                    <a:lnTo>
                      <a:pt x="13098" y="165901"/>
                    </a:lnTo>
                    <a:lnTo>
                      <a:pt x="15281" y="165901"/>
                    </a:lnTo>
                    <a:lnTo>
                      <a:pt x="165901" y="15280"/>
                    </a:lnTo>
                    <a:lnTo>
                      <a:pt x="165901" y="13097"/>
                    </a:lnTo>
                    <a:lnTo>
                      <a:pt x="165884" y="12425"/>
                    </a:lnTo>
                    <a:lnTo>
                      <a:pt x="165753" y="11107"/>
                    </a:lnTo>
                    <a:lnTo>
                      <a:pt x="165491" y="9832"/>
                    </a:lnTo>
                    <a:lnTo>
                      <a:pt x="165107" y="8601"/>
                    </a:lnTo>
                    <a:lnTo>
                      <a:pt x="164609" y="7431"/>
                    </a:lnTo>
                    <a:lnTo>
                      <a:pt x="163998" y="6313"/>
                    </a:lnTo>
                    <a:lnTo>
                      <a:pt x="163290" y="5274"/>
                    </a:lnTo>
                    <a:lnTo>
                      <a:pt x="162487" y="4296"/>
                    </a:lnTo>
                    <a:lnTo>
                      <a:pt x="161597" y="3405"/>
                    </a:lnTo>
                    <a:lnTo>
                      <a:pt x="160627" y="2611"/>
                    </a:lnTo>
                    <a:lnTo>
                      <a:pt x="159580" y="1895"/>
                    </a:lnTo>
                    <a:lnTo>
                      <a:pt x="158471" y="1292"/>
                    </a:lnTo>
                    <a:lnTo>
                      <a:pt x="157292" y="795"/>
                    </a:lnTo>
                    <a:lnTo>
                      <a:pt x="156061" y="410"/>
                    </a:lnTo>
                    <a:lnTo>
                      <a:pt x="154786" y="148"/>
                    </a:lnTo>
                    <a:lnTo>
                      <a:pt x="153476" y="9"/>
                    </a:lnTo>
                    <a:lnTo>
                      <a:pt x="15280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1"/>
              <p:cNvSpPr/>
              <p:nvPr/>
            </p:nvSpPr>
            <p:spPr>
              <a:xfrm>
                <a:off x="658594" y="4589800"/>
                <a:ext cx="67854" cy="69276"/>
              </a:xfrm>
              <a:custGeom>
                <a:rect b="b" l="l" r="r" t="t"/>
                <a:pathLst>
                  <a:path extrusionOk="0" h="48025" w="47039">
                    <a:moveTo>
                      <a:pt x="24013" y="0"/>
                    </a:moveTo>
                    <a:lnTo>
                      <a:pt x="23384" y="9"/>
                    </a:lnTo>
                    <a:lnTo>
                      <a:pt x="22153" y="70"/>
                    </a:lnTo>
                    <a:lnTo>
                      <a:pt x="20939" y="193"/>
                    </a:lnTo>
                    <a:lnTo>
                      <a:pt x="19743" y="367"/>
                    </a:lnTo>
                    <a:lnTo>
                      <a:pt x="18564" y="612"/>
                    </a:lnTo>
                    <a:lnTo>
                      <a:pt x="17412" y="909"/>
                    </a:lnTo>
                    <a:lnTo>
                      <a:pt x="16285" y="1258"/>
                    </a:lnTo>
                    <a:lnTo>
                      <a:pt x="15177" y="1659"/>
                    </a:lnTo>
                    <a:lnTo>
                      <a:pt x="14103" y="2114"/>
                    </a:lnTo>
                    <a:lnTo>
                      <a:pt x="13055" y="2611"/>
                    </a:lnTo>
                    <a:lnTo>
                      <a:pt x="12033" y="3170"/>
                    </a:lnTo>
                    <a:lnTo>
                      <a:pt x="11038" y="3764"/>
                    </a:lnTo>
                    <a:lnTo>
                      <a:pt x="10086" y="4410"/>
                    </a:lnTo>
                    <a:lnTo>
                      <a:pt x="9160" y="5100"/>
                    </a:lnTo>
                    <a:lnTo>
                      <a:pt x="8270" y="5833"/>
                    </a:lnTo>
                    <a:lnTo>
                      <a:pt x="7423" y="6610"/>
                    </a:lnTo>
                    <a:lnTo>
                      <a:pt x="6602" y="7422"/>
                    </a:lnTo>
                    <a:lnTo>
                      <a:pt x="5834" y="8278"/>
                    </a:lnTo>
                    <a:lnTo>
                      <a:pt x="5100" y="9160"/>
                    </a:lnTo>
                    <a:lnTo>
                      <a:pt x="4410" y="10085"/>
                    </a:lnTo>
                    <a:lnTo>
                      <a:pt x="3764" y="11046"/>
                    </a:lnTo>
                    <a:lnTo>
                      <a:pt x="3162" y="12033"/>
                    </a:lnTo>
                    <a:lnTo>
                      <a:pt x="2612" y="13054"/>
                    </a:lnTo>
                    <a:lnTo>
                      <a:pt x="2105" y="14102"/>
                    </a:lnTo>
                    <a:lnTo>
                      <a:pt x="1651" y="15185"/>
                    </a:lnTo>
                    <a:lnTo>
                      <a:pt x="1250" y="16285"/>
                    </a:lnTo>
                    <a:lnTo>
                      <a:pt x="900" y="17420"/>
                    </a:lnTo>
                    <a:lnTo>
                      <a:pt x="603" y="18573"/>
                    </a:lnTo>
                    <a:lnTo>
                      <a:pt x="368" y="19743"/>
                    </a:lnTo>
                    <a:lnTo>
                      <a:pt x="184" y="20939"/>
                    </a:lnTo>
                    <a:lnTo>
                      <a:pt x="62" y="22161"/>
                    </a:lnTo>
                    <a:lnTo>
                      <a:pt x="1" y="23392"/>
                    </a:lnTo>
                    <a:lnTo>
                      <a:pt x="1" y="24012"/>
                    </a:lnTo>
                    <a:lnTo>
                      <a:pt x="1" y="24632"/>
                    </a:lnTo>
                    <a:lnTo>
                      <a:pt x="62" y="25863"/>
                    </a:lnTo>
                    <a:lnTo>
                      <a:pt x="184" y="27086"/>
                    </a:lnTo>
                    <a:lnTo>
                      <a:pt x="368" y="28282"/>
                    </a:lnTo>
                    <a:lnTo>
                      <a:pt x="603" y="29452"/>
                    </a:lnTo>
                    <a:lnTo>
                      <a:pt x="900" y="30605"/>
                    </a:lnTo>
                    <a:lnTo>
                      <a:pt x="1250" y="31740"/>
                    </a:lnTo>
                    <a:lnTo>
                      <a:pt x="1651" y="32840"/>
                    </a:lnTo>
                    <a:lnTo>
                      <a:pt x="2105" y="33923"/>
                    </a:lnTo>
                    <a:lnTo>
                      <a:pt x="2612" y="34971"/>
                    </a:lnTo>
                    <a:lnTo>
                      <a:pt x="3162" y="35992"/>
                    </a:lnTo>
                    <a:lnTo>
                      <a:pt x="3764" y="36979"/>
                    </a:lnTo>
                    <a:lnTo>
                      <a:pt x="4410" y="37939"/>
                    </a:lnTo>
                    <a:lnTo>
                      <a:pt x="5100" y="38865"/>
                    </a:lnTo>
                    <a:lnTo>
                      <a:pt x="5834" y="39747"/>
                    </a:lnTo>
                    <a:lnTo>
                      <a:pt x="6602" y="40602"/>
                    </a:lnTo>
                    <a:lnTo>
                      <a:pt x="7423" y="41415"/>
                    </a:lnTo>
                    <a:lnTo>
                      <a:pt x="8270" y="42192"/>
                    </a:lnTo>
                    <a:lnTo>
                      <a:pt x="9160" y="42925"/>
                    </a:lnTo>
                    <a:lnTo>
                      <a:pt x="10086" y="43615"/>
                    </a:lnTo>
                    <a:lnTo>
                      <a:pt x="11038" y="44261"/>
                    </a:lnTo>
                    <a:lnTo>
                      <a:pt x="12033" y="44855"/>
                    </a:lnTo>
                    <a:lnTo>
                      <a:pt x="13055" y="45414"/>
                    </a:lnTo>
                    <a:lnTo>
                      <a:pt x="14103" y="45911"/>
                    </a:lnTo>
                    <a:lnTo>
                      <a:pt x="15177" y="46365"/>
                    </a:lnTo>
                    <a:lnTo>
                      <a:pt x="16285" y="46767"/>
                    </a:lnTo>
                    <a:lnTo>
                      <a:pt x="17412" y="47116"/>
                    </a:lnTo>
                    <a:lnTo>
                      <a:pt x="18564" y="47413"/>
                    </a:lnTo>
                    <a:lnTo>
                      <a:pt x="19743" y="47658"/>
                    </a:lnTo>
                    <a:lnTo>
                      <a:pt x="20939" y="47832"/>
                    </a:lnTo>
                    <a:lnTo>
                      <a:pt x="22153" y="47954"/>
                    </a:lnTo>
                    <a:lnTo>
                      <a:pt x="23384" y="48016"/>
                    </a:lnTo>
                    <a:lnTo>
                      <a:pt x="24013" y="48024"/>
                    </a:lnTo>
                    <a:lnTo>
                      <a:pt x="24659" y="48016"/>
                    </a:lnTo>
                    <a:lnTo>
                      <a:pt x="25925" y="47963"/>
                    </a:lnTo>
                    <a:lnTo>
                      <a:pt x="27174" y="47850"/>
                    </a:lnTo>
                    <a:lnTo>
                      <a:pt x="28387" y="47684"/>
                    </a:lnTo>
                    <a:lnTo>
                      <a:pt x="29566" y="47466"/>
                    </a:lnTo>
                    <a:lnTo>
                      <a:pt x="30719" y="47195"/>
                    </a:lnTo>
                    <a:lnTo>
                      <a:pt x="31836" y="46872"/>
                    </a:lnTo>
                    <a:lnTo>
                      <a:pt x="32928" y="46496"/>
                    </a:lnTo>
                    <a:lnTo>
                      <a:pt x="33976" y="46077"/>
                    </a:lnTo>
                    <a:lnTo>
                      <a:pt x="34997" y="45606"/>
                    </a:lnTo>
                    <a:lnTo>
                      <a:pt x="35984" y="45091"/>
                    </a:lnTo>
                    <a:lnTo>
                      <a:pt x="36927" y="44523"/>
                    </a:lnTo>
                    <a:lnTo>
                      <a:pt x="37835" y="43920"/>
                    </a:lnTo>
                    <a:lnTo>
                      <a:pt x="38708" y="43266"/>
                    </a:lnTo>
                    <a:lnTo>
                      <a:pt x="39546" y="42567"/>
                    </a:lnTo>
                    <a:lnTo>
                      <a:pt x="40341" y="41834"/>
                    </a:lnTo>
                    <a:lnTo>
                      <a:pt x="41092" y="41057"/>
                    </a:lnTo>
                    <a:lnTo>
                      <a:pt x="41808" y="40236"/>
                    </a:lnTo>
                    <a:lnTo>
                      <a:pt x="42480" y="39380"/>
                    </a:lnTo>
                    <a:lnTo>
                      <a:pt x="43109" y="38489"/>
                    </a:lnTo>
                    <a:lnTo>
                      <a:pt x="43694" y="37555"/>
                    </a:lnTo>
                    <a:lnTo>
                      <a:pt x="44235" y="36595"/>
                    </a:lnTo>
                    <a:lnTo>
                      <a:pt x="44733" y="35591"/>
                    </a:lnTo>
                    <a:lnTo>
                      <a:pt x="45187" y="34560"/>
                    </a:lnTo>
                    <a:lnTo>
                      <a:pt x="45589" y="33486"/>
                    </a:lnTo>
                    <a:lnTo>
                      <a:pt x="45947" y="32395"/>
                    </a:lnTo>
                    <a:lnTo>
                      <a:pt x="46252" y="31260"/>
                    </a:lnTo>
                    <a:lnTo>
                      <a:pt x="46506" y="30107"/>
                    </a:lnTo>
                    <a:lnTo>
                      <a:pt x="46715" y="28920"/>
                    </a:lnTo>
                    <a:lnTo>
                      <a:pt x="46872" y="27706"/>
                    </a:lnTo>
                    <a:lnTo>
                      <a:pt x="46977" y="26466"/>
                    </a:lnTo>
                    <a:lnTo>
                      <a:pt x="47029" y="25200"/>
                    </a:lnTo>
                    <a:lnTo>
                      <a:pt x="47038" y="24562"/>
                    </a:lnTo>
                    <a:lnTo>
                      <a:pt x="47038" y="23908"/>
                    </a:lnTo>
                    <a:lnTo>
                      <a:pt x="46986" y="22642"/>
                    </a:lnTo>
                    <a:lnTo>
                      <a:pt x="46890" y="21410"/>
                    </a:lnTo>
                    <a:lnTo>
                      <a:pt x="46715" y="20223"/>
                    </a:lnTo>
                    <a:lnTo>
                      <a:pt x="46602" y="19647"/>
                    </a:lnTo>
                    <a:lnTo>
                      <a:pt x="24013" y="19647"/>
                    </a:lnTo>
                    <a:lnTo>
                      <a:pt x="24013" y="28928"/>
                    </a:lnTo>
                    <a:lnTo>
                      <a:pt x="36997" y="28928"/>
                    </a:lnTo>
                    <a:lnTo>
                      <a:pt x="36901" y="29443"/>
                    </a:lnTo>
                    <a:lnTo>
                      <a:pt x="36621" y="30448"/>
                    </a:lnTo>
                    <a:lnTo>
                      <a:pt x="36263" y="31408"/>
                    </a:lnTo>
                    <a:lnTo>
                      <a:pt x="35809" y="32316"/>
                    </a:lnTo>
                    <a:lnTo>
                      <a:pt x="35277" y="33181"/>
                    </a:lnTo>
                    <a:lnTo>
                      <a:pt x="34665" y="33993"/>
                    </a:lnTo>
                    <a:lnTo>
                      <a:pt x="33984" y="34744"/>
                    </a:lnTo>
                    <a:lnTo>
                      <a:pt x="33216" y="35442"/>
                    </a:lnTo>
                    <a:lnTo>
                      <a:pt x="32387" y="36071"/>
                    </a:lnTo>
                    <a:lnTo>
                      <a:pt x="31478" y="36630"/>
                    </a:lnTo>
                    <a:lnTo>
                      <a:pt x="30509" y="37119"/>
                    </a:lnTo>
                    <a:lnTo>
                      <a:pt x="29479" y="37538"/>
                    </a:lnTo>
                    <a:lnTo>
                      <a:pt x="28387" y="37887"/>
                    </a:lnTo>
                    <a:lnTo>
                      <a:pt x="27235" y="38140"/>
                    </a:lnTo>
                    <a:lnTo>
                      <a:pt x="26030" y="38324"/>
                    </a:lnTo>
                    <a:lnTo>
                      <a:pt x="24773" y="38411"/>
                    </a:lnTo>
                    <a:lnTo>
                      <a:pt x="24118" y="38420"/>
                    </a:lnTo>
                    <a:lnTo>
                      <a:pt x="23384" y="38411"/>
                    </a:lnTo>
                    <a:lnTo>
                      <a:pt x="21952" y="38254"/>
                    </a:lnTo>
                    <a:lnTo>
                      <a:pt x="20564" y="37957"/>
                    </a:lnTo>
                    <a:lnTo>
                      <a:pt x="19228" y="37529"/>
                    </a:lnTo>
                    <a:lnTo>
                      <a:pt x="17953" y="36970"/>
                    </a:lnTo>
                    <a:lnTo>
                      <a:pt x="16748" y="36289"/>
                    </a:lnTo>
                    <a:lnTo>
                      <a:pt x="15613" y="35503"/>
                    </a:lnTo>
                    <a:lnTo>
                      <a:pt x="14565" y="34604"/>
                    </a:lnTo>
                    <a:lnTo>
                      <a:pt x="13605" y="33617"/>
                    </a:lnTo>
                    <a:lnTo>
                      <a:pt x="12740" y="32543"/>
                    </a:lnTo>
                    <a:lnTo>
                      <a:pt x="11972" y="31391"/>
                    </a:lnTo>
                    <a:lnTo>
                      <a:pt x="11317" y="30168"/>
                    </a:lnTo>
                    <a:lnTo>
                      <a:pt x="10785" y="28885"/>
                    </a:lnTo>
                    <a:lnTo>
                      <a:pt x="10365" y="27549"/>
                    </a:lnTo>
                    <a:lnTo>
                      <a:pt x="10086" y="26160"/>
                    </a:lnTo>
                    <a:lnTo>
                      <a:pt x="9938" y="24737"/>
                    </a:lnTo>
                    <a:lnTo>
                      <a:pt x="9929" y="24012"/>
                    </a:lnTo>
                    <a:lnTo>
                      <a:pt x="9938" y="23288"/>
                    </a:lnTo>
                    <a:lnTo>
                      <a:pt x="10086" y="21864"/>
                    </a:lnTo>
                    <a:lnTo>
                      <a:pt x="10365" y="20476"/>
                    </a:lnTo>
                    <a:lnTo>
                      <a:pt x="10785" y="19140"/>
                    </a:lnTo>
                    <a:lnTo>
                      <a:pt x="11317" y="17857"/>
                    </a:lnTo>
                    <a:lnTo>
                      <a:pt x="11972" y="16634"/>
                    </a:lnTo>
                    <a:lnTo>
                      <a:pt x="12740" y="15482"/>
                    </a:lnTo>
                    <a:lnTo>
                      <a:pt x="13605" y="14408"/>
                    </a:lnTo>
                    <a:lnTo>
                      <a:pt x="14565" y="13421"/>
                    </a:lnTo>
                    <a:lnTo>
                      <a:pt x="15613" y="12522"/>
                    </a:lnTo>
                    <a:lnTo>
                      <a:pt x="16748" y="11736"/>
                    </a:lnTo>
                    <a:lnTo>
                      <a:pt x="17953" y="11055"/>
                    </a:lnTo>
                    <a:lnTo>
                      <a:pt x="19228" y="10496"/>
                    </a:lnTo>
                    <a:lnTo>
                      <a:pt x="20564" y="10068"/>
                    </a:lnTo>
                    <a:lnTo>
                      <a:pt x="21952" y="9771"/>
                    </a:lnTo>
                    <a:lnTo>
                      <a:pt x="23384" y="9614"/>
                    </a:lnTo>
                    <a:lnTo>
                      <a:pt x="24118" y="9605"/>
                    </a:lnTo>
                    <a:lnTo>
                      <a:pt x="24773" y="9614"/>
                    </a:lnTo>
                    <a:lnTo>
                      <a:pt x="26047" y="9727"/>
                    </a:lnTo>
                    <a:lnTo>
                      <a:pt x="27287" y="9954"/>
                    </a:lnTo>
                    <a:lnTo>
                      <a:pt x="28492" y="10286"/>
                    </a:lnTo>
                    <a:lnTo>
                      <a:pt x="29645" y="10740"/>
                    </a:lnTo>
                    <a:lnTo>
                      <a:pt x="30754" y="11299"/>
                    </a:lnTo>
                    <a:lnTo>
                      <a:pt x="31810" y="11980"/>
                    </a:lnTo>
                    <a:lnTo>
                      <a:pt x="32814" y="12766"/>
                    </a:lnTo>
                    <a:lnTo>
                      <a:pt x="33286" y="13211"/>
                    </a:lnTo>
                    <a:lnTo>
                      <a:pt x="40166" y="6331"/>
                    </a:lnTo>
                    <a:lnTo>
                      <a:pt x="39765" y="5964"/>
                    </a:lnTo>
                    <a:lnTo>
                      <a:pt x="38935" y="5266"/>
                    </a:lnTo>
                    <a:lnTo>
                      <a:pt x="38088" y="4602"/>
                    </a:lnTo>
                    <a:lnTo>
                      <a:pt x="37215" y="3982"/>
                    </a:lnTo>
                    <a:lnTo>
                      <a:pt x="36307" y="3397"/>
                    </a:lnTo>
                    <a:lnTo>
                      <a:pt x="35381" y="2856"/>
                    </a:lnTo>
                    <a:lnTo>
                      <a:pt x="34430" y="2358"/>
                    </a:lnTo>
                    <a:lnTo>
                      <a:pt x="33443" y="1904"/>
                    </a:lnTo>
                    <a:lnTo>
                      <a:pt x="32439" y="1494"/>
                    </a:lnTo>
                    <a:lnTo>
                      <a:pt x="31400" y="1127"/>
                    </a:lnTo>
                    <a:lnTo>
                      <a:pt x="30343" y="812"/>
                    </a:lnTo>
                    <a:lnTo>
                      <a:pt x="29252" y="551"/>
                    </a:lnTo>
                    <a:lnTo>
                      <a:pt x="28134" y="332"/>
                    </a:lnTo>
                    <a:lnTo>
                      <a:pt x="26990" y="175"/>
                    </a:lnTo>
                    <a:lnTo>
                      <a:pt x="25820" y="62"/>
                    </a:lnTo>
                    <a:lnTo>
                      <a:pt x="24624" y="9"/>
                    </a:lnTo>
                    <a:lnTo>
                      <a:pt x="24013"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1"/>
              <p:cNvSpPr/>
              <p:nvPr/>
            </p:nvSpPr>
            <p:spPr>
              <a:xfrm>
                <a:off x="778236" y="4545721"/>
                <a:ext cx="125955" cy="206250"/>
              </a:xfrm>
              <a:custGeom>
                <a:rect b="b" l="l" r="r" t="t"/>
                <a:pathLst>
                  <a:path extrusionOk="0" h="142981" w="87317">
                    <a:moveTo>
                      <a:pt x="43658" y="1"/>
                    </a:moveTo>
                    <a:lnTo>
                      <a:pt x="42523" y="10"/>
                    </a:lnTo>
                    <a:lnTo>
                      <a:pt x="40297" y="123"/>
                    </a:lnTo>
                    <a:lnTo>
                      <a:pt x="38088" y="350"/>
                    </a:lnTo>
                    <a:lnTo>
                      <a:pt x="35922" y="682"/>
                    </a:lnTo>
                    <a:lnTo>
                      <a:pt x="33792" y="1110"/>
                    </a:lnTo>
                    <a:lnTo>
                      <a:pt x="31696" y="1651"/>
                    </a:lnTo>
                    <a:lnTo>
                      <a:pt x="29644" y="2288"/>
                    </a:lnTo>
                    <a:lnTo>
                      <a:pt x="27636" y="3022"/>
                    </a:lnTo>
                    <a:lnTo>
                      <a:pt x="25680" y="3851"/>
                    </a:lnTo>
                    <a:lnTo>
                      <a:pt x="23776" y="4768"/>
                    </a:lnTo>
                    <a:lnTo>
                      <a:pt x="21917" y="5781"/>
                    </a:lnTo>
                    <a:lnTo>
                      <a:pt x="20118" y="6873"/>
                    </a:lnTo>
                    <a:lnTo>
                      <a:pt x="18372" y="8051"/>
                    </a:lnTo>
                    <a:lnTo>
                      <a:pt x="16695" y="9309"/>
                    </a:lnTo>
                    <a:lnTo>
                      <a:pt x="15080" y="10645"/>
                    </a:lnTo>
                    <a:lnTo>
                      <a:pt x="13526" y="12050"/>
                    </a:lnTo>
                    <a:lnTo>
                      <a:pt x="12041" y="13535"/>
                    </a:lnTo>
                    <a:lnTo>
                      <a:pt x="10635" y="15080"/>
                    </a:lnTo>
                    <a:lnTo>
                      <a:pt x="9299" y="16696"/>
                    </a:lnTo>
                    <a:lnTo>
                      <a:pt x="8042" y="18381"/>
                    </a:lnTo>
                    <a:lnTo>
                      <a:pt x="6872" y="20118"/>
                    </a:lnTo>
                    <a:lnTo>
                      <a:pt x="5772" y="21917"/>
                    </a:lnTo>
                    <a:lnTo>
                      <a:pt x="4768" y="23777"/>
                    </a:lnTo>
                    <a:lnTo>
                      <a:pt x="3851" y="25689"/>
                    </a:lnTo>
                    <a:lnTo>
                      <a:pt x="3021" y="27645"/>
                    </a:lnTo>
                    <a:lnTo>
                      <a:pt x="2288" y="29653"/>
                    </a:lnTo>
                    <a:lnTo>
                      <a:pt x="1651" y="31705"/>
                    </a:lnTo>
                    <a:lnTo>
                      <a:pt x="1109" y="33792"/>
                    </a:lnTo>
                    <a:lnTo>
                      <a:pt x="673" y="35923"/>
                    </a:lnTo>
                    <a:lnTo>
                      <a:pt x="341" y="38097"/>
                    </a:lnTo>
                    <a:lnTo>
                      <a:pt x="123" y="40297"/>
                    </a:lnTo>
                    <a:lnTo>
                      <a:pt x="9" y="42532"/>
                    </a:lnTo>
                    <a:lnTo>
                      <a:pt x="0" y="43659"/>
                    </a:lnTo>
                    <a:lnTo>
                      <a:pt x="0" y="44427"/>
                    </a:lnTo>
                    <a:lnTo>
                      <a:pt x="53" y="45947"/>
                    </a:lnTo>
                    <a:lnTo>
                      <a:pt x="157" y="47440"/>
                    </a:lnTo>
                    <a:lnTo>
                      <a:pt x="315" y="48915"/>
                    </a:lnTo>
                    <a:lnTo>
                      <a:pt x="515" y="50373"/>
                    </a:lnTo>
                    <a:lnTo>
                      <a:pt x="769" y="51814"/>
                    </a:lnTo>
                    <a:lnTo>
                      <a:pt x="1057" y="53229"/>
                    </a:lnTo>
                    <a:lnTo>
                      <a:pt x="1397" y="54635"/>
                    </a:lnTo>
                    <a:lnTo>
                      <a:pt x="1782" y="56023"/>
                    </a:lnTo>
                    <a:lnTo>
                      <a:pt x="2201" y="57402"/>
                    </a:lnTo>
                    <a:lnTo>
                      <a:pt x="2899" y="59437"/>
                    </a:lnTo>
                    <a:lnTo>
                      <a:pt x="3964" y="62118"/>
                    </a:lnTo>
                    <a:lnTo>
                      <a:pt x="5161" y="64754"/>
                    </a:lnTo>
                    <a:lnTo>
                      <a:pt x="6479" y="67365"/>
                    </a:lnTo>
                    <a:lnTo>
                      <a:pt x="7902" y="69959"/>
                    </a:lnTo>
                    <a:lnTo>
                      <a:pt x="9422" y="72534"/>
                    </a:lnTo>
                    <a:lnTo>
                      <a:pt x="11028" y="75110"/>
                    </a:lnTo>
                    <a:lnTo>
                      <a:pt x="13552" y="78970"/>
                    </a:lnTo>
                    <a:lnTo>
                      <a:pt x="17097" y="84191"/>
                    </a:lnTo>
                    <a:lnTo>
                      <a:pt x="20747" y="89544"/>
                    </a:lnTo>
                    <a:lnTo>
                      <a:pt x="23488" y="93691"/>
                    </a:lnTo>
                    <a:lnTo>
                      <a:pt x="25287" y="96529"/>
                    </a:lnTo>
                    <a:lnTo>
                      <a:pt x="27060" y="99436"/>
                    </a:lnTo>
                    <a:lnTo>
                      <a:pt x="28788" y="102423"/>
                    </a:lnTo>
                    <a:lnTo>
                      <a:pt x="30456" y="105505"/>
                    </a:lnTo>
                    <a:lnTo>
                      <a:pt x="32063" y="108674"/>
                    </a:lnTo>
                    <a:lnTo>
                      <a:pt x="33582" y="111949"/>
                    </a:lnTo>
                    <a:lnTo>
                      <a:pt x="34997" y="115337"/>
                    </a:lnTo>
                    <a:lnTo>
                      <a:pt x="36315" y="118847"/>
                    </a:lnTo>
                    <a:lnTo>
                      <a:pt x="37214" y="121571"/>
                    </a:lnTo>
                    <a:lnTo>
                      <a:pt x="37782" y="123422"/>
                    </a:lnTo>
                    <a:lnTo>
                      <a:pt x="38315" y="125308"/>
                    </a:lnTo>
                    <a:lnTo>
                      <a:pt x="38804" y="127229"/>
                    </a:lnTo>
                    <a:lnTo>
                      <a:pt x="39266" y="129194"/>
                    </a:lnTo>
                    <a:lnTo>
                      <a:pt x="39677" y="131193"/>
                    </a:lnTo>
                    <a:lnTo>
                      <a:pt x="40061" y="133228"/>
                    </a:lnTo>
                    <a:lnTo>
                      <a:pt x="40393" y="135306"/>
                    </a:lnTo>
                    <a:lnTo>
                      <a:pt x="40681" y="137428"/>
                    </a:lnTo>
                    <a:lnTo>
                      <a:pt x="40934" y="139593"/>
                    </a:lnTo>
                    <a:lnTo>
                      <a:pt x="41039" y="140693"/>
                    </a:lnTo>
                    <a:lnTo>
                      <a:pt x="41065" y="140929"/>
                    </a:lnTo>
                    <a:lnTo>
                      <a:pt x="41196" y="141392"/>
                    </a:lnTo>
                    <a:lnTo>
                      <a:pt x="41406" y="141802"/>
                    </a:lnTo>
                    <a:lnTo>
                      <a:pt x="41685" y="142169"/>
                    </a:lnTo>
                    <a:lnTo>
                      <a:pt x="42034" y="142475"/>
                    </a:lnTo>
                    <a:lnTo>
                      <a:pt x="42436" y="142719"/>
                    </a:lnTo>
                    <a:lnTo>
                      <a:pt x="42890" y="142885"/>
                    </a:lnTo>
                    <a:lnTo>
                      <a:pt x="43388" y="142972"/>
                    </a:lnTo>
                    <a:lnTo>
                      <a:pt x="43658" y="142981"/>
                    </a:lnTo>
                    <a:lnTo>
                      <a:pt x="43920" y="142972"/>
                    </a:lnTo>
                    <a:lnTo>
                      <a:pt x="44418" y="142885"/>
                    </a:lnTo>
                    <a:lnTo>
                      <a:pt x="44872" y="142719"/>
                    </a:lnTo>
                    <a:lnTo>
                      <a:pt x="45274" y="142475"/>
                    </a:lnTo>
                    <a:lnTo>
                      <a:pt x="45623" y="142169"/>
                    </a:lnTo>
                    <a:lnTo>
                      <a:pt x="45902" y="141802"/>
                    </a:lnTo>
                    <a:lnTo>
                      <a:pt x="46112" y="141392"/>
                    </a:lnTo>
                    <a:lnTo>
                      <a:pt x="46243" y="140929"/>
                    </a:lnTo>
                    <a:lnTo>
                      <a:pt x="46278" y="140693"/>
                    </a:lnTo>
                    <a:lnTo>
                      <a:pt x="46383" y="139593"/>
                    </a:lnTo>
                    <a:lnTo>
                      <a:pt x="46627" y="137436"/>
                    </a:lnTo>
                    <a:lnTo>
                      <a:pt x="46924" y="135323"/>
                    </a:lnTo>
                    <a:lnTo>
                      <a:pt x="47265" y="133245"/>
                    </a:lnTo>
                    <a:lnTo>
                      <a:pt x="47649" y="131211"/>
                    </a:lnTo>
                    <a:lnTo>
                      <a:pt x="48068" y="129220"/>
                    </a:lnTo>
                    <a:lnTo>
                      <a:pt x="48531" y="127264"/>
                    </a:lnTo>
                    <a:lnTo>
                      <a:pt x="49028" y="125343"/>
                    </a:lnTo>
                    <a:lnTo>
                      <a:pt x="49561" y="123457"/>
                    </a:lnTo>
                    <a:lnTo>
                      <a:pt x="50129" y="121606"/>
                    </a:lnTo>
                    <a:lnTo>
                      <a:pt x="51037" y="118890"/>
                    </a:lnTo>
                    <a:lnTo>
                      <a:pt x="52346" y="115389"/>
                    </a:lnTo>
                    <a:lnTo>
                      <a:pt x="53778" y="112010"/>
                    </a:lnTo>
                    <a:lnTo>
                      <a:pt x="55298" y="108736"/>
                    </a:lnTo>
                    <a:lnTo>
                      <a:pt x="56896" y="105575"/>
                    </a:lnTo>
                    <a:lnTo>
                      <a:pt x="58563" y="102501"/>
                    </a:lnTo>
                    <a:lnTo>
                      <a:pt x="60292" y="99515"/>
                    </a:lnTo>
                    <a:lnTo>
                      <a:pt x="62065" y="96607"/>
                    </a:lnTo>
                    <a:lnTo>
                      <a:pt x="63872" y="93770"/>
                    </a:lnTo>
                    <a:lnTo>
                      <a:pt x="66605" y="89622"/>
                    </a:lnTo>
                    <a:lnTo>
                      <a:pt x="70246" y="84270"/>
                    </a:lnTo>
                    <a:lnTo>
                      <a:pt x="73791" y="79048"/>
                    </a:lnTo>
                    <a:lnTo>
                      <a:pt x="76306" y="75180"/>
                    </a:lnTo>
                    <a:lnTo>
                      <a:pt x="77904" y="72604"/>
                    </a:lnTo>
                    <a:lnTo>
                      <a:pt x="79423" y="70028"/>
                    </a:lnTo>
                    <a:lnTo>
                      <a:pt x="80846" y="67435"/>
                    </a:lnTo>
                    <a:lnTo>
                      <a:pt x="82165" y="64816"/>
                    </a:lnTo>
                    <a:lnTo>
                      <a:pt x="83352" y="62170"/>
                    </a:lnTo>
                    <a:lnTo>
                      <a:pt x="84418" y="59489"/>
                    </a:lnTo>
                    <a:lnTo>
                      <a:pt x="85116" y="57437"/>
                    </a:lnTo>
                    <a:lnTo>
                      <a:pt x="85535" y="56058"/>
                    </a:lnTo>
                    <a:lnTo>
                      <a:pt x="85911" y="54669"/>
                    </a:lnTo>
                    <a:lnTo>
                      <a:pt x="86251" y="53264"/>
                    </a:lnTo>
                    <a:lnTo>
                      <a:pt x="86548" y="51832"/>
                    </a:lnTo>
                    <a:lnTo>
                      <a:pt x="86793" y="50391"/>
                    </a:lnTo>
                    <a:lnTo>
                      <a:pt x="86993" y="48933"/>
                    </a:lnTo>
                    <a:lnTo>
                      <a:pt x="87151" y="47448"/>
                    </a:lnTo>
                    <a:lnTo>
                      <a:pt x="87255" y="45955"/>
                    </a:lnTo>
                    <a:lnTo>
                      <a:pt x="87308" y="44427"/>
                    </a:lnTo>
                    <a:lnTo>
                      <a:pt x="87316" y="43659"/>
                    </a:lnTo>
                    <a:lnTo>
                      <a:pt x="87299" y="42532"/>
                    </a:lnTo>
                    <a:lnTo>
                      <a:pt x="87185" y="40297"/>
                    </a:lnTo>
                    <a:lnTo>
                      <a:pt x="86967" y="38097"/>
                    </a:lnTo>
                    <a:lnTo>
                      <a:pt x="86635" y="35923"/>
                    </a:lnTo>
                    <a:lnTo>
                      <a:pt x="86199" y="33792"/>
                    </a:lnTo>
                    <a:lnTo>
                      <a:pt x="85657" y="31705"/>
                    </a:lnTo>
                    <a:lnTo>
                      <a:pt x="85020" y="29653"/>
                    </a:lnTo>
                    <a:lnTo>
                      <a:pt x="84287" y="27645"/>
                    </a:lnTo>
                    <a:lnTo>
                      <a:pt x="83457" y="25689"/>
                    </a:lnTo>
                    <a:lnTo>
                      <a:pt x="82540" y="23777"/>
                    </a:lnTo>
                    <a:lnTo>
                      <a:pt x="81536" y="21917"/>
                    </a:lnTo>
                    <a:lnTo>
                      <a:pt x="80436" y="20118"/>
                    </a:lnTo>
                    <a:lnTo>
                      <a:pt x="79266" y="18381"/>
                    </a:lnTo>
                    <a:lnTo>
                      <a:pt x="78009" y="16696"/>
                    </a:lnTo>
                    <a:lnTo>
                      <a:pt x="76673" y="15080"/>
                    </a:lnTo>
                    <a:lnTo>
                      <a:pt x="75267" y="13535"/>
                    </a:lnTo>
                    <a:lnTo>
                      <a:pt x="73782" y="12050"/>
                    </a:lnTo>
                    <a:lnTo>
                      <a:pt x="72228" y="10645"/>
                    </a:lnTo>
                    <a:lnTo>
                      <a:pt x="70613" y="9309"/>
                    </a:lnTo>
                    <a:lnTo>
                      <a:pt x="68936" y="8051"/>
                    </a:lnTo>
                    <a:lnTo>
                      <a:pt x="67190" y="6873"/>
                    </a:lnTo>
                    <a:lnTo>
                      <a:pt x="65391" y="5781"/>
                    </a:lnTo>
                    <a:lnTo>
                      <a:pt x="63532" y="4768"/>
                    </a:lnTo>
                    <a:lnTo>
                      <a:pt x="61628" y="3851"/>
                    </a:lnTo>
                    <a:lnTo>
                      <a:pt x="59672" y="3022"/>
                    </a:lnTo>
                    <a:lnTo>
                      <a:pt x="57664" y="2288"/>
                    </a:lnTo>
                    <a:lnTo>
                      <a:pt x="55612" y="1651"/>
                    </a:lnTo>
                    <a:lnTo>
                      <a:pt x="53516" y="1110"/>
                    </a:lnTo>
                    <a:lnTo>
                      <a:pt x="51386" y="682"/>
                    </a:lnTo>
                    <a:lnTo>
                      <a:pt x="49220" y="350"/>
                    </a:lnTo>
                    <a:lnTo>
                      <a:pt x="47011" y="123"/>
                    </a:lnTo>
                    <a:lnTo>
                      <a:pt x="44785" y="10"/>
                    </a:lnTo>
                    <a:lnTo>
                      <a:pt x="4365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1"/>
              <p:cNvSpPr/>
              <p:nvPr/>
            </p:nvSpPr>
            <p:spPr>
              <a:xfrm>
                <a:off x="819167" y="4586651"/>
                <a:ext cx="44084" cy="44086"/>
              </a:xfrm>
              <a:custGeom>
                <a:rect b="b" l="l" r="r" t="t"/>
                <a:pathLst>
                  <a:path extrusionOk="0" h="30562" w="30561">
                    <a:moveTo>
                      <a:pt x="15280" y="1"/>
                    </a:moveTo>
                    <a:lnTo>
                      <a:pt x="14486" y="18"/>
                    </a:lnTo>
                    <a:lnTo>
                      <a:pt x="12949" y="166"/>
                    </a:lnTo>
                    <a:lnTo>
                      <a:pt x="11456" y="472"/>
                    </a:lnTo>
                    <a:lnTo>
                      <a:pt x="10015" y="926"/>
                    </a:lnTo>
                    <a:lnTo>
                      <a:pt x="8644" y="1502"/>
                    </a:lnTo>
                    <a:lnTo>
                      <a:pt x="7352" y="2210"/>
                    </a:lnTo>
                    <a:lnTo>
                      <a:pt x="6130" y="3030"/>
                    </a:lnTo>
                    <a:lnTo>
                      <a:pt x="4995" y="3965"/>
                    </a:lnTo>
                    <a:lnTo>
                      <a:pt x="3964" y="5004"/>
                    </a:lnTo>
                    <a:lnTo>
                      <a:pt x="3030" y="6139"/>
                    </a:lnTo>
                    <a:lnTo>
                      <a:pt x="2200" y="7353"/>
                    </a:lnTo>
                    <a:lnTo>
                      <a:pt x="1493" y="8654"/>
                    </a:lnTo>
                    <a:lnTo>
                      <a:pt x="917" y="10024"/>
                    </a:lnTo>
                    <a:lnTo>
                      <a:pt x="472" y="11456"/>
                    </a:lnTo>
                    <a:lnTo>
                      <a:pt x="166" y="12950"/>
                    </a:lnTo>
                    <a:lnTo>
                      <a:pt x="9" y="14495"/>
                    </a:lnTo>
                    <a:lnTo>
                      <a:pt x="0" y="15281"/>
                    </a:lnTo>
                    <a:lnTo>
                      <a:pt x="9" y="16067"/>
                    </a:lnTo>
                    <a:lnTo>
                      <a:pt x="166" y="17612"/>
                    </a:lnTo>
                    <a:lnTo>
                      <a:pt x="472" y="19105"/>
                    </a:lnTo>
                    <a:lnTo>
                      <a:pt x="917" y="20537"/>
                    </a:lnTo>
                    <a:lnTo>
                      <a:pt x="1493" y="21908"/>
                    </a:lnTo>
                    <a:lnTo>
                      <a:pt x="2200" y="23209"/>
                    </a:lnTo>
                    <a:lnTo>
                      <a:pt x="3030" y="24423"/>
                    </a:lnTo>
                    <a:lnTo>
                      <a:pt x="3964" y="25558"/>
                    </a:lnTo>
                    <a:lnTo>
                      <a:pt x="4995" y="26597"/>
                    </a:lnTo>
                    <a:lnTo>
                      <a:pt x="6130" y="27531"/>
                    </a:lnTo>
                    <a:lnTo>
                      <a:pt x="7352" y="28352"/>
                    </a:lnTo>
                    <a:lnTo>
                      <a:pt x="8644" y="29059"/>
                    </a:lnTo>
                    <a:lnTo>
                      <a:pt x="10015" y="29636"/>
                    </a:lnTo>
                    <a:lnTo>
                      <a:pt x="11456" y="30090"/>
                    </a:lnTo>
                    <a:lnTo>
                      <a:pt x="12949" y="30395"/>
                    </a:lnTo>
                    <a:lnTo>
                      <a:pt x="14486" y="30544"/>
                    </a:lnTo>
                    <a:lnTo>
                      <a:pt x="15280" y="30561"/>
                    </a:lnTo>
                    <a:lnTo>
                      <a:pt x="16066" y="30544"/>
                    </a:lnTo>
                    <a:lnTo>
                      <a:pt x="17603" y="30395"/>
                    </a:lnTo>
                    <a:lnTo>
                      <a:pt x="19096" y="30090"/>
                    </a:lnTo>
                    <a:lnTo>
                      <a:pt x="20537" y="29636"/>
                    </a:lnTo>
                    <a:lnTo>
                      <a:pt x="21908" y="29059"/>
                    </a:lnTo>
                    <a:lnTo>
                      <a:pt x="23200" y="28352"/>
                    </a:lnTo>
                    <a:lnTo>
                      <a:pt x="24422" y="27531"/>
                    </a:lnTo>
                    <a:lnTo>
                      <a:pt x="25557" y="26597"/>
                    </a:lnTo>
                    <a:lnTo>
                      <a:pt x="26588" y="25558"/>
                    </a:lnTo>
                    <a:lnTo>
                      <a:pt x="27522" y="24423"/>
                    </a:lnTo>
                    <a:lnTo>
                      <a:pt x="28352" y="23209"/>
                    </a:lnTo>
                    <a:lnTo>
                      <a:pt x="29059" y="21908"/>
                    </a:lnTo>
                    <a:lnTo>
                      <a:pt x="29635" y="20537"/>
                    </a:lnTo>
                    <a:lnTo>
                      <a:pt x="30080" y="19105"/>
                    </a:lnTo>
                    <a:lnTo>
                      <a:pt x="30386" y="17612"/>
                    </a:lnTo>
                    <a:lnTo>
                      <a:pt x="30543" y="16067"/>
                    </a:lnTo>
                    <a:lnTo>
                      <a:pt x="30561" y="15281"/>
                    </a:lnTo>
                    <a:lnTo>
                      <a:pt x="30543" y="14495"/>
                    </a:lnTo>
                    <a:lnTo>
                      <a:pt x="30386" y="12950"/>
                    </a:lnTo>
                    <a:lnTo>
                      <a:pt x="30080" y="11456"/>
                    </a:lnTo>
                    <a:lnTo>
                      <a:pt x="29635" y="10024"/>
                    </a:lnTo>
                    <a:lnTo>
                      <a:pt x="29059" y="8654"/>
                    </a:lnTo>
                    <a:lnTo>
                      <a:pt x="28352" y="7353"/>
                    </a:lnTo>
                    <a:lnTo>
                      <a:pt x="27522" y="6139"/>
                    </a:lnTo>
                    <a:lnTo>
                      <a:pt x="26588" y="5004"/>
                    </a:lnTo>
                    <a:lnTo>
                      <a:pt x="25557" y="3965"/>
                    </a:lnTo>
                    <a:lnTo>
                      <a:pt x="24422" y="3030"/>
                    </a:lnTo>
                    <a:lnTo>
                      <a:pt x="23200" y="2210"/>
                    </a:lnTo>
                    <a:lnTo>
                      <a:pt x="21908" y="1502"/>
                    </a:lnTo>
                    <a:lnTo>
                      <a:pt x="20537" y="926"/>
                    </a:lnTo>
                    <a:lnTo>
                      <a:pt x="19096" y="472"/>
                    </a:lnTo>
                    <a:lnTo>
                      <a:pt x="17603" y="166"/>
                    </a:lnTo>
                    <a:lnTo>
                      <a:pt x="16066" y="18"/>
                    </a:lnTo>
                    <a:lnTo>
                      <a:pt x="1528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2" name="Google Shape;352;p21"/>
            <p:cNvGrpSpPr/>
            <p:nvPr/>
          </p:nvGrpSpPr>
          <p:grpSpPr>
            <a:xfrm>
              <a:off x="989818" y="4604847"/>
              <a:ext cx="1931844" cy="210801"/>
              <a:chOff x="1340225" y="2610825"/>
              <a:chExt cx="5581750" cy="609075"/>
            </a:xfrm>
          </p:grpSpPr>
          <p:sp>
            <p:nvSpPr>
              <p:cNvPr id="353" name="Google Shape;353;p21"/>
              <p:cNvSpPr/>
              <p:nvPr/>
            </p:nvSpPr>
            <p:spPr>
              <a:xfrm>
                <a:off x="3362375" y="2661450"/>
                <a:ext cx="394575" cy="412250"/>
              </a:xfrm>
              <a:custGeom>
                <a:rect b="b" l="l" r="r" t="t"/>
                <a:pathLst>
                  <a:path extrusionOk="0" h="16490" w="15783">
                    <a:moveTo>
                      <a:pt x="1" y="0"/>
                    </a:moveTo>
                    <a:lnTo>
                      <a:pt x="1" y="16489"/>
                    </a:lnTo>
                    <a:lnTo>
                      <a:pt x="2106" y="16489"/>
                    </a:lnTo>
                    <a:lnTo>
                      <a:pt x="2106" y="6708"/>
                    </a:lnTo>
                    <a:lnTo>
                      <a:pt x="2016" y="3941"/>
                    </a:lnTo>
                    <a:lnTo>
                      <a:pt x="2106" y="3941"/>
                    </a:lnTo>
                    <a:lnTo>
                      <a:pt x="7265" y="12987"/>
                    </a:lnTo>
                    <a:lnTo>
                      <a:pt x="8510" y="12987"/>
                    </a:lnTo>
                    <a:lnTo>
                      <a:pt x="13669" y="3941"/>
                    </a:lnTo>
                    <a:lnTo>
                      <a:pt x="13758" y="3941"/>
                    </a:lnTo>
                    <a:lnTo>
                      <a:pt x="13669" y="6708"/>
                    </a:lnTo>
                    <a:lnTo>
                      <a:pt x="13669" y="16489"/>
                    </a:lnTo>
                    <a:lnTo>
                      <a:pt x="15782" y="16489"/>
                    </a:lnTo>
                    <a:lnTo>
                      <a:pt x="15782" y="0"/>
                    </a:lnTo>
                    <a:lnTo>
                      <a:pt x="13669" y="0"/>
                    </a:lnTo>
                    <a:lnTo>
                      <a:pt x="7936" y="10040"/>
                    </a:lnTo>
                    <a:lnTo>
                      <a:pt x="7847" y="10040"/>
                    </a:lnTo>
                    <a:lnTo>
                      <a:pt x="211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1"/>
              <p:cNvSpPr/>
              <p:nvPr/>
            </p:nvSpPr>
            <p:spPr>
              <a:xfrm>
                <a:off x="3806400" y="2782125"/>
                <a:ext cx="251700" cy="300750"/>
              </a:xfrm>
              <a:custGeom>
                <a:rect b="b" l="l" r="r" t="t"/>
                <a:pathLst>
                  <a:path extrusionOk="0" h="12030" w="10068">
                    <a:moveTo>
                      <a:pt x="5321" y="6064"/>
                    </a:moveTo>
                    <a:lnTo>
                      <a:pt x="5760" y="6073"/>
                    </a:lnTo>
                    <a:lnTo>
                      <a:pt x="6548" y="6163"/>
                    </a:lnTo>
                    <a:lnTo>
                      <a:pt x="7229" y="6351"/>
                    </a:lnTo>
                    <a:lnTo>
                      <a:pt x="7784" y="6628"/>
                    </a:lnTo>
                    <a:lnTo>
                      <a:pt x="8017" y="6808"/>
                    </a:lnTo>
                    <a:lnTo>
                      <a:pt x="8008" y="7139"/>
                    </a:lnTo>
                    <a:lnTo>
                      <a:pt x="7874" y="7757"/>
                    </a:lnTo>
                    <a:lnTo>
                      <a:pt x="7605" y="8339"/>
                    </a:lnTo>
                    <a:lnTo>
                      <a:pt x="7202" y="8877"/>
                    </a:lnTo>
                    <a:lnTo>
                      <a:pt x="6942" y="9118"/>
                    </a:lnTo>
                    <a:lnTo>
                      <a:pt x="6673" y="9351"/>
                    </a:lnTo>
                    <a:lnTo>
                      <a:pt x="6109" y="9718"/>
                    </a:lnTo>
                    <a:lnTo>
                      <a:pt x="5509" y="9960"/>
                    </a:lnTo>
                    <a:lnTo>
                      <a:pt x="4882" y="10086"/>
                    </a:lnTo>
                    <a:lnTo>
                      <a:pt x="4560" y="10095"/>
                    </a:lnTo>
                    <a:lnTo>
                      <a:pt x="4327" y="10086"/>
                    </a:lnTo>
                    <a:lnTo>
                      <a:pt x="3897" y="10032"/>
                    </a:lnTo>
                    <a:lnTo>
                      <a:pt x="3485" y="9907"/>
                    </a:lnTo>
                    <a:lnTo>
                      <a:pt x="3100" y="9727"/>
                    </a:lnTo>
                    <a:lnTo>
                      <a:pt x="2929" y="9611"/>
                    </a:lnTo>
                    <a:lnTo>
                      <a:pt x="2750" y="9486"/>
                    </a:lnTo>
                    <a:lnTo>
                      <a:pt x="2482" y="9199"/>
                    </a:lnTo>
                    <a:lnTo>
                      <a:pt x="2303" y="8877"/>
                    </a:lnTo>
                    <a:lnTo>
                      <a:pt x="2213" y="8509"/>
                    </a:lnTo>
                    <a:lnTo>
                      <a:pt x="2204" y="8303"/>
                    </a:lnTo>
                    <a:lnTo>
                      <a:pt x="2213" y="8079"/>
                    </a:lnTo>
                    <a:lnTo>
                      <a:pt x="2311" y="7658"/>
                    </a:lnTo>
                    <a:lnTo>
                      <a:pt x="2509" y="7264"/>
                    </a:lnTo>
                    <a:lnTo>
                      <a:pt x="2804" y="6906"/>
                    </a:lnTo>
                    <a:lnTo>
                      <a:pt x="2992" y="6736"/>
                    </a:lnTo>
                    <a:lnTo>
                      <a:pt x="3198" y="6575"/>
                    </a:lnTo>
                    <a:lnTo>
                      <a:pt x="3682" y="6324"/>
                    </a:lnTo>
                    <a:lnTo>
                      <a:pt x="4264" y="6154"/>
                    </a:lnTo>
                    <a:lnTo>
                      <a:pt x="4945" y="6073"/>
                    </a:lnTo>
                    <a:lnTo>
                      <a:pt x="5321" y="6064"/>
                    </a:lnTo>
                    <a:close/>
                    <a:moveTo>
                      <a:pt x="5043" y="1"/>
                    </a:moveTo>
                    <a:lnTo>
                      <a:pt x="4578" y="10"/>
                    </a:lnTo>
                    <a:lnTo>
                      <a:pt x="3718" y="117"/>
                    </a:lnTo>
                    <a:lnTo>
                      <a:pt x="2965" y="332"/>
                    </a:lnTo>
                    <a:lnTo>
                      <a:pt x="2294" y="654"/>
                    </a:lnTo>
                    <a:lnTo>
                      <a:pt x="1998" y="860"/>
                    </a:lnTo>
                    <a:lnTo>
                      <a:pt x="1711" y="1075"/>
                    </a:lnTo>
                    <a:lnTo>
                      <a:pt x="1228" y="1532"/>
                    </a:lnTo>
                    <a:lnTo>
                      <a:pt x="843" y="1998"/>
                    </a:lnTo>
                    <a:lnTo>
                      <a:pt x="556" y="2491"/>
                    </a:lnTo>
                    <a:lnTo>
                      <a:pt x="449" y="2741"/>
                    </a:lnTo>
                    <a:lnTo>
                      <a:pt x="2392" y="3565"/>
                    </a:lnTo>
                    <a:lnTo>
                      <a:pt x="2464" y="3386"/>
                    </a:lnTo>
                    <a:lnTo>
                      <a:pt x="2661" y="3046"/>
                    </a:lnTo>
                    <a:lnTo>
                      <a:pt x="2921" y="2741"/>
                    </a:lnTo>
                    <a:lnTo>
                      <a:pt x="3234" y="2482"/>
                    </a:lnTo>
                    <a:lnTo>
                      <a:pt x="3422" y="2374"/>
                    </a:lnTo>
                    <a:lnTo>
                      <a:pt x="3601" y="2267"/>
                    </a:lnTo>
                    <a:lnTo>
                      <a:pt x="3995" y="2105"/>
                    </a:lnTo>
                    <a:lnTo>
                      <a:pt x="4416" y="1989"/>
                    </a:lnTo>
                    <a:lnTo>
                      <a:pt x="4855" y="1935"/>
                    </a:lnTo>
                    <a:lnTo>
                      <a:pt x="5088" y="1935"/>
                    </a:lnTo>
                    <a:lnTo>
                      <a:pt x="5393" y="1944"/>
                    </a:lnTo>
                    <a:lnTo>
                      <a:pt x="5966" y="2034"/>
                    </a:lnTo>
                    <a:lnTo>
                      <a:pt x="6485" y="2222"/>
                    </a:lnTo>
                    <a:lnTo>
                      <a:pt x="6960" y="2500"/>
                    </a:lnTo>
                    <a:lnTo>
                      <a:pt x="7184" y="2688"/>
                    </a:lnTo>
                    <a:lnTo>
                      <a:pt x="7381" y="2876"/>
                    </a:lnTo>
                    <a:lnTo>
                      <a:pt x="7703" y="3315"/>
                    </a:lnTo>
                    <a:lnTo>
                      <a:pt x="7918" y="3807"/>
                    </a:lnTo>
                    <a:lnTo>
                      <a:pt x="8026" y="4371"/>
                    </a:lnTo>
                    <a:lnTo>
                      <a:pt x="8035" y="4676"/>
                    </a:lnTo>
                    <a:lnTo>
                      <a:pt x="8035" y="4998"/>
                    </a:lnTo>
                    <a:lnTo>
                      <a:pt x="7721" y="4837"/>
                    </a:lnTo>
                    <a:lnTo>
                      <a:pt x="7041" y="4577"/>
                    </a:lnTo>
                    <a:lnTo>
                      <a:pt x="6270" y="4398"/>
                    </a:lnTo>
                    <a:lnTo>
                      <a:pt x="5419" y="4318"/>
                    </a:lnTo>
                    <a:lnTo>
                      <a:pt x="4963" y="4309"/>
                    </a:lnTo>
                    <a:lnTo>
                      <a:pt x="4443" y="4318"/>
                    </a:lnTo>
                    <a:lnTo>
                      <a:pt x="3476" y="4452"/>
                    </a:lnTo>
                    <a:lnTo>
                      <a:pt x="2598" y="4712"/>
                    </a:lnTo>
                    <a:lnTo>
                      <a:pt x="1801" y="5106"/>
                    </a:lnTo>
                    <a:lnTo>
                      <a:pt x="1434" y="5357"/>
                    </a:lnTo>
                    <a:lnTo>
                      <a:pt x="1264" y="5491"/>
                    </a:lnTo>
                    <a:lnTo>
                      <a:pt x="941" y="5778"/>
                    </a:lnTo>
                    <a:lnTo>
                      <a:pt x="672" y="6091"/>
                    </a:lnTo>
                    <a:lnTo>
                      <a:pt x="449" y="6422"/>
                    </a:lnTo>
                    <a:lnTo>
                      <a:pt x="269" y="6781"/>
                    </a:lnTo>
                    <a:lnTo>
                      <a:pt x="135" y="7175"/>
                    </a:lnTo>
                    <a:lnTo>
                      <a:pt x="54" y="7578"/>
                    </a:lnTo>
                    <a:lnTo>
                      <a:pt x="10" y="8017"/>
                    </a:lnTo>
                    <a:lnTo>
                      <a:pt x="1" y="8250"/>
                    </a:lnTo>
                    <a:lnTo>
                      <a:pt x="19" y="8671"/>
                    </a:lnTo>
                    <a:lnTo>
                      <a:pt x="117" y="9253"/>
                    </a:lnTo>
                    <a:lnTo>
                      <a:pt x="234" y="9611"/>
                    </a:lnTo>
                    <a:lnTo>
                      <a:pt x="386" y="9960"/>
                    </a:lnTo>
                    <a:lnTo>
                      <a:pt x="574" y="10274"/>
                    </a:lnTo>
                    <a:lnTo>
                      <a:pt x="923" y="10722"/>
                    </a:lnTo>
                    <a:lnTo>
                      <a:pt x="1210" y="10990"/>
                    </a:lnTo>
                    <a:lnTo>
                      <a:pt x="1523" y="11241"/>
                    </a:lnTo>
                    <a:lnTo>
                      <a:pt x="2195" y="11626"/>
                    </a:lnTo>
                    <a:lnTo>
                      <a:pt x="2947" y="11895"/>
                    </a:lnTo>
                    <a:lnTo>
                      <a:pt x="3771" y="12020"/>
                    </a:lnTo>
                    <a:lnTo>
                      <a:pt x="4210" y="12029"/>
                    </a:lnTo>
                    <a:lnTo>
                      <a:pt x="4515" y="12029"/>
                    </a:lnTo>
                    <a:lnTo>
                      <a:pt x="5088" y="11967"/>
                    </a:lnTo>
                    <a:lnTo>
                      <a:pt x="5625" y="11841"/>
                    </a:lnTo>
                    <a:lnTo>
                      <a:pt x="6127" y="11662"/>
                    </a:lnTo>
                    <a:lnTo>
                      <a:pt x="6593" y="11420"/>
                    </a:lnTo>
                    <a:lnTo>
                      <a:pt x="7023" y="11116"/>
                    </a:lnTo>
                    <a:lnTo>
                      <a:pt x="7417" y="10748"/>
                    </a:lnTo>
                    <a:lnTo>
                      <a:pt x="7784" y="10319"/>
                    </a:lnTo>
                    <a:lnTo>
                      <a:pt x="7954" y="10086"/>
                    </a:lnTo>
                    <a:lnTo>
                      <a:pt x="8044" y="10086"/>
                    </a:lnTo>
                    <a:lnTo>
                      <a:pt x="8044" y="11653"/>
                    </a:lnTo>
                    <a:lnTo>
                      <a:pt x="10068" y="11653"/>
                    </a:lnTo>
                    <a:lnTo>
                      <a:pt x="10068" y="4837"/>
                    </a:lnTo>
                    <a:lnTo>
                      <a:pt x="10068" y="4551"/>
                    </a:lnTo>
                    <a:lnTo>
                      <a:pt x="10023" y="4004"/>
                    </a:lnTo>
                    <a:lnTo>
                      <a:pt x="9925" y="3494"/>
                    </a:lnTo>
                    <a:lnTo>
                      <a:pt x="9790" y="3010"/>
                    </a:lnTo>
                    <a:lnTo>
                      <a:pt x="9611" y="2562"/>
                    </a:lnTo>
                    <a:lnTo>
                      <a:pt x="9387" y="2150"/>
                    </a:lnTo>
                    <a:lnTo>
                      <a:pt x="9118" y="1774"/>
                    </a:lnTo>
                    <a:lnTo>
                      <a:pt x="8814" y="1425"/>
                    </a:lnTo>
                    <a:lnTo>
                      <a:pt x="8635" y="1263"/>
                    </a:lnTo>
                    <a:lnTo>
                      <a:pt x="8456" y="1111"/>
                    </a:lnTo>
                    <a:lnTo>
                      <a:pt x="8071" y="834"/>
                    </a:lnTo>
                    <a:lnTo>
                      <a:pt x="7668" y="592"/>
                    </a:lnTo>
                    <a:lnTo>
                      <a:pt x="7247" y="395"/>
                    </a:lnTo>
                    <a:lnTo>
                      <a:pt x="6799" y="233"/>
                    </a:lnTo>
                    <a:lnTo>
                      <a:pt x="6324" y="117"/>
                    </a:lnTo>
                    <a:lnTo>
                      <a:pt x="5572" y="10"/>
                    </a:lnTo>
                    <a:lnTo>
                      <a:pt x="504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1"/>
              <p:cNvSpPr/>
              <p:nvPr/>
            </p:nvSpPr>
            <p:spPr>
              <a:xfrm>
                <a:off x="4114950" y="2782575"/>
                <a:ext cx="283275" cy="415600"/>
              </a:xfrm>
              <a:custGeom>
                <a:rect b="b" l="l" r="r" t="t"/>
                <a:pathLst>
                  <a:path extrusionOk="0" h="16624" w="11331">
                    <a:moveTo>
                      <a:pt x="5617" y="1926"/>
                    </a:moveTo>
                    <a:lnTo>
                      <a:pt x="5984" y="1935"/>
                    </a:lnTo>
                    <a:lnTo>
                      <a:pt x="6665" y="2078"/>
                    </a:lnTo>
                    <a:lnTo>
                      <a:pt x="7300" y="2356"/>
                    </a:lnTo>
                    <a:lnTo>
                      <a:pt x="7883" y="2777"/>
                    </a:lnTo>
                    <a:lnTo>
                      <a:pt x="8151" y="3046"/>
                    </a:lnTo>
                    <a:lnTo>
                      <a:pt x="8402" y="3332"/>
                    </a:lnTo>
                    <a:lnTo>
                      <a:pt x="8805" y="3977"/>
                    </a:lnTo>
                    <a:lnTo>
                      <a:pt x="9065" y="4712"/>
                    </a:lnTo>
                    <a:lnTo>
                      <a:pt x="9199" y="5545"/>
                    </a:lnTo>
                    <a:lnTo>
                      <a:pt x="9217" y="6001"/>
                    </a:lnTo>
                    <a:lnTo>
                      <a:pt x="9199" y="6449"/>
                    </a:lnTo>
                    <a:lnTo>
                      <a:pt x="9065" y="7282"/>
                    </a:lnTo>
                    <a:lnTo>
                      <a:pt x="8805" y="8017"/>
                    </a:lnTo>
                    <a:lnTo>
                      <a:pt x="8402" y="8670"/>
                    </a:lnTo>
                    <a:lnTo>
                      <a:pt x="8151" y="8957"/>
                    </a:lnTo>
                    <a:lnTo>
                      <a:pt x="7883" y="9226"/>
                    </a:lnTo>
                    <a:lnTo>
                      <a:pt x="7300" y="9647"/>
                    </a:lnTo>
                    <a:lnTo>
                      <a:pt x="6665" y="9924"/>
                    </a:lnTo>
                    <a:lnTo>
                      <a:pt x="5984" y="10068"/>
                    </a:lnTo>
                    <a:lnTo>
                      <a:pt x="5617" y="10077"/>
                    </a:lnTo>
                    <a:lnTo>
                      <a:pt x="5249" y="10068"/>
                    </a:lnTo>
                    <a:lnTo>
                      <a:pt x="4560" y="9924"/>
                    </a:lnTo>
                    <a:lnTo>
                      <a:pt x="3924" y="9647"/>
                    </a:lnTo>
                    <a:lnTo>
                      <a:pt x="3342" y="9235"/>
                    </a:lnTo>
                    <a:lnTo>
                      <a:pt x="3082" y="8966"/>
                    </a:lnTo>
                    <a:lnTo>
                      <a:pt x="2822" y="8688"/>
                    </a:lnTo>
                    <a:lnTo>
                      <a:pt x="2428" y="8044"/>
                    </a:lnTo>
                    <a:lnTo>
                      <a:pt x="2168" y="7300"/>
                    </a:lnTo>
                    <a:lnTo>
                      <a:pt x="2034" y="6458"/>
                    </a:lnTo>
                    <a:lnTo>
                      <a:pt x="2025" y="6001"/>
                    </a:lnTo>
                    <a:lnTo>
                      <a:pt x="2034" y="5545"/>
                    </a:lnTo>
                    <a:lnTo>
                      <a:pt x="2168" y="4712"/>
                    </a:lnTo>
                    <a:lnTo>
                      <a:pt x="2437" y="3968"/>
                    </a:lnTo>
                    <a:lnTo>
                      <a:pt x="2831" y="3323"/>
                    </a:lnTo>
                    <a:lnTo>
                      <a:pt x="3082" y="3037"/>
                    </a:lnTo>
                    <a:lnTo>
                      <a:pt x="3342" y="2768"/>
                    </a:lnTo>
                    <a:lnTo>
                      <a:pt x="3924" y="2356"/>
                    </a:lnTo>
                    <a:lnTo>
                      <a:pt x="4560" y="2078"/>
                    </a:lnTo>
                    <a:lnTo>
                      <a:pt x="5249" y="1935"/>
                    </a:lnTo>
                    <a:lnTo>
                      <a:pt x="5617" y="1926"/>
                    </a:lnTo>
                    <a:close/>
                    <a:moveTo>
                      <a:pt x="5966" y="1"/>
                    </a:moveTo>
                    <a:lnTo>
                      <a:pt x="5643" y="9"/>
                    </a:lnTo>
                    <a:lnTo>
                      <a:pt x="5034" y="72"/>
                    </a:lnTo>
                    <a:lnTo>
                      <a:pt x="4452" y="207"/>
                    </a:lnTo>
                    <a:lnTo>
                      <a:pt x="3906" y="413"/>
                    </a:lnTo>
                    <a:lnTo>
                      <a:pt x="3646" y="547"/>
                    </a:lnTo>
                    <a:lnTo>
                      <a:pt x="3395" y="690"/>
                    </a:lnTo>
                    <a:lnTo>
                      <a:pt x="2948" y="995"/>
                    </a:lnTo>
                    <a:lnTo>
                      <a:pt x="2562" y="1344"/>
                    </a:lnTo>
                    <a:lnTo>
                      <a:pt x="2249" y="1720"/>
                    </a:lnTo>
                    <a:lnTo>
                      <a:pt x="2115" y="1926"/>
                    </a:lnTo>
                    <a:lnTo>
                      <a:pt x="2025" y="1926"/>
                    </a:lnTo>
                    <a:lnTo>
                      <a:pt x="2025" y="359"/>
                    </a:lnTo>
                    <a:lnTo>
                      <a:pt x="1" y="359"/>
                    </a:lnTo>
                    <a:lnTo>
                      <a:pt x="1" y="16624"/>
                    </a:lnTo>
                    <a:lnTo>
                      <a:pt x="2115" y="16624"/>
                    </a:lnTo>
                    <a:lnTo>
                      <a:pt x="2115" y="11653"/>
                    </a:lnTo>
                    <a:lnTo>
                      <a:pt x="2025" y="10086"/>
                    </a:lnTo>
                    <a:lnTo>
                      <a:pt x="2115" y="10086"/>
                    </a:lnTo>
                    <a:lnTo>
                      <a:pt x="2249" y="10292"/>
                    </a:lnTo>
                    <a:lnTo>
                      <a:pt x="2562" y="10668"/>
                    </a:lnTo>
                    <a:lnTo>
                      <a:pt x="2948" y="11017"/>
                    </a:lnTo>
                    <a:lnTo>
                      <a:pt x="3395" y="11322"/>
                    </a:lnTo>
                    <a:lnTo>
                      <a:pt x="3646" y="11465"/>
                    </a:lnTo>
                    <a:lnTo>
                      <a:pt x="3906" y="11599"/>
                    </a:lnTo>
                    <a:lnTo>
                      <a:pt x="4452" y="11805"/>
                    </a:lnTo>
                    <a:lnTo>
                      <a:pt x="5034" y="11940"/>
                    </a:lnTo>
                    <a:lnTo>
                      <a:pt x="5643" y="12011"/>
                    </a:lnTo>
                    <a:lnTo>
                      <a:pt x="6235" y="12011"/>
                    </a:lnTo>
                    <a:lnTo>
                      <a:pt x="6763" y="11958"/>
                    </a:lnTo>
                    <a:lnTo>
                      <a:pt x="7274" y="11850"/>
                    </a:lnTo>
                    <a:lnTo>
                      <a:pt x="7766" y="11680"/>
                    </a:lnTo>
                    <a:lnTo>
                      <a:pt x="8232" y="11465"/>
                    </a:lnTo>
                    <a:lnTo>
                      <a:pt x="8689" y="11205"/>
                    </a:lnTo>
                    <a:lnTo>
                      <a:pt x="9119" y="10883"/>
                    </a:lnTo>
                    <a:lnTo>
                      <a:pt x="9540" y="10507"/>
                    </a:lnTo>
                    <a:lnTo>
                      <a:pt x="9737" y="10301"/>
                    </a:lnTo>
                    <a:lnTo>
                      <a:pt x="9934" y="10086"/>
                    </a:lnTo>
                    <a:lnTo>
                      <a:pt x="10283" y="9629"/>
                    </a:lnTo>
                    <a:lnTo>
                      <a:pt x="10579" y="9145"/>
                    </a:lnTo>
                    <a:lnTo>
                      <a:pt x="10829" y="8635"/>
                    </a:lnTo>
                    <a:lnTo>
                      <a:pt x="11026" y="8097"/>
                    </a:lnTo>
                    <a:lnTo>
                      <a:pt x="11179" y="7533"/>
                    </a:lnTo>
                    <a:lnTo>
                      <a:pt x="11277" y="6951"/>
                    </a:lnTo>
                    <a:lnTo>
                      <a:pt x="11322" y="6333"/>
                    </a:lnTo>
                    <a:lnTo>
                      <a:pt x="11331" y="6010"/>
                    </a:lnTo>
                    <a:lnTo>
                      <a:pt x="11322" y="5697"/>
                    </a:lnTo>
                    <a:lnTo>
                      <a:pt x="11277" y="5079"/>
                    </a:lnTo>
                    <a:lnTo>
                      <a:pt x="11179" y="4488"/>
                    </a:lnTo>
                    <a:lnTo>
                      <a:pt x="11026" y="3932"/>
                    </a:lnTo>
                    <a:lnTo>
                      <a:pt x="10829" y="3395"/>
                    </a:lnTo>
                    <a:lnTo>
                      <a:pt x="10579" y="2885"/>
                    </a:lnTo>
                    <a:lnTo>
                      <a:pt x="10283" y="2401"/>
                    </a:lnTo>
                    <a:lnTo>
                      <a:pt x="9934" y="1944"/>
                    </a:lnTo>
                    <a:lnTo>
                      <a:pt x="9737" y="1729"/>
                    </a:lnTo>
                    <a:lnTo>
                      <a:pt x="9540" y="1514"/>
                    </a:lnTo>
                    <a:lnTo>
                      <a:pt x="9128" y="1138"/>
                    </a:lnTo>
                    <a:lnTo>
                      <a:pt x="8689" y="816"/>
                    </a:lnTo>
                    <a:lnTo>
                      <a:pt x="8241" y="538"/>
                    </a:lnTo>
                    <a:lnTo>
                      <a:pt x="7766" y="323"/>
                    </a:lnTo>
                    <a:lnTo>
                      <a:pt x="7274" y="162"/>
                    </a:lnTo>
                    <a:lnTo>
                      <a:pt x="6763" y="54"/>
                    </a:lnTo>
                    <a:lnTo>
                      <a:pt x="62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1"/>
              <p:cNvSpPr/>
              <p:nvPr/>
            </p:nvSpPr>
            <p:spPr>
              <a:xfrm>
                <a:off x="4425300" y="2782350"/>
                <a:ext cx="234925" cy="300525"/>
              </a:xfrm>
              <a:custGeom>
                <a:rect b="b" l="l" r="r" t="t"/>
                <a:pathLst>
                  <a:path extrusionOk="0" h="12021" w="9397">
                    <a:moveTo>
                      <a:pt x="4846" y="1"/>
                    </a:moveTo>
                    <a:lnTo>
                      <a:pt x="4398" y="10"/>
                    </a:lnTo>
                    <a:lnTo>
                      <a:pt x="3547" y="126"/>
                    </a:lnTo>
                    <a:lnTo>
                      <a:pt x="2759" y="350"/>
                    </a:lnTo>
                    <a:lnTo>
                      <a:pt x="2043" y="699"/>
                    </a:lnTo>
                    <a:lnTo>
                      <a:pt x="1702" y="932"/>
                    </a:lnTo>
                    <a:lnTo>
                      <a:pt x="1389" y="1165"/>
                    </a:lnTo>
                    <a:lnTo>
                      <a:pt x="1004" y="1568"/>
                    </a:lnTo>
                    <a:lnTo>
                      <a:pt x="798" y="1855"/>
                    </a:lnTo>
                    <a:lnTo>
                      <a:pt x="628" y="2159"/>
                    </a:lnTo>
                    <a:lnTo>
                      <a:pt x="511" y="2482"/>
                    </a:lnTo>
                    <a:lnTo>
                      <a:pt x="422" y="2813"/>
                    </a:lnTo>
                    <a:lnTo>
                      <a:pt x="386" y="3171"/>
                    </a:lnTo>
                    <a:lnTo>
                      <a:pt x="386" y="3359"/>
                    </a:lnTo>
                    <a:lnTo>
                      <a:pt x="395" y="3682"/>
                    </a:lnTo>
                    <a:lnTo>
                      <a:pt x="511" y="4264"/>
                    </a:lnTo>
                    <a:lnTo>
                      <a:pt x="753" y="4783"/>
                    </a:lnTo>
                    <a:lnTo>
                      <a:pt x="1111" y="5240"/>
                    </a:lnTo>
                    <a:lnTo>
                      <a:pt x="1344" y="5437"/>
                    </a:lnTo>
                    <a:lnTo>
                      <a:pt x="1586" y="5625"/>
                    </a:lnTo>
                    <a:lnTo>
                      <a:pt x="2088" y="5957"/>
                    </a:lnTo>
                    <a:lnTo>
                      <a:pt x="2598" y="6216"/>
                    </a:lnTo>
                    <a:lnTo>
                      <a:pt x="3126" y="6422"/>
                    </a:lnTo>
                    <a:lnTo>
                      <a:pt x="3395" y="6494"/>
                    </a:lnTo>
                    <a:lnTo>
                      <a:pt x="5679" y="7040"/>
                    </a:lnTo>
                    <a:lnTo>
                      <a:pt x="6046" y="7148"/>
                    </a:lnTo>
                    <a:lnTo>
                      <a:pt x="6494" y="7354"/>
                    </a:lnTo>
                    <a:lnTo>
                      <a:pt x="6736" y="7524"/>
                    </a:lnTo>
                    <a:lnTo>
                      <a:pt x="6924" y="7712"/>
                    </a:lnTo>
                    <a:lnTo>
                      <a:pt x="7076" y="7918"/>
                    </a:lnTo>
                    <a:lnTo>
                      <a:pt x="7166" y="8151"/>
                    </a:lnTo>
                    <a:lnTo>
                      <a:pt x="7220" y="8402"/>
                    </a:lnTo>
                    <a:lnTo>
                      <a:pt x="7220" y="8536"/>
                    </a:lnTo>
                    <a:lnTo>
                      <a:pt x="7220" y="8715"/>
                    </a:lnTo>
                    <a:lnTo>
                      <a:pt x="7139" y="9038"/>
                    </a:lnTo>
                    <a:lnTo>
                      <a:pt x="6978" y="9333"/>
                    </a:lnTo>
                    <a:lnTo>
                      <a:pt x="6736" y="9584"/>
                    </a:lnTo>
                    <a:lnTo>
                      <a:pt x="6584" y="9692"/>
                    </a:lnTo>
                    <a:lnTo>
                      <a:pt x="6422" y="9799"/>
                    </a:lnTo>
                    <a:lnTo>
                      <a:pt x="6055" y="9960"/>
                    </a:lnTo>
                    <a:lnTo>
                      <a:pt x="5652" y="10068"/>
                    </a:lnTo>
                    <a:lnTo>
                      <a:pt x="5204" y="10121"/>
                    </a:lnTo>
                    <a:lnTo>
                      <a:pt x="4963" y="10130"/>
                    </a:lnTo>
                    <a:lnTo>
                      <a:pt x="4694" y="10121"/>
                    </a:lnTo>
                    <a:lnTo>
                      <a:pt x="4192" y="10059"/>
                    </a:lnTo>
                    <a:lnTo>
                      <a:pt x="3727" y="9924"/>
                    </a:lnTo>
                    <a:lnTo>
                      <a:pt x="3306" y="9727"/>
                    </a:lnTo>
                    <a:lnTo>
                      <a:pt x="2920" y="9468"/>
                    </a:lnTo>
                    <a:lnTo>
                      <a:pt x="2571" y="9136"/>
                    </a:lnTo>
                    <a:lnTo>
                      <a:pt x="2267" y="8733"/>
                    </a:lnTo>
                    <a:lnTo>
                      <a:pt x="2007" y="8276"/>
                    </a:lnTo>
                    <a:lnTo>
                      <a:pt x="1890" y="8017"/>
                    </a:lnTo>
                    <a:lnTo>
                      <a:pt x="1" y="8796"/>
                    </a:lnTo>
                    <a:lnTo>
                      <a:pt x="153" y="9145"/>
                    </a:lnTo>
                    <a:lnTo>
                      <a:pt x="520" y="9772"/>
                    </a:lnTo>
                    <a:lnTo>
                      <a:pt x="968" y="10354"/>
                    </a:lnTo>
                    <a:lnTo>
                      <a:pt x="1505" y="10865"/>
                    </a:lnTo>
                    <a:lnTo>
                      <a:pt x="1801" y="11107"/>
                    </a:lnTo>
                    <a:lnTo>
                      <a:pt x="2123" y="11322"/>
                    </a:lnTo>
                    <a:lnTo>
                      <a:pt x="2822" y="11671"/>
                    </a:lnTo>
                    <a:lnTo>
                      <a:pt x="3601" y="11895"/>
                    </a:lnTo>
                    <a:lnTo>
                      <a:pt x="4461" y="12011"/>
                    </a:lnTo>
                    <a:lnTo>
                      <a:pt x="4927" y="12020"/>
                    </a:lnTo>
                    <a:lnTo>
                      <a:pt x="5410" y="12011"/>
                    </a:lnTo>
                    <a:lnTo>
                      <a:pt x="6306" y="11886"/>
                    </a:lnTo>
                    <a:lnTo>
                      <a:pt x="7112" y="11626"/>
                    </a:lnTo>
                    <a:lnTo>
                      <a:pt x="7829" y="11241"/>
                    </a:lnTo>
                    <a:lnTo>
                      <a:pt x="8151" y="11008"/>
                    </a:lnTo>
                    <a:lnTo>
                      <a:pt x="8447" y="10748"/>
                    </a:lnTo>
                    <a:lnTo>
                      <a:pt x="8912" y="10175"/>
                    </a:lnTo>
                    <a:lnTo>
                      <a:pt x="9154" y="9709"/>
                    </a:lnTo>
                    <a:lnTo>
                      <a:pt x="9271" y="9378"/>
                    </a:lnTo>
                    <a:lnTo>
                      <a:pt x="9378" y="8850"/>
                    </a:lnTo>
                    <a:lnTo>
                      <a:pt x="9396" y="8473"/>
                    </a:lnTo>
                    <a:lnTo>
                      <a:pt x="9387" y="8196"/>
                    </a:lnTo>
                    <a:lnTo>
                      <a:pt x="9289" y="7658"/>
                    </a:lnTo>
                    <a:lnTo>
                      <a:pt x="9100" y="7148"/>
                    </a:lnTo>
                    <a:lnTo>
                      <a:pt x="8814" y="6673"/>
                    </a:lnTo>
                    <a:lnTo>
                      <a:pt x="8635" y="6449"/>
                    </a:lnTo>
                    <a:lnTo>
                      <a:pt x="8438" y="6225"/>
                    </a:lnTo>
                    <a:lnTo>
                      <a:pt x="7954" y="5849"/>
                    </a:lnTo>
                    <a:lnTo>
                      <a:pt x="7363" y="5536"/>
                    </a:lnTo>
                    <a:lnTo>
                      <a:pt x="6673" y="5276"/>
                    </a:lnTo>
                    <a:lnTo>
                      <a:pt x="6279" y="5177"/>
                    </a:lnTo>
                    <a:lnTo>
                      <a:pt x="4040" y="4658"/>
                    </a:lnTo>
                    <a:lnTo>
                      <a:pt x="3682" y="4568"/>
                    </a:lnTo>
                    <a:lnTo>
                      <a:pt x="3118" y="4318"/>
                    </a:lnTo>
                    <a:lnTo>
                      <a:pt x="2831" y="4076"/>
                    </a:lnTo>
                    <a:lnTo>
                      <a:pt x="2688" y="3897"/>
                    </a:lnTo>
                    <a:lnTo>
                      <a:pt x="2589" y="3691"/>
                    </a:lnTo>
                    <a:lnTo>
                      <a:pt x="2544" y="3467"/>
                    </a:lnTo>
                    <a:lnTo>
                      <a:pt x="2544" y="3350"/>
                    </a:lnTo>
                    <a:lnTo>
                      <a:pt x="2553" y="3180"/>
                    </a:lnTo>
                    <a:lnTo>
                      <a:pt x="2634" y="2876"/>
                    </a:lnTo>
                    <a:lnTo>
                      <a:pt x="2795" y="2616"/>
                    </a:lnTo>
                    <a:lnTo>
                      <a:pt x="3037" y="2383"/>
                    </a:lnTo>
                    <a:lnTo>
                      <a:pt x="3189" y="2285"/>
                    </a:lnTo>
                    <a:lnTo>
                      <a:pt x="3350" y="2186"/>
                    </a:lnTo>
                    <a:lnTo>
                      <a:pt x="3718" y="2043"/>
                    </a:lnTo>
                    <a:lnTo>
                      <a:pt x="4112" y="1944"/>
                    </a:lnTo>
                    <a:lnTo>
                      <a:pt x="4551" y="1890"/>
                    </a:lnTo>
                    <a:lnTo>
                      <a:pt x="5025" y="1890"/>
                    </a:lnTo>
                    <a:lnTo>
                      <a:pt x="5464" y="1944"/>
                    </a:lnTo>
                    <a:lnTo>
                      <a:pt x="5876" y="2034"/>
                    </a:lnTo>
                    <a:lnTo>
                      <a:pt x="6234" y="2177"/>
                    </a:lnTo>
                    <a:lnTo>
                      <a:pt x="6557" y="2365"/>
                    </a:lnTo>
                    <a:lnTo>
                      <a:pt x="6834" y="2598"/>
                    </a:lnTo>
                    <a:lnTo>
                      <a:pt x="7076" y="2885"/>
                    </a:lnTo>
                    <a:lnTo>
                      <a:pt x="7273" y="3207"/>
                    </a:lnTo>
                    <a:lnTo>
                      <a:pt x="7354" y="3395"/>
                    </a:lnTo>
                    <a:lnTo>
                      <a:pt x="9208" y="2634"/>
                    </a:lnTo>
                    <a:lnTo>
                      <a:pt x="9074" y="2320"/>
                    </a:lnTo>
                    <a:lnTo>
                      <a:pt x="8733" y="1756"/>
                    </a:lnTo>
                    <a:lnTo>
                      <a:pt x="8312" y="1263"/>
                    </a:lnTo>
                    <a:lnTo>
                      <a:pt x="7811" y="851"/>
                    </a:lnTo>
                    <a:lnTo>
                      <a:pt x="7524" y="681"/>
                    </a:lnTo>
                    <a:lnTo>
                      <a:pt x="7229" y="520"/>
                    </a:lnTo>
                    <a:lnTo>
                      <a:pt x="6602" y="260"/>
                    </a:lnTo>
                    <a:lnTo>
                      <a:pt x="5930" y="90"/>
                    </a:lnTo>
                    <a:lnTo>
                      <a:pt x="5222" y="10"/>
                    </a:lnTo>
                    <a:lnTo>
                      <a:pt x="484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1"/>
              <p:cNvSpPr/>
              <p:nvPr/>
            </p:nvSpPr>
            <p:spPr>
              <a:xfrm>
                <a:off x="4841550" y="2661450"/>
                <a:ext cx="269625" cy="412250"/>
              </a:xfrm>
              <a:custGeom>
                <a:rect b="b" l="l" r="r" t="t"/>
                <a:pathLst>
                  <a:path extrusionOk="0" h="16490" w="10785">
                    <a:moveTo>
                      <a:pt x="5661" y="2024"/>
                    </a:moveTo>
                    <a:lnTo>
                      <a:pt x="5993" y="2033"/>
                    </a:lnTo>
                    <a:lnTo>
                      <a:pt x="6593" y="2150"/>
                    </a:lnTo>
                    <a:lnTo>
                      <a:pt x="7121" y="2374"/>
                    </a:lnTo>
                    <a:lnTo>
                      <a:pt x="7596" y="2705"/>
                    </a:lnTo>
                    <a:lnTo>
                      <a:pt x="7802" y="2920"/>
                    </a:lnTo>
                    <a:lnTo>
                      <a:pt x="7999" y="3153"/>
                    </a:lnTo>
                    <a:lnTo>
                      <a:pt x="8295" y="3618"/>
                    </a:lnTo>
                    <a:lnTo>
                      <a:pt x="8501" y="4120"/>
                    </a:lnTo>
                    <a:lnTo>
                      <a:pt x="8599" y="4631"/>
                    </a:lnTo>
                    <a:lnTo>
                      <a:pt x="8608" y="4899"/>
                    </a:lnTo>
                    <a:lnTo>
                      <a:pt x="8599" y="5168"/>
                    </a:lnTo>
                    <a:lnTo>
                      <a:pt x="8501" y="5696"/>
                    </a:lnTo>
                    <a:lnTo>
                      <a:pt x="8295" y="6189"/>
                    </a:lnTo>
                    <a:lnTo>
                      <a:pt x="7999" y="6655"/>
                    </a:lnTo>
                    <a:lnTo>
                      <a:pt x="7802" y="6888"/>
                    </a:lnTo>
                    <a:lnTo>
                      <a:pt x="7596" y="7094"/>
                    </a:lnTo>
                    <a:lnTo>
                      <a:pt x="7130" y="7434"/>
                    </a:lnTo>
                    <a:lnTo>
                      <a:pt x="6593" y="7658"/>
                    </a:lnTo>
                    <a:lnTo>
                      <a:pt x="5993" y="7765"/>
                    </a:lnTo>
                    <a:lnTo>
                      <a:pt x="5661" y="7783"/>
                    </a:lnTo>
                    <a:lnTo>
                      <a:pt x="2115" y="7783"/>
                    </a:lnTo>
                    <a:lnTo>
                      <a:pt x="2115" y="2024"/>
                    </a:lnTo>
                    <a:close/>
                    <a:moveTo>
                      <a:pt x="1" y="0"/>
                    </a:moveTo>
                    <a:lnTo>
                      <a:pt x="1" y="16489"/>
                    </a:lnTo>
                    <a:lnTo>
                      <a:pt x="2115" y="16489"/>
                    </a:lnTo>
                    <a:lnTo>
                      <a:pt x="2115" y="9807"/>
                    </a:lnTo>
                    <a:lnTo>
                      <a:pt x="5617" y="9807"/>
                    </a:lnTo>
                    <a:lnTo>
                      <a:pt x="5876" y="9799"/>
                    </a:lnTo>
                    <a:lnTo>
                      <a:pt x="6387" y="9763"/>
                    </a:lnTo>
                    <a:lnTo>
                      <a:pt x="6880" y="9673"/>
                    </a:lnTo>
                    <a:lnTo>
                      <a:pt x="7345" y="9539"/>
                    </a:lnTo>
                    <a:lnTo>
                      <a:pt x="7802" y="9369"/>
                    </a:lnTo>
                    <a:lnTo>
                      <a:pt x="8232" y="9154"/>
                    </a:lnTo>
                    <a:lnTo>
                      <a:pt x="8653" y="8894"/>
                    </a:lnTo>
                    <a:lnTo>
                      <a:pt x="9056" y="8589"/>
                    </a:lnTo>
                    <a:lnTo>
                      <a:pt x="9244" y="8419"/>
                    </a:lnTo>
                    <a:lnTo>
                      <a:pt x="9432" y="8240"/>
                    </a:lnTo>
                    <a:lnTo>
                      <a:pt x="9772" y="7873"/>
                    </a:lnTo>
                    <a:lnTo>
                      <a:pt x="10059" y="7479"/>
                    </a:lnTo>
                    <a:lnTo>
                      <a:pt x="10292" y="7058"/>
                    </a:lnTo>
                    <a:lnTo>
                      <a:pt x="10489" y="6619"/>
                    </a:lnTo>
                    <a:lnTo>
                      <a:pt x="10632" y="6153"/>
                    </a:lnTo>
                    <a:lnTo>
                      <a:pt x="10731" y="5670"/>
                    </a:lnTo>
                    <a:lnTo>
                      <a:pt x="10776" y="5168"/>
                    </a:lnTo>
                    <a:lnTo>
                      <a:pt x="10785" y="4899"/>
                    </a:lnTo>
                    <a:lnTo>
                      <a:pt x="10776" y="4640"/>
                    </a:lnTo>
                    <a:lnTo>
                      <a:pt x="10731" y="4129"/>
                    </a:lnTo>
                    <a:lnTo>
                      <a:pt x="10632" y="3645"/>
                    </a:lnTo>
                    <a:lnTo>
                      <a:pt x="10489" y="3189"/>
                    </a:lnTo>
                    <a:lnTo>
                      <a:pt x="10292" y="2750"/>
                    </a:lnTo>
                    <a:lnTo>
                      <a:pt x="10059" y="2329"/>
                    </a:lnTo>
                    <a:lnTo>
                      <a:pt x="9772" y="1935"/>
                    </a:lnTo>
                    <a:lnTo>
                      <a:pt x="9432" y="1558"/>
                    </a:lnTo>
                    <a:lnTo>
                      <a:pt x="9244" y="1388"/>
                    </a:lnTo>
                    <a:lnTo>
                      <a:pt x="9056" y="1218"/>
                    </a:lnTo>
                    <a:lnTo>
                      <a:pt x="8653" y="914"/>
                    </a:lnTo>
                    <a:lnTo>
                      <a:pt x="8232" y="654"/>
                    </a:lnTo>
                    <a:lnTo>
                      <a:pt x="7802" y="430"/>
                    </a:lnTo>
                    <a:lnTo>
                      <a:pt x="7345" y="260"/>
                    </a:lnTo>
                    <a:lnTo>
                      <a:pt x="6880" y="134"/>
                    </a:lnTo>
                    <a:lnTo>
                      <a:pt x="6387" y="45"/>
                    </a:lnTo>
                    <a:lnTo>
                      <a:pt x="587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1"/>
              <p:cNvSpPr/>
              <p:nvPr/>
            </p:nvSpPr>
            <p:spPr>
              <a:xfrm>
                <a:off x="5159975" y="2661450"/>
                <a:ext cx="53075" cy="412250"/>
              </a:xfrm>
              <a:custGeom>
                <a:rect b="b" l="l" r="r" t="t"/>
                <a:pathLst>
                  <a:path extrusionOk="0" h="16490" w="2123">
                    <a:moveTo>
                      <a:pt x="0" y="0"/>
                    </a:moveTo>
                    <a:lnTo>
                      <a:pt x="0" y="16489"/>
                    </a:lnTo>
                    <a:lnTo>
                      <a:pt x="2123" y="16489"/>
                    </a:lnTo>
                    <a:lnTo>
                      <a:pt x="212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1"/>
              <p:cNvSpPr/>
              <p:nvPr/>
            </p:nvSpPr>
            <p:spPr>
              <a:xfrm>
                <a:off x="5258475" y="2782125"/>
                <a:ext cx="251725" cy="300750"/>
              </a:xfrm>
              <a:custGeom>
                <a:rect b="b" l="l" r="r" t="t"/>
                <a:pathLst>
                  <a:path extrusionOk="0" h="12030" w="10069">
                    <a:moveTo>
                      <a:pt x="5321" y="6064"/>
                    </a:moveTo>
                    <a:lnTo>
                      <a:pt x="5760" y="6073"/>
                    </a:lnTo>
                    <a:lnTo>
                      <a:pt x="6548" y="6163"/>
                    </a:lnTo>
                    <a:lnTo>
                      <a:pt x="7229" y="6351"/>
                    </a:lnTo>
                    <a:lnTo>
                      <a:pt x="7784" y="6628"/>
                    </a:lnTo>
                    <a:lnTo>
                      <a:pt x="8017" y="6808"/>
                    </a:lnTo>
                    <a:lnTo>
                      <a:pt x="8008" y="7139"/>
                    </a:lnTo>
                    <a:lnTo>
                      <a:pt x="7874" y="7757"/>
                    </a:lnTo>
                    <a:lnTo>
                      <a:pt x="7605" y="8339"/>
                    </a:lnTo>
                    <a:lnTo>
                      <a:pt x="7202" y="8877"/>
                    </a:lnTo>
                    <a:lnTo>
                      <a:pt x="6942" y="9118"/>
                    </a:lnTo>
                    <a:lnTo>
                      <a:pt x="6674" y="9351"/>
                    </a:lnTo>
                    <a:lnTo>
                      <a:pt x="6109" y="9718"/>
                    </a:lnTo>
                    <a:lnTo>
                      <a:pt x="5509" y="9960"/>
                    </a:lnTo>
                    <a:lnTo>
                      <a:pt x="4882" y="10086"/>
                    </a:lnTo>
                    <a:lnTo>
                      <a:pt x="4560" y="10095"/>
                    </a:lnTo>
                    <a:lnTo>
                      <a:pt x="4327" y="10086"/>
                    </a:lnTo>
                    <a:lnTo>
                      <a:pt x="3897" y="10032"/>
                    </a:lnTo>
                    <a:lnTo>
                      <a:pt x="3485" y="9907"/>
                    </a:lnTo>
                    <a:lnTo>
                      <a:pt x="3100" y="9727"/>
                    </a:lnTo>
                    <a:lnTo>
                      <a:pt x="2930" y="9611"/>
                    </a:lnTo>
                    <a:lnTo>
                      <a:pt x="2751" y="9486"/>
                    </a:lnTo>
                    <a:lnTo>
                      <a:pt x="2482" y="9199"/>
                    </a:lnTo>
                    <a:lnTo>
                      <a:pt x="2303" y="8877"/>
                    </a:lnTo>
                    <a:lnTo>
                      <a:pt x="2213" y="8509"/>
                    </a:lnTo>
                    <a:lnTo>
                      <a:pt x="2213" y="8303"/>
                    </a:lnTo>
                    <a:lnTo>
                      <a:pt x="2213" y="8079"/>
                    </a:lnTo>
                    <a:lnTo>
                      <a:pt x="2312" y="7658"/>
                    </a:lnTo>
                    <a:lnTo>
                      <a:pt x="2509" y="7264"/>
                    </a:lnTo>
                    <a:lnTo>
                      <a:pt x="2804" y="6906"/>
                    </a:lnTo>
                    <a:lnTo>
                      <a:pt x="2992" y="6736"/>
                    </a:lnTo>
                    <a:lnTo>
                      <a:pt x="3198" y="6575"/>
                    </a:lnTo>
                    <a:lnTo>
                      <a:pt x="3682" y="6324"/>
                    </a:lnTo>
                    <a:lnTo>
                      <a:pt x="4264" y="6154"/>
                    </a:lnTo>
                    <a:lnTo>
                      <a:pt x="4945" y="6073"/>
                    </a:lnTo>
                    <a:lnTo>
                      <a:pt x="5321" y="6064"/>
                    </a:lnTo>
                    <a:close/>
                    <a:moveTo>
                      <a:pt x="5044" y="1"/>
                    </a:moveTo>
                    <a:lnTo>
                      <a:pt x="4578" y="10"/>
                    </a:lnTo>
                    <a:lnTo>
                      <a:pt x="3718" y="117"/>
                    </a:lnTo>
                    <a:lnTo>
                      <a:pt x="2966" y="332"/>
                    </a:lnTo>
                    <a:lnTo>
                      <a:pt x="2294" y="654"/>
                    </a:lnTo>
                    <a:lnTo>
                      <a:pt x="1998" y="860"/>
                    </a:lnTo>
                    <a:lnTo>
                      <a:pt x="1712" y="1075"/>
                    </a:lnTo>
                    <a:lnTo>
                      <a:pt x="1228" y="1532"/>
                    </a:lnTo>
                    <a:lnTo>
                      <a:pt x="843" y="1998"/>
                    </a:lnTo>
                    <a:lnTo>
                      <a:pt x="556" y="2491"/>
                    </a:lnTo>
                    <a:lnTo>
                      <a:pt x="449" y="2741"/>
                    </a:lnTo>
                    <a:lnTo>
                      <a:pt x="2392" y="3565"/>
                    </a:lnTo>
                    <a:lnTo>
                      <a:pt x="2464" y="3386"/>
                    </a:lnTo>
                    <a:lnTo>
                      <a:pt x="2661" y="3046"/>
                    </a:lnTo>
                    <a:lnTo>
                      <a:pt x="2921" y="2741"/>
                    </a:lnTo>
                    <a:lnTo>
                      <a:pt x="3234" y="2482"/>
                    </a:lnTo>
                    <a:lnTo>
                      <a:pt x="3422" y="2374"/>
                    </a:lnTo>
                    <a:lnTo>
                      <a:pt x="3602" y="2267"/>
                    </a:lnTo>
                    <a:lnTo>
                      <a:pt x="3996" y="2105"/>
                    </a:lnTo>
                    <a:lnTo>
                      <a:pt x="4417" y="1989"/>
                    </a:lnTo>
                    <a:lnTo>
                      <a:pt x="4855" y="1935"/>
                    </a:lnTo>
                    <a:lnTo>
                      <a:pt x="5088" y="1935"/>
                    </a:lnTo>
                    <a:lnTo>
                      <a:pt x="5393" y="1944"/>
                    </a:lnTo>
                    <a:lnTo>
                      <a:pt x="5966" y="2034"/>
                    </a:lnTo>
                    <a:lnTo>
                      <a:pt x="6486" y="2222"/>
                    </a:lnTo>
                    <a:lnTo>
                      <a:pt x="6960" y="2500"/>
                    </a:lnTo>
                    <a:lnTo>
                      <a:pt x="7184" y="2688"/>
                    </a:lnTo>
                    <a:lnTo>
                      <a:pt x="7381" y="2876"/>
                    </a:lnTo>
                    <a:lnTo>
                      <a:pt x="7704" y="3315"/>
                    </a:lnTo>
                    <a:lnTo>
                      <a:pt x="7919" y="3807"/>
                    </a:lnTo>
                    <a:lnTo>
                      <a:pt x="8026" y="4371"/>
                    </a:lnTo>
                    <a:lnTo>
                      <a:pt x="8035" y="4676"/>
                    </a:lnTo>
                    <a:lnTo>
                      <a:pt x="8035" y="4998"/>
                    </a:lnTo>
                    <a:lnTo>
                      <a:pt x="7722" y="4837"/>
                    </a:lnTo>
                    <a:lnTo>
                      <a:pt x="7041" y="4577"/>
                    </a:lnTo>
                    <a:lnTo>
                      <a:pt x="6271" y="4398"/>
                    </a:lnTo>
                    <a:lnTo>
                      <a:pt x="5420" y="4318"/>
                    </a:lnTo>
                    <a:lnTo>
                      <a:pt x="4963" y="4309"/>
                    </a:lnTo>
                    <a:lnTo>
                      <a:pt x="4443" y="4318"/>
                    </a:lnTo>
                    <a:lnTo>
                      <a:pt x="3476" y="4452"/>
                    </a:lnTo>
                    <a:lnTo>
                      <a:pt x="2598" y="4712"/>
                    </a:lnTo>
                    <a:lnTo>
                      <a:pt x="1801" y="5106"/>
                    </a:lnTo>
                    <a:lnTo>
                      <a:pt x="1434" y="5357"/>
                    </a:lnTo>
                    <a:lnTo>
                      <a:pt x="1264" y="5491"/>
                    </a:lnTo>
                    <a:lnTo>
                      <a:pt x="941" y="5778"/>
                    </a:lnTo>
                    <a:lnTo>
                      <a:pt x="673" y="6091"/>
                    </a:lnTo>
                    <a:lnTo>
                      <a:pt x="449" y="6422"/>
                    </a:lnTo>
                    <a:lnTo>
                      <a:pt x="270" y="6781"/>
                    </a:lnTo>
                    <a:lnTo>
                      <a:pt x="135" y="7175"/>
                    </a:lnTo>
                    <a:lnTo>
                      <a:pt x="55" y="7578"/>
                    </a:lnTo>
                    <a:lnTo>
                      <a:pt x="10" y="8017"/>
                    </a:lnTo>
                    <a:lnTo>
                      <a:pt x="1" y="8250"/>
                    </a:lnTo>
                    <a:lnTo>
                      <a:pt x="19" y="8671"/>
                    </a:lnTo>
                    <a:lnTo>
                      <a:pt x="117" y="9253"/>
                    </a:lnTo>
                    <a:lnTo>
                      <a:pt x="234" y="9611"/>
                    </a:lnTo>
                    <a:lnTo>
                      <a:pt x="386" y="9960"/>
                    </a:lnTo>
                    <a:lnTo>
                      <a:pt x="574" y="10274"/>
                    </a:lnTo>
                    <a:lnTo>
                      <a:pt x="924" y="10722"/>
                    </a:lnTo>
                    <a:lnTo>
                      <a:pt x="1210" y="10990"/>
                    </a:lnTo>
                    <a:lnTo>
                      <a:pt x="1524" y="11241"/>
                    </a:lnTo>
                    <a:lnTo>
                      <a:pt x="2195" y="11626"/>
                    </a:lnTo>
                    <a:lnTo>
                      <a:pt x="2948" y="11895"/>
                    </a:lnTo>
                    <a:lnTo>
                      <a:pt x="3772" y="12020"/>
                    </a:lnTo>
                    <a:lnTo>
                      <a:pt x="4211" y="12029"/>
                    </a:lnTo>
                    <a:lnTo>
                      <a:pt x="4515" y="12029"/>
                    </a:lnTo>
                    <a:lnTo>
                      <a:pt x="5088" y="11967"/>
                    </a:lnTo>
                    <a:lnTo>
                      <a:pt x="5626" y="11841"/>
                    </a:lnTo>
                    <a:lnTo>
                      <a:pt x="6127" y="11662"/>
                    </a:lnTo>
                    <a:lnTo>
                      <a:pt x="6593" y="11420"/>
                    </a:lnTo>
                    <a:lnTo>
                      <a:pt x="7023" y="11116"/>
                    </a:lnTo>
                    <a:lnTo>
                      <a:pt x="7426" y="10748"/>
                    </a:lnTo>
                    <a:lnTo>
                      <a:pt x="7784" y="10319"/>
                    </a:lnTo>
                    <a:lnTo>
                      <a:pt x="7954" y="10086"/>
                    </a:lnTo>
                    <a:lnTo>
                      <a:pt x="8044" y="10086"/>
                    </a:lnTo>
                    <a:lnTo>
                      <a:pt x="8044" y="11653"/>
                    </a:lnTo>
                    <a:lnTo>
                      <a:pt x="10068" y="11653"/>
                    </a:lnTo>
                    <a:lnTo>
                      <a:pt x="10068" y="4837"/>
                    </a:lnTo>
                    <a:lnTo>
                      <a:pt x="10068" y="4551"/>
                    </a:lnTo>
                    <a:lnTo>
                      <a:pt x="10023" y="4004"/>
                    </a:lnTo>
                    <a:lnTo>
                      <a:pt x="9925" y="3494"/>
                    </a:lnTo>
                    <a:lnTo>
                      <a:pt x="9790" y="3010"/>
                    </a:lnTo>
                    <a:lnTo>
                      <a:pt x="9611" y="2562"/>
                    </a:lnTo>
                    <a:lnTo>
                      <a:pt x="9387" y="2150"/>
                    </a:lnTo>
                    <a:lnTo>
                      <a:pt x="9119" y="1774"/>
                    </a:lnTo>
                    <a:lnTo>
                      <a:pt x="8814" y="1425"/>
                    </a:lnTo>
                    <a:lnTo>
                      <a:pt x="8635" y="1263"/>
                    </a:lnTo>
                    <a:lnTo>
                      <a:pt x="8456" y="1111"/>
                    </a:lnTo>
                    <a:lnTo>
                      <a:pt x="8071" y="834"/>
                    </a:lnTo>
                    <a:lnTo>
                      <a:pt x="7668" y="592"/>
                    </a:lnTo>
                    <a:lnTo>
                      <a:pt x="7247" y="395"/>
                    </a:lnTo>
                    <a:lnTo>
                      <a:pt x="6799" y="233"/>
                    </a:lnTo>
                    <a:lnTo>
                      <a:pt x="6324" y="117"/>
                    </a:lnTo>
                    <a:lnTo>
                      <a:pt x="5572" y="10"/>
                    </a:lnTo>
                    <a:lnTo>
                      <a:pt x="504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1"/>
              <p:cNvSpPr/>
              <p:nvPr/>
            </p:nvSpPr>
            <p:spPr>
              <a:xfrm>
                <a:off x="5545100" y="2704875"/>
                <a:ext cx="183175" cy="373300"/>
              </a:xfrm>
              <a:custGeom>
                <a:rect b="b" l="l" r="r" t="t"/>
                <a:pathLst>
                  <a:path extrusionOk="0" h="14932" w="7327">
                    <a:moveTo>
                      <a:pt x="1989" y="1"/>
                    </a:moveTo>
                    <a:lnTo>
                      <a:pt x="1989" y="3458"/>
                    </a:lnTo>
                    <a:lnTo>
                      <a:pt x="0" y="3458"/>
                    </a:lnTo>
                    <a:lnTo>
                      <a:pt x="0" y="5392"/>
                    </a:lnTo>
                    <a:lnTo>
                      <a:pt x="1989" y="5392"/>
                    </a:lnTo>
                    <a:lnTo>
                      <a:pt x="1989" y="11313"/>
                    </a:lnTo>
                    <a:lnTo>
                      <a:pt x="1998" y="11743"/>
                    </a:lnTo>
                    <a:lnTo>
                      <a:pt x="2105" y="12504"/>
                    </a:lnTo>
                    <a:lnTo>
                      <a:pt x="2338" y="13176"/>
                    </a:lnTo>
                    <a:lnTo>
                      <a:pt x="2687" y="13749"/>
                    </a:lnTo>
                    <a:lnTo>
                      <a:pt x="2911" y="13991"/>
                    </a:lnTo>
                    <a:lnTo>
                      <a:pt x="3153" y="14215"/>
                    </a:lnTo>
                    <a:lnTo>
                      <a:pt x="3726" y="14573"/>
                    </a:lnTo>
                    <a:lnTo>
                      <a:pt x="4407" y="14806"/>
                    </a:lnTo>
                    <a:lnTo>
                      <a:pt x="5186" y="14922"/>
                    </a:lnTo>
                    <a:lnTo>
                      <a:pt x="5625" y="14931"/>
                    </a:lnTo>
                    <a:lnTo>
                      <a:pt x="6118" y="14922"/>
                    </a:lnTo>
                    <a:lnTo>
                      <a:pt x="6763" y="14815"/>
                    </a:lnTo>
                    <a:lnTo>
                      <a:pt x="7148" y="14707"/>
                    </a:lnTo>
                    <a:lnTo>
                      <a:pt x="7327" y="14645"/>
                    </a:lnTo>
                    <a:lnTo>
                      <a:pt x="6583" y="12817"/>
                    </a:lnTo>
                    <a:lnTo>
                      <a:pt x="6386" y="12898"/>
                    </a:lnTo>
                    <a:lnTo>
                      <a:pt x="5903" y="12988"/>
                    </a:lnTo>
                    <a:lnTo>
                      <a:pt x="5625" y="12997"/>
                    </a:lnTo>
                    <a:lnTo>
                      <a:pt x="5437" y="12988"/>
                    </a:lnTo>
                    <a:lnTo>
                      <a:pt x="5106" y="12934"/>
                    </a:lnTo>
                    <a:lnTo>
                      <a:pt x="4819" y="12817"/>
                    </a:lnTo>
                    <a:lnTo>
                      <a:pt x="4577" y="12647"/>
                    </a:lnTo>
                    <a:lnTo>
                      <a:pt x="4389" y="12414"/>
                    </a:lnTo>
                    <a:lnTo>
                      <a:pt x="4246" y="12128"/>
                    </a:lnTo>
                    <a:lnTo>
                      <a:pt x="4147" y="11778"/>
                    </a:lnTo>
                    <a:lnTo>
                      <a:pt x="4102" y="11375"/>
                    </a:lnTo>
                    <a:lnTo>
                      <a:pt x="4102" y="11152"/>
                    </a:lnTo>
                    <a:lnTo>
                      <a:pt x="4102" y="5392"/>
                    </a:lnTo>
                    <a:lnTo>
                      <a:pt x="6870" y="5392"/>
                    </a:lnTo>
                    <a:lnTo>
                      <a:pt x="6870" y="3458"/>
                    </a:lnTo>
                    <a:lnTo>
                      <a:pt x="4102" y="3458"/>
                    </a:lnTo>
                    <a:lnTo>
                      <a:pt x="4102"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1"/>
              <p:cNvSpPr/>
              <p:nvPr/>
            </p:nvSpPr>
            <p:spPr>
              <a:xfrm>
                <a:off x="5754900" y="2659200"/>
                <a:ext cx="195500" cy="415150"/>
              </a:xfrm>
              <a:custGeom>
                <a:rect b="b" l="l" r="r" t="t"/>
                <a:pathLst>
                  <a:path extrusionOk="0" h="16606" w="7820">
                    <a:moveTo>
                      <a:pt x="6118" y="0"/>
                    </a:moveTo>
                    <a:lnTo>
                      <a:pt x="5679" y="9"/>
                    </a:lnTo>
                    <a:lnTo>
                      <a:pt x="4864" y="135"/>
                    </a:lnTo>
                    <a:lnTo>
                      <a:pt x="4139" y="395"/>
                    </a:lnTo>
                    <a:lnTo>
                      <a:pt x="3503" y="780"/>
                    </a:lnTo>
                    <a:lnTo>
                      <a:pt x="3225" y="1030"/>
                    </a:lnTo>
                    <a:lnTo>
                      <a:pt x="2956" y="1299"/>
                    </a:lnTo>
                    <a:lnTo>
                      <a:pt x="2535" y="1899"/>
                    </a:lnTo>
                    <a:lnTo>
                      <a:pt x="2267" y="2589"/>
                    </a:lnTo>
                    <a:lnTo>
                      <a:pt x="2123" y="3368"/>
                    </a:lnTo>
                    <a:lnTo>
                      <a:pt x="2114" y="3798"/>
                    </a:lnTo>
                    <a:lnTo>
                      <a:pt x="2114" y="5321"/>
                    </a:lnTo>
                    <a:lnTo>
                      <a:pt x="1" y="5321"/>
                    </a:lnTo>
                    <a:lnTo>
                      <a:pt x="1" y="7255"/>
                    </a:lnTo>
                    <a:lnTo>
                      <a:pt x="2123" y="7255"/>
                    </a:lnTo>
                    <a:lnTo>
                      <a:pt x="2123" y="16606"/>
                    </a:lnTo>
                    <a:lnTo>
                      <a:pt x="4237" y="16606"/>
                    </a:lnTo>
                    <a:lnTo>
                      <a:pt x="4237" y="7255"/>
                    </a:lnTo>
                    <a:lnTo>
                      <a:pt x="7184" y="7255"/>
                    </a:lnTo>
                    <a:lnTo>
                      <a:pt x="7184" y="5321"/>
                    </a:lnTo>
                    <a:lnTo>
                      <a:pt x="4237" y="5321"/>
                    </a:lnTo>
                    <a:lnTo>
                      <a:pt x="4237" y="3888"/>
                    </a:lnTo>
                    <a:lnTo>
                      <a:pt x="4246" y="3646"/>
                    </a:lnTo>
                    <a:lnTo>
                      <a:pt x="4309" y="3234"/>
                    </a:lnTo>
                    <a:lnTo>
                      <a:pt x="4443" y="2876"/>
                    </a:lnTo>
                    <a:lnTo>
                      <a:pt x="4640" y="2571"/>
                    </a:lnTo>
                    <a:lnTo>
                      <a:pt x="4766" y="2437"/>
                    </a:lnTo>
                    <a:lnTo>
                      <a:pt x="4900" y="2320"/>
                    </a:lnTo>
                    <a:lnTo>
                      <a:pt x="5204" y="2141"/>
                    </a:lnTo>
                    <a:lnTo>
                      <a:pt x="5545" y="2016"/>
                    </a:lnTo>
                    <a:lnTo>
                      <a:pt x="5921" y="1953"/>
                    </a:lnTo>
                    <a:lnTo>
                      <a:pt x="6118" y="1944"/>
                    </a:lnTo>
                    <a:lnTo>
                      <a:pt x="6405" y="1953"/>
                    </a:lnTo>
                    <a:lnTo>
                      <a:pt x="6888" y="2043"/>
                    </a:lnTo>
                    <a:lnTo>
                      <a:pt x="7085" y="2123"/>
                    </a:lnTo>
                    <a:lnTo>
                      <a:pt x="7820" y="305"/>
                    </a:lnTo>
                    <a:lnTo>
                      <a:pt x="7650" y="224"/>
                    </a:lnTo>
                    <a:lnTo>
                      <a:pt x="7264" y="117"/>
                    </a:lnTo>
                    <a:lnTo>
                      <a:pt x="6611" y="9"/>
                    </a:lnTo>
                    <a:lnTo>
                      <a:pt x="611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1"/>
              <p:cNvSpPr/>
              <p:nvPr/>
            </p:nvSpPr>
            <p:spPr>
              <a:xfrm>
                <a:off x="5951500" y="2782350"/>
                <a:ext cx="290000" cy="300525"/>
              </a:xfrm>
              <a:custGeom>
                <a:rect b="b" l="l" r="r" t="t"/>
                <a:pathLst>
                  <a:path extrusionOk="0" h="12021" w="11600">
                    <a:moveTo>
                      <a:pt x="5804" y="1935"/>
                    </a:moveTo>
                    <a:lnTo>
                      <a:pt x="6172" y="1944"/>
                    </a:lnTo>
                    <a:lnTo>
                      <a:pt x="6870" y="2087"/>
                    </a:lnTo>
                    <a:lnTo>
                      <a:pt x="7515" y="2365"/>
                    </a:lnTo>
                    <a:lnTo>
                      <a:pt x="8115" y="2786"/>
                    </a:lnTo>
                    <a:lnTo>
                      <a:pt x="8384" y="3055"/>
                    </a:lnTo>
                    <a:lnTo>
                      <a:pt x="8653" y="3341"/>
                    </a:lnTo>
                    <a:lnTo>
                      <a:pt x="9065" y="3986"/>
                    </a:lnTo>
                    <a:lnTo>
                      <a:pt x="9333" y="4721"/>
                    </a:lnTo>
                    <a:lnTo>
                      <a:pt x="9477" y="5554"/>
                    </a:lnTo>
                    <a:lnTo>
                      <a:pt x="9486" y="6010"/>
                    </a:lnTo>
                    <a:lnTo>
                      <a:pt x="9477" y="6458"/>
                    </a:lnTo>
                    <a:lnTo>
                      <a:pt x="9333" y="7291"/>
                    </a:lnTo>
                    <a:lnTo>
                      <a:pt x="9065" y="8026"/>
                    </a:lnTo>
                    <a:lnTo>
                      <a:pt x="8653" y="8679"/>
                    </a:lnTo>
                    <a:lnTo>
                      <a:pt x="8384" y="8966"/>
                    </a:lnTo>
                    <a:lnTo>
                      <a:pt x="8115" y="9235"/>
                    </a:lnTo>
                    <a:lnTo>
                      <a:pt x="7515" y="9656"/>
                    </a:lnTo>
                    <a:lnTo>
                      <a:pt x="6870" y="9933"/>
                    </a:lnTo>
                    <a:lnTo>
                      <a:pt x="6172" y="10077"/>
                    </a:lnTo>
                    <a:lnTo>
                      <a:pt x="5804" y="10086"/>
                    </a:lnTo>
                    <a:lnTo>
                      <a:pt x="5437" y="10077"/>
                    </a:lnTo>
                    <a:lnTo>
                      <a:pt x="4739" y="9933"/>
                    </a:lnTo>
                    <a:lnTo>
                      <a:pt x="4094" y="9656"/>
                    </a:lnTo>
                    <a:lnTo>
                      <a:pt x="3494" y="9235"/>
                    </a:lnTo>
                    <a:lnTo>
                      <a:pt x="3216" y="8966"/>
                    </a:lnTo>
                    <a:lnTo>
                      <a:pt x="2956" y="8679"/>
                    </a:lnTo>
                    <a:lnTo>
                      <a:pt x="2544" y="8035"/>
                    </a:lnTo>
                    <a:lnTo>
                      <a:pt x="2267" y="7300"/>
                    </a:lnTo>
                    <a:lnTo>
                      <a:pt x="2132" y="6467"/>
                    </a:lnTo>
                    <a:lnTo>
                      <a:pt x="2114" y="6010"/>
                    </a:lnTo>
                    <a:lnTo>
                      <a:pt x="2132" y="5563"/>
                    </a:lnTo>
                    <a:lnTo>
                      <a:pt x="2267" y="4730"/>
                    </a:lnTo>
                    <a:lnTo>
                      <a:pt x="2544" y="3995"/>
                    </a:lnTo>
                    <a:lnTo>
                      <a:pt x="2956" y="3341"/>
                    </a:lnTo>
                    <a:lnTo>
                      <a:pt x="3216" y="3055"/>
                    </a:lnTo>
                    <a:lnTo>
                      <a:pt x="3494" y="2786"/>
                    </a:lnTo>
                    <a:lnTo>
                      <a:pt x="4094" y="2365"/>
                    </a:lnTo>
                    <a:lnTo>
                      <a:pt x="4739" y="2087"/>
                    </a:lnTo>
                    <a:lnTo>
                      <a:pt x="5437" y="1944"/>
                    </a:lnTo>
                    <a:lnTo>
                      <a:pt x="5804" y="1935"/>
                    </a:lnTo>
                    <a:close/>
                    <a:moveTo>
                      <a:pt x="5491" y="1"/>
                    </a:moveTo>
                    <a:lnTo>
                      <a:pt x="4882" y="54"/>
                    </a:lnTo>
                    <a:lnTo>
                      <a:pt x="4309" y="162"/>
                    </a:lnTo>
                    <a:lnTo>
                      <a:pt x="3753" y="323"/>
                    </a:lnTo>
                    <a:lnTo>
                      <a:pt x="3234" y="538"/>
                    </a:lnTo>
                    <a:lnTo>
                      <a:pt x="2741" y="807"/>
                    </a:lnTo>
                    <a:lnTo>
                      <a:pt x="2275" y="1129"/>
                    </a:lnTo>
                    <a:lnTo>
                      <a:pt x="1846" y="1505"/>
                    </a:lnTo>
                    <a:lnTo>
                      <a:pt x="1640" y="1711"/>
                    </a:lnTo>
                    <a:lnTo>
                      <a:pt x="1434" y="1926"/>
                    </a:lnTo>
                    <a:lnTo>
                      <a:pt x="1084" y="2383"/>
                    </a:lnTo>
                    <a:lnTo>
                      <a:pt x="771" y="2867"/>
                    </a:lnTo>
                    <a:lnTo>
                      <a:pt x="520" y="3377"/>
                    </a:lnTo>
                    <a:lnTo>
                      <a:pt x="314" y="3915"/>
                    </a:lnTo>
                    <a:lnTo>
                      <a:pt x="162" y="4479"/>
                    </a:lnTo>
                    <a:lnTo>
                      <a:pt x="54" y="5070"/>
                    </a:lnTo>
                    <a:lnTo>
                      <a:pt x="9" y="5688"/>
                    </a:lnTo>
                    <a:lnTo>
                      <a:pt x="1" y="6010"/>
                    </a:lnTo>
                    <a:lnTo>
                      <a:pt x="9" y="6333"/>
                    </a:lnTo>
                    <a:lnTo>
                      <a:pt x="54" y="6951"/>
                    </a:lnTo>
                    <a:lnTo>
                      <a:pt x="162" y="7542"/>
                    </a:lnTo>
                    <a:lnTo>
                      <a:pt x="314" y="8106"/>
                    </a:lnTo>
                    <a:lnTo>
                      <a:pt x="520" y="8644"/>
                    </a:lnTo>
                    <a:lnTo>
                      <a:pt x="771" y="9154"/>
                    </a:lnTo>
                    <a:lnTo>
                      <a:pt x="1084" y="9638"/>
                    </a:lnTo>
                    <a:lnTo>
                      <a:pt x="1434" y="10095"/>
                    </a:lnTo>
                    <a:lnTo>
                      <a:pt x="1640" y="10310"/>
                    </a:lnTo>
                    <a:lnTo>
                      <a:pt x="1846" y="10516"/>
                    </a:lnTo>
                    <a:lnTo>
                      <a:pt x="2275" y="10892"/>
                    </a:lnTo>
                    <a:lnTo>
                      <a:pt x="2741" y="11214"/>
                    </a:lnTo>
                    <a:lnTo>
                      <a:pt x="3234" y="11483"/>
                    </a:lnTo>
                    <a:lnTo>
                      <a:pt x="3753" y="11698"/>
                    </a:lnTo>
                    <a:lnTo>
                      <a:pt x="4309" y="11859"/>
                    </a:lnTo>
                    <a:lnTo>
                      <a:pt x="4882" y="11967"/>
                    </a:lnTo>
                    <a:lnTo>
                      <a:pt x="5491" y="12020"/>
                    </a:lnTo>
                    <a:lnTo>
                      <a:pt x="6118" y="12020"/>
                    </a:lnTo>
                    <a:lnTo>
                      <a:pt x="6718" y="11967"/>
                    </a:lnTo>
                    <a:lnTo>
                      <a:pt x="7291" y="11859"/>
                    </a:lnTo>
                    <a:lnTo>
                      <a:pt x="7846" y="11698"/>
                    </a:lnTo>
                    <a:lnTo>
                      <a:pt x="8366" y="11483"/>
                    </a:lnTo>
                    <a:lnTo>
                      <a:pt x="8859" y="11214"/>
                    </a:lnTo>
                    <a:lnTo>
                      <a:pt x="9324" y="10892"/>
                    </a:lnTo>
                    <a:lnTo>
                      <a:pt x="9763" y="10516"/>
                    </a:lnTo>
                    <a:lnTo>
                      <a:pt x="9969" y="10310"/>
                    </a:lnTo>
                    <a:lnTo>
                      <a:pt x="10166" y="10095"/>
                    </a:lnTo>
                    <a:lnTo>
                      <a:pt x="10524" y="9638"/>
                    </a:lnTo>
                    <a:lnTo>
                      <a:pt x="10829" y="9154"/>
                    </a:lnTo>
                    <a:lnTo>
                      <a:pt x="11089" y="8644"/>
                    </a:lnTo>
                    <a:lnTo>
                      <a:pt x="11286" y="8106"/>
                    </a:lnTo>
                    <a:lnTo>
                      <a:pt x="11447" y="7542"/>
                    </a:lnTo>
                    <a:lnTo>
                      <a:pt x="11546" y="6951"/>
                    </a:lnTo>
                    <a:lnTo>
                      <a:pt x="11599" y="6333"/>
                    </a:lnTo>
                    <a:lnTo>
                      <a:pt x="11599" y="6010"/>
                    </a:lnTo>
                    <a:lnTo>
                      <a:pt x="11599" y="5688"/>
                    </a:lnTo>
                    <a:lnTo>
                      <a:pt x="11546" y="5070"/>
                    </a:lnTo>
                    <a:lnTo>
                      <a:pt x="11447" y="4479"/>
                    </a:lnTo>
                    <a:lnTo>
                      <a:pt x="11286" y="3915"/>
                    </a:lnTo>
                    <a:lnTo>
                      <a:pt x="11089" y="3377"/>
                    </a:lnTo>
                    <a:lnTo>
                      <a:pt x="10829" y="2867"/>
                    </a:lnTo>
                    <a:lnTo>
                      <a:pt x="10524" y="2383"/>
                    </a:lnTo>
                    <a:lnTo>
                      <a:pt x="10166" y="1926"/>
                    </a:lnTo>
                    <a:lnTo>
                      <a:pt x="9969" y="1711"/>
                    </a:lnTo>
                    <a:lnTo>
                      <a:pt x="9763" y="1505"/>
                    </a:lnTo>
                    <a:lnTo>
                      <a:pt x="9324" y="1129"/>
                    </a:lnTo>
                    <a:lnTo>
                      <a:pt x="8859" y="807"/>
                    </a:lnTo>
                    <a:lnTo>
                      <a:pt x="8366" y="538"/>
                    </a:lnTo>
                    <a:lnTo>
                      <a:pt x="7846" y="323"/>
                    </a:lnTo>
                    <a:lnTo>
                      <a:pt x="7300" y="162"/>
                    </a:lnTo>
                    <a:lnTo>
                      <a:pt x="6718" y="54"/>
                    </a:lnTo>
                    <a:lnTo>
                      <a:pt x="611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1"/>
              <p:cNvSpPr/>
              <p:nvPr/>
            </p:nvSpPr>
            <p:spPr>
              <a:xfrm>
                <a:off x="6284675" y="2784825"/>
                <a:ext cx="174475" cy="288875"/>
              </a:xfrm>
              <a:custGeom>
                <a:rect b="b" l="l" r="r" t="t"/>
                <a:pathLst>
                  <a:path extrusionOk="0" h="11555" w="6979">
                    <a:moveTo>
                      <a:pt x="5384" y="0"/>
                    </a:moveTo>
                    <a:lnTo>
                      <a:pt x="5151" y="9"/>
                    </a:lnTo>
                    <a:lnTo>
                      <a:pt x="4667" y="81"/>
                    </a:lnTo>
                    <a:lnTo>
                      <a:pt x="4184" y="224"/>
                    </a:lnTo>
                    <a:lnTo>
                      <a:pt x="3691" y="448"/>
                    </a:lnTo>
                    <a:lnTo>
                      <a:pt x="3440" y="591"/>
                    </a:lnTo>
                    <a:lnTo>
                      <a:pt x="3198" y="743"/>
                    </a:lnTo>
                    <a:lnTo>
                      <a:pt x="2777" y="1093"/>
                    </a:lnTo>
                    <a:lnTo>
                      <a:pt x="2446" y="1469"/>
                    </a:lnTo>
                    <a:lnTo>
                      <a:pt x="2204" y="1890"/>
                    </a:lnTo>
                    <a:lnTo>
                      <a:pt x="2115" y="2114"/>
                    </a:lnTo>
                    <a:lnTo>
                      <a:pt x="2025" y="2114"/>
                    </a:lnTo>
                    <a:lnTo>
                      <a:pt x="2025" y="269"/>
                    </a:lnTo>
                    <a:lnTo>
                      <a:pt x="1" y="269"/>
                    </a:lnTo>
                    <a:lnTo>
                      <a:pt x="1" y="11554"/>
                    </a:lnTo>
                    <a:lnTo>
                      <a:pt x="2115" y="11554"/>
                    </a:lnTo>
                    <a:lnTo>
                      <a:pt x="2115" y="5401"/>
                    </a:lnTo>
                    <a:lnTo>
                      <a:pt x="2124" y="5034"/>
                    </a:lnTo>
                    <a:lnTo>
                      <a:pt x="2231" y="4362"/>
                    </a:lnTo>
                    <a:lnTo>
                      <a:pt x="2455" y="3771"/>
                    </a:lnTo>
                    <a:lnTo>
                      <a:pt x="2786" y="3242"/>
                    </a:lnTo>
                    <a:lnTo>
                      <a:pt x="3001" y="3010"/>
                    </a:lnTo>
                    <a:lnTo>
                      <a:pt x="3225" y="2795"/>
                    </a:lnTo>
                    <a:lnTo>
                      <a:pt x="3700" y="2454"/>
                    </a:lnTo>
                    <a:lnTo>
                      <a:pt x="4210" y="2230"/>
                    </a:lnTo>
                    <a:lnTo>
                      <a:pt x="4748" y="2114"/>
                    </a:lnTo>
                    <a:lnTo>
                      <a:pt x="5034" y="2105"/>
                    </a:lnTo>
                    <a:lnTo>
                      <a:pt x="5384" y="2114"/>
                    </a:lnTo>
                    <a:lnTo>
                      <a:pt x="5948" y="2186"/>
                    </a:lnTo>
                    <a:lnTo>
                      <a:pt x="6172" y="2266"/>
                    </a:lnTo>
                    <a:lnTo>
                      <a:pt x="6978" y="278"/>
                    </a:lnTo>
                    <a:lnTo>
                      <a:pt x="6808" y="215"/>
                    </a:lnTo>
                    <a:lnTo>
                      <a:pt x="6450" y="108"/>
                    </a:lnTo>
                    <a:lnTo>
                      <a:pt x="5841" y="9"/>
                    </a:lnTo>
                    <a:lnTo>
                      <a:pt x="538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1"/>
              <p:cNvSpPr/>
              <p:nvPr/>
            </p:nvSpPr>
            <p:spPr>
              <a:xfrm>
                <a:off x="6493375" y="2782575"/>
                <a:ext cx="428600" cy="292000"/>
              </a:xfrm>
              <a:custGeom>
                <a:rect b="b" l="l" r="r" t="t"/>
                <a:pathLst>
                  <a:path extrusionOk="0" h="11680" w="17144">
                    <a:moveTo>
                      <a:pt x="5598" y="1"/>
                    </a:moveTo>
                    <a:lnTo>
                      <a:pt x="5356" y="9"/>
                    </a:lnTo>
                    <a:lnTo>
                      <a:pt x="4855" y="72"/>
                    </a:lnTo>
                    <a:lnTo>
                      <a:pt x="4362" y="215"/>
                    </a:lnTo>
                    <a:lnTo>
                      <a:pt x="3861" y="421"/>
                    </a:lnTo>
                    <a:lnTo>
                      <a:pt x="3610" y="565"/>
                    </a:lnTo>
                    <a:lnTo>
                      <a:pt x="3359" y="699"/>
                    </a:lnTo>
                    <a:lnTo>
                      <a:pt x="2920" y="1013"/>
                    </a:lnTo>
                    <a:lnTo>
                      <a:pt x="2553" y="1353"/>
                    </a:lnTo>
                    <a:lnTo>
                      <a:pt x="2248" y="1729"/>
                    </a:lnTo>
                    <a:lnTo>
                      <a:pt x="2123" y="1926"/>
                    </a:lnTo>
                    <a:lnTo>
                      <a:pt x="2034" y="1926"/>
                    </a:lnTo>
                    <a:lnTo>
                      <a:pt x="2034" y="359"/>
                    </a:lnTo>
                    <a:lnTo>
                      <a:pt x="0" y="359"/>
                    </a:lnTo>
                    <a:lnTo>
                      <a:pt x="0" y="11644"/>
                    </a:lnTo>
                    <a:lnTo>
                      <a:pt x="0" y="11680"/>
                    </a:lnTo>
                    <a:lnTo>
                      <a:pt x="2114" y="11680"/>
                    </a:lnTo>
                    <a:lnTo>
                      <a:pt x="2114" y="5428"/>
                    </a:lnTo>
                    <a:lnTo>
                      <a:pt x="2123" y="5097"/>
                    </a:lnTo>
                    <a:lnTo>
                      <a:pt x="2231" y="4452"/>
                    </a:lnTo>
                    <a:lnTo>
                      <a:pt x="2428" y="3843"/>
                    </a:lnTo>
                    <a:lnTo>
                      <a:pt x="2741" y="3279"/>
                    </a:lnTo>
                    <a:lnTo>
                      <a:pt x="2938" y="3010"/>
                    </a:lnTo>
                    <a:lnTo>
                      <a:pt x="3144" y="2759"/>
                    </a:lnTo>
                    <a:lnTo>
                      <a:pt x="3610" y="2356"/>
                    </a:lnTo>
                    <a:lnTo>
                      <a:pt x="4120" y="2096"/>
                    </a:lnTo>
                    <a:lnTo>
                      <a:pt x="4694" y="1962"/>
                    </a:lnTo>
                    <a:lnTo>
                      <a:pt x="4998" y="1953"/>
                    </a:lnTo>
                    <a:lnTo>
                      <a:pt x="5312" y="1953"/>
                    </a:lnTo>
                    <a:lnTo>
                      <a:pt x="5867" y="2052"/>
                    </a:lnTo>
                    <a:lnTo>
                      <a:pt x="6333" y="2231"/>
                    </a:lnTo>
                    <a:lnTo>
                      <a:pt x="6727" y="2499"/>
                    </a:lnTo>
                    <a:lnTo>
                      <a:pt x="6888" y="2670"/>
                    </a:lnTo>
                    <a:lnTo>
                      <a:pt x="7040" y="2858"/>
                    </a:lnTo>
                    <a:lnTo>
                      <a:pt x="7273" y="3341"/>
                    </a:lnTo>
                    <a:lnTo>
                      <a:pt x="7425" y="3941"/>
                    </a:lnTo>
                    <a:lnTo>
                      <a:pt x="7506" y="4667"/>
                    </a:lnTo>
                    <a:lnTo>
                      <a:pt x="7515" y="5088"/>
                    </a:lnTo>
                    <a:lnTo>
                      <a:pt x="7515" y="11671"/>
                    </a:lnTo>
                    <a:lnTo>
                      <a:pt x="9620" y="11671"/>
                    </a:lnTo>
                    <a:lnTo>
                      <a:pt x="9620" y="5419"/>
                    </a:lnTo>
                    <a:lnTo>
                      <a:pt x="9629" y="5079"/>
                    </a:lnTo>
                    <a:lnTo>
                      <a:pt x="9727" y="4443"/>
                    </a:lnTo>
                    <a:lnTo>
                      <a:pt x="9933" y="3834"/>
                    </a:lnTo>
                    <a:lnTo>
                      <a:pt x="10238" y="3270"/>
                    </a:lnTo>
                    <a:lnTo>
                      <a:pt x="10435" y="3001"/>
                    </a:lnTo>
                    <a:lnTo>
                      <a:pt x="10650" y="2750"/>
                    </a:lnTo>
                    <a:lnTo>
                      <a:pt x="11107" y="2347"/>
                    </a:lnTo>
                    <a:lnTo>
                      <a:pt x="11626" y="2078"/>
                    </a:lnTo>
                    <a:lnTo>
                      <a:pt x="12190" y="1953"/>
                    </a:lnTo>
                    <a:lnTo>
                      <a:pt x="12495" y="1935"/>
                    </a:lnTo>
                    <a:lnTo>
                      <a:pt x="12808" y="1944"/>
                    </a:lnTo>
                    <a:lnTo>
                      <a:pt x="13364" y="2034"/>
                    </a:lnTo>
                    <a:lnTo>
                      <a:pt x="13838" y="2213"/>
                    </a:lnTo>
                    <a:lnTo>
                      <a:pt x="14223" y="2482"/>
                    </a:lnTo>
                    <a:lnTo>
                      <a:pt x="14394" y="2652"/>
                    </a:lnTo>
                    <a:lnTo>
                      <a:pt x="14537" y="2849"/>
                    </a:lnTo>
                    <a:lnTo>
                      <a:pt x="14770" y="3323"/>
                    </a:lnTo>
                    <a:lnTo>
                      <a:pt x="14931" y="3932"/>
                    </a:lnTo>
                    <a:lnTo>
                      <a:pt x="15012" y="4658"/>
                    </a:lnTo>
                    <a:lnTo>
                      <a:pt x="15021" y="5070"/>
                    </a:lnTo>
                    <a:lnTo>
                      <a:pt x="15021" y="11653"/>
                    </a:lnTo>
                    <a:lnTo>
                      <a:pt x="17143" y="11653"/>
                    </a:lnTo>
                    <a:lnTo>
                      <a:pt x="17143" y="4748"/>
                    </a:lnTo>
                    <a:lnTo>
                      <a:pt x="17134" y="4210"/>
                    </a:lnTo>
                    <a:lnTo>
                      <a:pt x="17000" y="3225"/>
                    </a:lnTo>
                    <a:lnTo>
                      <a:pt x="16749" y="2356"/>
                    </a:lnTo>
                    <a:lnTo>
                      <a:pt x="16364" y="1604"/>
                    </a:lnTo>
                    <a:lnTo>
                      <a:pt x="16122" y="1281"/>
                    </a:lnTo>
                    <a:lnTo>
                      <a:pt x="15997" y="1120"/>
                    </a:lnTo>
                    <a:lnTo>
                      <a:pt x="15710" y="842"/>
                    </a:lnTo>
                    <a:lnTo>
                      <a:pt x="15397" y="601"/>
                    </a:lnTo>
                    <a:lnTo>
                      <a:pt x="15056" y="404"/>
                    </a:lnTo>
                    <a:lnTo>
                      <a:pt x="14671" y="242"/>
                    </a:lnTo>
                    <a:lnTo>
                      <a:pt x="14268" y="126"/>
                    </a:lnTo>
                    <a:lnTo>
                      <a:pt x="13829" y="45"/>
                    </a:lnTo>
                    <a:lnTo>
                      <a:pt x="13364" y="1"/>
                    </a:lnTo>
                    <a:lnTo>
                      <a:pt x="13113" y="1"/>
                    </a:lnTo>
                    <a:lnTo>
                      <a:pt x="12799" y="9"/>
                    </a:lnTo>
                    <a:lnTo>
                      <a:pt x="12190" y="72"/>
                    </a:lnTo>
                    <a:lnTo>
                      <a:pt x="11626" y="207"/>
                    </a:lnTo>
                    <a:lnTo>
                      <a:pt x="11098" y="413"/>
                    </a:lnTo>
                    <a:lnTo>
                      <a:pt x="10605" y="681"/>
                    </a:lnTo>
                    <a:lnTo>
                      <a:pt x="10148" y="1022"/>
                    </a:lnTo>
                    <a:lnTo>
                      <a:pt x="9727" y="1425"/>
                    </a:lnTo>
                    <a:lnTo>
                      <a:pt x="9351" y="1899"/>
                    </a:lnTo>
                    <a:lnTo>
                      <a:pt x="9172" y="2159"/>
                    </a:lnTo>
                    <a:lnTo>
                      <a:pt x="9047" y="1899"/>
                    </a:lnTo>
                    <a:lnTo>
                      <a:pt x="8760" y="1425"/>
                    </a:lnTo>
                    <a:lnTo>
                      <a:pt x="8420" y="1022"/>
                    </a:lnTo>
                    <a:lnTo>
                      <a:pt x="8025" y="681"/>
                    </a:lnTo>
                    <a:lnTo>
                      <a:pt x="7578" y="413"/>
                    </a:lnTo>
                    <a:lnTo>
                      <a:pt x="7076" y="207"/>
                    </a:lnTo>
                    <a:lnTo>
                      <a:pt x="6530" y="72"/>
                    </a:lnTo>
                    <a:lnTo>
                      <a:pt x="5921" y="9"/>
                    </a:lnTo>
                    <a:lnTo>
                      <a:pt x="559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1"/>
              <p:cNvSpPr/>
              <p:nvPr/>
            </p:nvSpPr>
            <p:spPr>
              <a:xfrm>
                <a:off x="1340225" y="2610825"/>
                <a:ext cx="1865675" cy="609075"/>
              </a:xfrm>
              <a:custGeom>
                <a:rect b="b" l="l" r="r" t="t"/>
                <a:pathLst>
                  <a:path extrusionOk="0" h="24363" w="74627">
                    <a:moveTo>
                      <a:pt x="69431" y="9092"/>
                    </a:moveTo>
                    <a:lnTo>
                      <a:pt x="69799" y="9137"/>
                    </a:lnTo>
                    <a:lnTo>
                      <a:pt x="70148" y="9226"/>
                    </a:lnTo>
                    <a:lnTo>
                      <a:pt x="70479" y="9360"/>
                    </a:lnTo>
                    <a:lnTo>
                      <a:pt x="70641" y="9450"/>
                    </a:lnTo>
                    <a:lnTo>
                      <a:pt x="70793" y="9540"/>
                    </a:lnTo>
                    <a:lnTo>
                      <a:pt x="71053" y="9746"/>
                    </a:lnTo>
                    <a:lnTo>
                      <a:pt x="71259" y="9978"/>
                    </a:lnTo>
                    <a:lnTo>
                      <a:pt x="71429" y="10238"/>
                    </a:lnTo>
                    <a:lnTo>
                      <a:pt x="71491" y="10373"/>
                    </a:lnTo>
                    <a:lnTo>
                      <a:pt x="66064" y="12639"/>
                    </a:lnTo>
                    <a:lnTo>
                      <a:pt x="66064" y="12236"/>
                    </a:lnTo>
                    <a:lnTo>
                      <a:pt x="66171" y="11510"/>
                    </a:lnTo>
                    <a:lnTo>
                      <a:pt x="66422" y="10865"/>
                    </a:lnTo>
                    <a:lnTo>
                      <a:pt x="66798" y="10301"/>
                    </a:lnTo>
                    <a:lnTo>
                      <a:pt x="67049" y="10050"/>
                    </a:lnTo>
                    <a:lnTo>
                      <a:pt x="67300" y="9817"/>
                    </a:lnTo>
                    <a:lnTo>
                      <a:pt x="67828" y="9459"/>
                    </a:lnTo>
                    <a:lnTo>
                      <a:pt x="68383" y="9217"/>
                    </a:lnTo>
                    <a:lnTo>
                      <a:pt x="68948" y="9101"/>
                    </a:lnTo>
                    <a:lnTo>
                      <a:pt x="69243" y="9092"/>
                    </a:lnTo>
                    <a:close/>
                    <a:moveTo>
                      <a:pt x="52020" y="9119"/>
                    </a:moveTo>
                    <a:lnTo>
                      <a:pt x="52360" y="9137"/>
                    </a:lnTo>
                    <a:lnTo>
                      <a:pt x="52996" y="9262"/>
                    </a:lnTo>
                    <a:lnTo>
                      <a:pt x="53578" y="9531"/>
                    </a:lnTo>
                    <a:lnTo>
                      <a:pt x="54098" y="9934"/>
                    </a:lnTo>
                    <a:lnTo>
                      <a:pt x="54340" y="10184"/>
                    </a:lnTo>
                    <a:lnTo>
                      <a:pt x="54555" y="10462"/>
                    </a:lnTo>
                    <a:lnTo>
                      <a:pt x="54904" y="11053"/>
                    </a:lnTo>
                    <a:lnTo>
                      <a:pt x="55137" y="11716"/>
                    </a:lnTo>
                    <a:lnTo>
                      <a:pt x="55253" y="12442"/>
                    </a:lnTo>
                    <a:lnTo>
                      <a:pt x="55271" y="12836"/>
                    </a:lnTo>
                    <a:lnTo>
                      <a:pt x="55253" y="13221"/>
                    </a:lnTo>
                    <a:lnTo>
                      <a:pt x="55146" y="13937"/>
                    </a:lnTo>
                    <a:lnTo>
                      <a:pt x="54913" y="14591"/>
                    </a:lnTo>
                    <a:lnTo>
                      <a:pt x="54564" y="15182"/>
                    </a:lnTo>
                    <a:lnTo>
                      <a:pt x="54340" y="15451"/>
                    </a:lnTo>
                    <a:lnTo>
                      <a:pt x="54098" y="15702"/>
                    </a:lnTo>
                    <a:lnTo>
                      <a:pt x="53569" y="16096"/>
                    </a:lnTo>
                    <a:lnTo>
                      <a:pt x="52996" y="16356"/>
                    </a:lnTo>
                    <a:lnTo>
                      <a:pt x="52360" y="16490"/>
                    </a:lnTo>
                    <a:lnTo>
                      <a:pt x="52020" y="16499"/>
                    </a:lnTo>
                    <a:lnTo>
                      <a:pt x="51671" y="16490"/>
                    </a:lnTo>
                    <a:lnTo>
                      <a:pt x="51017" y="16356"/>
                    </a:lnTo>
                    <a:lnTo>
                      <a:pt x="50426" y="16096"/>
                    </a:lnTo>
                    <a:lnTo>
                      <a:pt x="49879" y="15702"/>
                    </a:lnTo>
                    <a:lnTo>
                      <a:pt x="49628" y="15451"/>
                    </a:lnTo>
                    <a:lnTo>
                      <a:pt x="49387" y="15182"/>
                    </a:lnTo>
                    <a:lnTo>
                      <a:pt x="49019" y="14591"/>
                    </a:lnTo>
                    <a:lnTo>
                      <a:pt x="48769" y="13937"/>
                    </a:lnTo>
                    <a:lnTo>
                      <a:pt x="48652" y="13221"/>
                    </a:lnTo>
                    <a:lnTo>
                      <a:pt x="48643" y="12836"/>
                    </a:lnTo>
                    <a:lnTo>
                      <a:pt x="48652" y="12442"/>
                    </a:lnTo>
                    <a:lnTo>
                      <a:pt x="48769" y="11716"/>
                    </a:lnTo>
                    <a:lnTo>
                      <a:pt x="49019" y="11053"/>
                    </a:lnTo>
                    <a:lnTo>
                      <a:pt x="49387" y="10453"/>
                    </a:lnTo>
                    <a:lnTo>
                      <a:pt x="49628" y="10184"/>
                    </a:lnTo>
                    <a:lnTo>
                      <a:pt x="49879" y="9934"/>
                    </a:lnTo>
                    <a:lnTo>
                      <a:pt x="50426" y="9531"/>
                    </a:lnTo>
                    <a:lnTo>
                      <a:pt x="51017" y="9262"/>
                    </a:lnTo>
                    <a:lnTo>
                      <a:pt x="51671" y="9137"/>
                    </a:lnTo>
                    <a:lnTo>
                      <a:pt x="52020" y="9119"/>
                    </a:lnTo>
                    <a:close/>
                    <a:moveTo>
                      <a:pt x="25455" y="9119"/>
                    </a:moveTo>
                    <a:lnTo>
                      <a:pt x="25804" y="9128"/>
                    </a:lnTo>
                    <a:lnTo>
                      <a:pt x="26467" y="9262"/>
                    </a:lnTo>
                    <a:lnTo>
                      <a:pt x="27067" y="9522"/>
                    </a:lnTo>
                    <a:lnTo>
                      <a:pt x="27622" y="9916"/>
                    </a:lnTo>
                    <a:lnTo>
                      <a:pt x="27882" y="10158"/>
                    </a:lnTo>
                    <a:lnTo>
                      <a:pt x="28124" y="10426"/>
                    </a:lnTo>
                    <a:lnTo>
                      <a:pt x="28491" y="11017"/>
                    </a:lnTo>
                    <a:lnTo>
                      <a:pt x="28742" y="11680"/>
                    </a:lnTo>
                    <a:lnTo>
                      <a:pt x="28867" y="12415"/>
                    </a:lnTo>
                    <a:lnTo>
                      <a:pt x="28876" y="12818"/>
                    </a:lnTo>
                    <a:lnTo>
                      <a:pt x="28867" y="13212"/>
                    </a:lnTo>
                    <a:lnTo>
                      <a:pt x="28742" y="13937"/>
                    </a:lnTo>
                    <a:lnTo>
                      <a:pt x="28482" y="14600"/>
                    </a:lnTo>
                    <a:lnTo>
                      <a:pt x="28097" y="15191"/>
                    </a:lnTo>
                    <a:lnTo>
                      <a:pt x="27864" y="15460"/>
                    </a:lnTo>
                    <a:lnTo>
                      <a:pt x="27604" y="15711"/>
                    </a:lnTo>
                    <a:lnTo>
                      <a:pt x="27049" y="16105"/>
                    </a:lnTo>
                    <a:lnTo>
                      <a:pt x="26449" y="16364"/>
                    </a:lnTo>
                    <a:lnTo>
                      <a:pt x="25786" y="16499"/>
                    </a:lnTo>
                    <a:lnTo>
                      <a:pt x="25446" y="16508"/>
                    </a:lnTo>
                    <a:lnTo>
                      <a:pt x="25096" y="16499"/>
                    </a:lnTo>
                    <a:lnTo>
                      <a:pt x="24434" y="16364"/>
                    </a:lnTo>
                    <a:lnTo>
                      <a:pt x="23834" y="16105"/>
                    </a:lnTo>
                    <a:lnTo>
                      <a:pt x="23278" y="15711"/>
                    </a:lnTo>
                    <a:lnTo>
                      <a:pt x="23027" y="15460"/>
                    </a:lnTo>
                    <a:lnTo>
                      <a:pt x="22777" y="15191"/>
                    </a:lnTo>
                    <a:lnTo>
                      <a:pt x="22401" y="14591"/>
                    </a:lnTo>
                    <a:lnTo>
                      <a:pt x="22150" y="13937"/>
                    </a:lnTo>
                    <a:lnTo>
                      <a:pt x="22033" y="13212"/>
                    </a:lnTo>
                    <a:lnTo>
                      <a:pt x="22024" y="12818"/>
                    </a:lnTo>
                    <a:lnTo>
                      <a:pt x="22033" y="12415"/>
                    </a:lnTo>
                    <a:lnTo>
                      <a:pt x="22159" y="11680"/>
                    </a:lnTo>
                    <a:lnTo>
                      <a:pt x="22409" y="11017"/>
                    </a:lnTo>
                    <a:lnTo>
                      <a:pt x="22786" y="10426"/>
                    </a:lnTo>
                    <a:lnTo>
                      <a:pt x="23027" y="10158"/>
                    </a:lnTo>
                    <a:lnTo>
                      <a:pt x="23278" y="9916"/>
                    </a:lnTo>
                    <a:lnTo>
                      <a:pt x="23834" y="9522"/>
                    </a:lnTo>
                    <a:lnTo>
                      <a:pt x="24443" y="9262"/>
                    </a:lnTo>
                    <a:lnTo>
                      <a:pt x="25096" y="9128"/>
                    </a:lnTo>
                    <a:lnTo>
                      <a:pt x="25455" y="9119"/>
                    </a:lnTo>
                    <a:close/>
                    <a:moveTo>
                      <a:pt x="38764" y="9119"/>
                    </a:moveTo>
                    <a:lnTo>
                      <a:pt x="39113" y="9128"/>
                    </a:lnTo>
                    <a:lnTo>
                      <a:pt x="39776" y="9262"/>
                    </a:lnTo>
                    <a:lnTo>
                      <a:pt x="40385" y="9522"/>
                    </a:lnTo>
                    <a:lnTo>
                      <a:pt x="40941" y="9916"/>
                    </a:lnTo>
                    <a:lnTo>
                      <a:pt x="41191" y="10158"/>
                    </a:lnTo>
                    <a:lnTo>
                      <a:pt x="41433" y="10426"/>
                    </a:lnTo>
                    <a:lnTo>
                      <a:pt x="41800" y="11017"/>
                    </a:lnTo>
                    <a:lnTo>
                      <a:pt x="42051" y="11680"/>
                    </a:lnTo>
                    <a:lnTo>
                      <a:pt x="42177" y="12415"/>
                    </a:lnTo>
                    <a:lnTo>
                      <a:pt x="42195" y="12818"/>
                    </a:lnTo>
                    <a:lnTo>
                      <a:pt x="42177" y="13212"/>
                    </a:lnTo>
                    <a:lnTo>
                      <a:pt x="42051" y="13937"/>
                    </a:lnTo>
                    <a:lnTo>
                      <a:pt x="41791" y="14600"/>
                    </a:lnTo>
                    <a:lnTo>
                      <a:pt x="41415" y="15191"/>
                    </a:lnTo>
                    <a:lnTo>
                      <a:pt x="41173" y="15460"/>
                    </a:lnTo>
                    <a:lnTo>
                      <a:pt x="40914" y="15711"/>
                    </a:lnTo>
                    <a:lnTo>
                      <a:pt x="40358" y="16105"/>
                    </a:lnTo>
                    <a:lnTo>
                      <a:pt x="39758" y="16364"/>
                    </a:lnTo>
                    <a:lnTo>
                      <a:pt x="39105" y="16499"/>
                    </a:lnTo>
                    <a:lnTo>
                      <a:pt x="38755" y="16508"/>
                    </a:lnTo>
                    <a:lnTo>
                      <a:pt x="38406" y="16499"/>
                    </a:lnTo>
                    <a:lnTo>
                      <a:pt x="37752" y="16364"/>
                    </a:lnTo>
                    <a:lnTo>
                      <a:pt x="37143" y="16105"/>
                    </a:lnTo>
                    <a:lnTo>
                      <a:pt x="36588" y="15711"/>
                    </a:lnTo>
                    <a:lnTo>
                      <a:pt x="36337" y="15460"/>
                    </a:lnTo>
                    <a:lnTo>
                      <a:pt x="36086" y="15191"/>
                    </a:lnTo>
                    <a:lnTo>
                      <a:pt x="35710" y="14591"/>
                    </a:lnTo>
                    <a:lnTo>
                      <a:pt x="35459" y="13937"/>
                    </a:lnTo>
                    <a:lnTo>
                      <a:pt x="35343" y="13212"/>
                    </a:lnTo>
                    <a:lnTo>
                      <a:pt x="35343" y="12818"/>
                    </a:lnTo>
                    <a:lnTo>
                      <a:pt x="35352" y="12415"/>
                    </a:lnTo>
                    <a:lnTo>
                      <a:pt x="35468" y="11680"/>
                    </a:lnTo>
                    <a:lnTo>
                      <a:pt x="35719" y="11017"/>
                    </a:lnTo>
                    <a:lnTo>
                      <a:pt x="36095" y="10426"/>
                    </a:lnTo>
                    <a:lnTo>
                      <a:pt x="36337" y="10158"/>
                    </a:lnTo>
                    <a:lnTo>
                      <a:pt x="36588" y="9916"/>
                    </a:lnTo>
                    <a:lnTo>
                      <a:pt x="37143" y="9522"/>
                    </a:lnTo>
                    <a:lnTo>
                      <a:pt x="37752" y="9262"/>
                    </a:lnTo>
                    <a:lnTo>
                      <a:pt x="38415" y="9128"/>
                    </a:lnTo>
                    <a:lnTo>
                      <a:pt x="38764" y="9119"/>
                    </a:lnTo>
                    <a:close/>
                    <a:moveTo>
                      <a:pt x="59454" y="655"/>
                    </a:moveTo>
                    <a:lnTo>
                      <a:pt x="59454" y="18523"/>
                    </a:lnTo>
                    <a:lnTo>
                      <a:pt x="62132" y="18523"/>
                    </a:lnTo>
                    <a:lnTo>
                      <a:pt x="62132" y="655"/>
                    </a:lnTo>
                    <a:close/>
                    <a:moveTo>
                      <a:pt x="9100" y="1"/>
                    </a:moveTo>
                    <a:lnTo>
                      <a:pt x="8160" y="90"/>
                    </a:lnTo>
                    <a:lnTo>
                      <a:pt x="7246" y="261"/>
                    </a:lnTo>
                    <a:lnTo>
                      <a:pt x="6368" y="529"/>
                    </a:lnTo>
                    <a:lnTo>
                      <a:pt x="5526" y="870"/>
                    </a:lnTo>
                    <a:lnTo>
                      <a:pt x="4711" y="1309"/>
                    </a:lnTo>
                    <a:lnTo>
                      <a:pt x="3941" y="1828"/>
                    </a:lnTo>
                    <a:lnTo>
                      <a:pt x="3198" y="2437"/>
                    </a:lnTo>
                    <a:lnTo>
                      <a:pt x="2839" y="2777"/>
                    </a:lnTo>
                    <a:lnTo>
                      <a:pt x="2490" y="3127"/>
                    </a:lnTo>
                    <a:lnTo>
                      <a:pt x="1872" y="3852"/>
                    </a:lnTo>
                    <a:lnTo>
                      <a:pt x="1335" y="4622"/>
                    </a:lnTo>
                    <a:lnTo>
                      <a:pt x="896" y="5420"/>
                    </a:lnTo>
                    <a:lnTo>
                      <a:pt x="538" y="6253"/>
                    </a:lnTo>
                    <a:lnTo>
                      <a:pt x="278" y="7121"/>
                    </a:lnTo>
                    <a:lnTo>
                      <a:pt x="99" y="8026"/>
                    </a:lnTo>
                    <a:lnTo>
                      <a:pt x="9" y="8957"/>
                    </a:lnTo>
                    <a:lnTo>
                      <a:pt x="0" y="9450"/>
                    </a:lnTo>
                    <a:lnTo>
                      <a:pt x="9" y="9934"/>
                    </a:lnTo>
                    <a:lnTo>
                      <a:pt x="99" y="10865"/>
                    </a:lnTo>
                    <a:lnTo>
                      <a:pt x="278" y="11770"/>
                    </a:lnTo>
                    <a:lnTo>
                      <a:pt x="538" y="12639"/>
                    </a:lnTo>
                    <a:lnTo>
                      <a:pt x="896" y="13480"/>
                    </a:lnTo>
                    <a:lnTo>
                      <a:pt x="1335" y="14278"/>
                    </a:lnTo>
                    <a:lnTo>
                      <a:pt x="1872" y="15039"/>
                    </a:lnTo>
                    <a:lnTo>
                      <a:pt x="2490" y="15764"/>
                    </a:lnTo>
                    <a:lnTo>
                      <a:pt x="2839" y="16123"/>
                    </a:lnTo>
                    <a:lnTo>
                      <a:pt x="3198" y="16454"/>
                    </a:lnTo>
                    <a:lnTo>
                      <a:pt x="3941" y="17063"/>
                    </a:lnTo>
                    <a:lnTo>
                      <a:pt x="4711" y="17583"/>
                    </a:lnTo>
                    <a:lnTo>
                      <a:pt x="5526" y="18021"/>
                    </a:lnTo>
                    <a:lnTo>
                      <a:pt x="6368" y="18362"/>
                    </a:lnTo>
                    <a:lnTo>
                      <a:pt x="7246" y="18630"/>
                    </a:lnTo>
                    <a:lnTo>
                      <a:pt x="8160" y="18801"/>
                    </a:lnTo>
                    <a:lnTo>
                      <a:pt x="9100" y="18890"/>
                    </a:lnTo>
                    <a:lnTo>
                      <a:pt x="9593" y="18899"/>
                    </a:lnTo>
                    <a:lnTo>
                      <a:pt x="10094" y="18890"/>
                    </a:lnTo>
                    <a:lnTo>
                      <a:pt x="11062" y="18801"/>
                    </a:lnTo>
                    <a:lnTo>
                      <a:pt x="11975" y="18639"/>
                    </a:lnTo>
                    <a:lnTo>
                      <a:pt x="12853" y="18389"/>
                    </a:lnTo>
                    <a:lnTo>
                      <a:pt x="13677" y="18057"/>
                    </a:lnTo>
                    <a:lnTo>
                      <a:pt x="14447" y="17645"/>
                    </a:lnTo>
                    <a:lnTo>
                      <a:pt x="15173" y="17144"/>
                    </a:lnTo>
                    <a:lnTo>
                      <a:pt x="15853" y="16570"/>
                    </a:lnTo>
                    <a:lnTo>
                      <a:pt x="16176" y="16239"/>
                    </a:lnTo>
                    <a:lnTo>
                      <a:pt x="16444" y="15961"/>
                    </a:lnTo>
                    <a:lnTo>
                      <a:pt x="16937" y="15352"/>
                    </a:lnTo>
                    <a:lnTo>
                      <a:pt x="17349" y="14690"/>
                    </a:lnTo>
                    <a:lnTo>
                      <a:pt x="17707" y="13991"/>
                    </a:lnTo>
                    <a:lnTo>
                      <a:pt x="17985" y="13230"/>
                    </a:lnTo>
                    <a:lnTo>
                      <a:pt x="18191" y="12433"/>
                    </a:lnTo>
                    <a:lnTo>
                      <a:pt x="18334" y="11582"/>
                    </a:lnTo>
                    <a:lnTo>
                      <a:pt x="18406" y="10677"/>
                    </a:lnTo>
                    <a:lnTo>
                      <a:pt x="18415" y="10211"/>
                    </a:lnTo>
                    <a:lnTo>
                      <a:pt x="18406" y="9755"/>
                    </a:lnTo>
                    <a:lnTo>
                      <a:pt x="18334" y="8948"/>
                    </a:lnTo>
                    <a:lnTo>
                      <a:pt x="18281" y="8599"/>
                    </a:lnTo>
                    <a:lnTo>
                      <a:pt x="9593" y="8599"/>
                    </a:lnTo>
                    <a:lnTo>
                      <a:pt x="9593" y="11170"/>
                    </a:lnTo>
                    <a:lnTo>
                      <a:pt x="15755" y="11170"/>
                    </a:lnTo>
                    <a:lnTo>
                      <a:pt x="15683" y="11689"/>
                    </a:lnTo>
                    <a:lnTo>
                      <a:pt x="15441" y="12621"/>
                    </a:lnTo>
                    <a:lnTo>
                      <a:pt x="15083" y="13436"/>
                    </a:lnTo>
                    <a:lnTo>
                      <a:pt x="14626" y="14125"/>
                    </a:lnTo>
                    <a:lnTo>
                      <a:pt x="14358" y="14421"/>
                    </a:lnTo>
                    <a:lnTo>
                      <a:pt x="14116" y="14645"/>
                    </a:lnTo>
                    <a:lnTo>
                      <a:pt x="13614" y="15066"/>
                    </a:lnTo>
                    <a:lnTo>
                      <a:pt x="13077" y="15415"/>
                    </a:lnTo>
                    <a:lnTo>
                      <a:pt x="12512" y="15711"/>
                    </a:lnTo>
                    <a:lnTo>
                      <a:pt x="11912" y="15952"/>
                    </a:lnTo>
                    <a:lnTo>
                      <a:pt x="11285" y="16123"/>
                    </a:lnTo>
                    <a:lnTo>
                      <a:pt x="10632" y="16248"/>
                    </a:lnTo>
                    <a:lnTo>
                      <a:pt x="9942" y="16302"/>
                    </a:lnTo>
                    <a:lnTo>
                      <a:pt x="9593" y="16311"/>
                    </a:lnTo>
                    <a:lnTo>
                      <a:pt x="9234" y="16302"/>
                    </a:lnTo>
                    <a:lnTo>
                      <a:pt x="8554" y="16239"/>
                    </a:lnTo>
                    <a:lnTo>
                      <a:pt x="7900" y="16114"/>
                    </a:lnTo>
                    <a:lnTo>
                      <a:pt x="7273" y="15926"/>
                    </a:lnTo>
                    <a:lnTo>
                      <a:pt x="6673" y="15675"/>
                    </a:lnTo>
                    <a:lnTo>
                      <a:pt x="6100" y="15361"/>
                    </a:lnTo>
                    <a:lnTo>
                      <a:pt x="5553" y="14985"/>
                    </a:lnTo>
                    <a:lnTo>
                      <a:pt x="5034" y="14546"/>
                    </a:lnTo>
                    <a:lnTo>
                      <a:pt x="4783" y="14304"/>
                    </a:lnTo>
                    <a:lnTo>
                      <a:pt x="4541" y="14054"/>
                    </a:lnTo>
                    <a:lnTo>
                      <a:pt x="4111" y="13525"/>
                    </a:lnTo>
                    <a:lnTo>
                      <a:pt x="3744" y="12970"/>
                    </a:lnTo>
                    <a:lnTo>
                      <a:pt x="3439" y="12388"/>
                    </a:lnTo>
                    <a:lnTo>
                      <a:pt x="3189" y="11779"/>
                    </a:lnTo>
                    <a:lnTo>
                      <a:pt x="3010" y="11152"/>
                    </a:lnTo>
                    <a:lnTo>
                      <a:pt x="2884" y="10489"/>
                    </a:lnTo>
                    <a:lnTo>
                      <a:pt x="2821" y="9799"/>
                    </a:lnTo>
                    <a:lnTo>
                      <a:pt x="2813" y="9450"/>
                    </a:lnTo>
                    <a:lnTo>
                      <a:pt x="2821" y="9092"/>
                    </a:lnTo>
                    <a:lnTo>
                      <a:pt x="2884" y="8402"/>
                    </a:lnTo>
                    <a:lnTo>
                      <a:pt x="3010" y="7739"/>
                    </a:lnTo>
                    <a:lnTo>
                      <a:pt x="3189" y="7112"/>
                    </a:lnTo>
                    <a:lnTo>
                      <a:pt x="3439" y="6503"/>
                    </a:lnTo>
                    <a:lnTo>
                      <a:pt x="3744" y="5921"/>
                    </a:lnTo>
                    <a:lnTo>
                      <a:pt x="4111" y="5366"/>
                    </a:lnTo>
                    <a:lnTo>
                      <a:pt x="4541" y="4837"/>
                    </a:lnTo>
                    <a:lnTo>
                      <a:pt x="4783" y="4587"/>
                    </a:lnTo>
                    <a:lnTo>
                      <a:pt x="5034" y="4345"/>
                    </a:lnTo>
                    <a:lnTo>
                      <a:pt x="5553" y="3906"/>
                    </a:lnTo>
                    <a:lnTo>
                      <a:pt x="6100" y="3530"/>
                    </a:lnTo>
                    <a:lnTo>
                      <a:pt x="6673" y="3216"/>
                    </a:lnTo>
                    <a:lnTo>
                      <a:pt x="7273" y="2965"/>
                    </a:lnTo>
                    <a:lnTo>
                      <a:pt x="7900" y="2777"/>
                    </a:lnTo>
                    <a:lnTo>
                      <a:pt x="8554" y="2652"/>
                    </a:lnTo>
                    <a:lnTo>
                      <a:pt x="9234" y="2589"/>
                    </a:lnTo>
                    <a:lnTo>
                      <a:pt x="9593" y="2580"/>
                    </a:lnTo>
                    <a:lnTo>
                      <a:pt x="9924" y="2589"/>
                    </a:lnTo>
                    <a:lnTo>
                      <a:pt x="10578" y="2643"/>
                    </a:lnTo>
                    <a:lnTo>
                      <a:pt x="11205" y="2759"/>
                    </a:lnTo>
                    <a:lnTo>
                      <a:pt x="11805" y="2930"/>
                    </a:lnTo>
                    <a:lnTo>
                      <a:pt x="12387" y="3163"/>
                    </a:lnTo>
                    <a:lnTo>
                      <a:pt x="12951" y="3449"/>
                    </a:lnTo>
                    <a:lnTo>
                      <a:pt x="13489" y="3798"/>
                    </a:lnTo>
                    <a:lnTo>
                      <a:pt x="13999" y="4201"/>
                    </a:lnTo>
                    <a:lnTo>
                      <a:pt x="14250" y="4434"/>
                    </a:lnTo>
                    <a:lnTo>
                      <a:pt x="16059" y="2598"/>
                    </a:lnTo>
                    <a:lnTo>
                      <a:pt x="15719" y="2276"/>
                    </a:lnTo>
                    <a:lnTo>
                      <a:pt x="15002" y="1703"/>
                    </a:lnTo>
                    <a:lnTo>
                      <a:pt x="14259" y="1219"/>
                    </a:lnTo>
                    <a:lnTo>
                      <a:pt x="13489" y="816"/>
                    </a:lnTo>
                    <a:lnTo>
                      <a:pt x="12674" y="485"/>
                    </a:lnTo>
                    <a:lnTo>
                      <a:pt x="11841" y="243"/>
                    </a:lnTo>
                    <a:lnTo>
                      <a:pt x="10963" y="81"/>
                    </a:lnTo>
                    <a:lnTo>
                      <a:pt x="10058" y="1"/>
                    </a:lnTo>
                    <a:close/>
                    <a:moveTo>
                      <a:pt x="25114" y="6736"/>
                    </a:moveTo>
                    <a:lnTo>
                      <a:pt x="24496" y="6790"/>
                    </a:lnTo>
                    <a:lnTo>
                      <a:pt x="23905" y="6906"/>
                    </a:lnTo>
                    <a:lnTo>
                      <a:pt x="23341" y="7068"/>
                    </a:lnTo>
                    <a:lnTo>
                      <a:pt x="22804" y="7283"/>
                    </a:lnTo>
                    <a:lnTo>
                      <a:pt x="22284" y="7551"/>
                    </a:lnTo>
                    <a:lnTo>
                      <a:pt x="21791" y="7874"/>
                    </a:lnTo>
                    <a:lnTo>
                      <a:pt x="21326" y="8259"/>
                    </a:lnTo>
                    <a:lnTo>
                      <a:pt x="21093" y="8474"/>
                    </a:lnTo>
                    <a:lnTo>
                      <a:pt x="20878" y="8689"/>
                    </a:lnTo>
                    <a:lnTo>
                      <a:pt x="20493" y="9154"/>
                    </a:lnTo>
                    <a:lnTo>
                      <a:pt x="20161" y="9647"/>
                    </a:lnTo>
                    <a:lnTo>
                      <a:pt x="19884" y="10158"/>
                    </a:lnTo>
                    <a:lnTo>
                      <a:pt x="19669" y="10704"/>
                    </a:lnTo>
                    <a:lnTo>
                      <a:pt x="19499" y="11268"/>
                    </a:lnTo>
                    <a:lnTo>
                      <a:pt x="19391" y="11868"/>
                    </a:lnTo>
                    <a:lnTo>
                      <a:pt x="19337" y="12495"/>
                    </a:lnTo>
                    <a:lnTo>
                      <a:pt x="19328" y="12818"/>
                    </a:lnTo>
                    <a:lnTo>
                      <a:pt x="19337" y="13140"/>
                    </a:lnTo>
                    <a:lnTo>
                      <a:pt x="19391" y="13758"/>
                    </a:lnTo>
                    <a:lnTo>
                      <a:pt x="19499" y="14358"/>
                    </a:lnTo>
                    <a:lnTo>
                      <a:pt x="19660" y="14931"/>
                    </a:lnTo>
                    <a:lnTo>
                      <a:pt x="19884" y="15469"/>
                    </a:lnTo>
                    <a:lnTo>
                      <a:pt x="20161" y="15988"/>
                    </a:lnTo>
                    <a:lnTo>
                      <a:pt x="20493" y="16472"/>
                    </a:lnTo>
                    <a:lnTo>
                      <a:pt x="20878" y="16938"/>
                    </a:lnTo>
                    <a:lnTo>
                      <a:pt x="21093" y="17162"/>
                    </a:lnTo>
                    <a:lnTo>
                      <a:pt x="21326" y="17368"/>
                    </a:lnTo>
                    <a:lnTo>
                      <a:pt x="21791" y="17753"/>
                    </a:lnTo>
                    <a:lnTo>
                      <a:pt x="22284" y="18075"/>
                    </a:lnTo>
                    <a:lnTo>
                      <a:pt x="22804" y="18344"/>
                    </a:lnTo>
                    <a:lnTo>
                      <a:pt x="23341" y="18568"/>
                    </a:lnTo>
                    <a:lnTo>
                      <a:pt x="23905" y="18729"/>
                    </a:lnTo>
                    <a:lnTo>
                      <a:pt x="24496" y="18836"/>
                    </a:lnTo>
                    <a:lnTo>
                      <a:pt x="25114" y="18890"/>
                    </a:lnTo>
                    <a:lnTo>
                      <a:pt x="25428" y="18899"/>
                    </a:lnTo>
                    <a:lnTo>
                      <a:pt x="25750" y="18890"/>
                    </a:lnTo>
                    <a:lnTo>
                      <a:pt x="26359" y="18836"/>
                    </a:lnTo>
                    <a:lnTo>
                      <a:pt x="26950" y="18729"/>
                    </a:lnTo>
                    <a:lnTo>
                      <a:pt x="27515" y="18568"/>
                    </a:lnTo>
                    <a:lnTo>
                      <a:pt x="28061" y="18353"/>
                    </a:lnTo>
                    <a:lnTo>
                      <a:pt x="28572" y="18084"/>
                    </a:lnTo>
                    <a:lnTo>
                      <a:pt x="29073" y="17753"/>
                    </a:lnTo>
                    <a:lnTo>
                      <a:pt x="29539" y="17377"/>
                    </a:lnTo>
                    <a:lnTo>
                      <a:pt x="29763" y="17162"/>
                    </a:lnTo>
                    <a:lnTo>
                      <a:pt x="29978" y="16938"/>
                    </a:lnTo>
                    <a:lnTo>
                      <a:pt x="30372" y="16472"/>
                    </a:lnTo>
                    <a:lnTo>
                      <a:pt x="30703" y="15988"/>
                    </a:lnTo>
                    <a:lnTo>
                      <a:pt x="30981" y="15469"/>
                    </a:lnTo>
                    <a:lnTo>
                      <a:pt x="31205" y="14931"/>
                    </a:lnTo>
                    <a:lnTo>
                      <a:pt x="31366" y="14358"/>
                    </a:lnTo>
                    <a:lnTo>
                      <a:pt x="31474" y="13758"/>
                    </a:lnTo>
                    <a:lnTo>
                      <a:pt x="31527" y="13140"/>
                    </a:lnTo>
                    <a:lnTo>
                      <a:pt x="31536" y="12818"/>
                    </a:lnTo>
                    <a:lnTo>
                      <a:pt x="31527" y="12495"/>
                    </a:lnTo>
                    <a:lnTo>
                      <a:pt x="31474" y="11868"/>
                    </a:lnTo>
                    <a:lnTo>
                      <a:pt x="31366" y="11268"/>
                    </a:lnTo>
                    <a:lnTo>
                      <a:pt x="31196" y="10704"/>
                    </a:lnTo>
                    <a:lnTo>
                      <a:pt x="30981" y="10158"/>
                    </a:lnTo>
                    <a:lnTo>
                      <a:pt x="30703" y="9647"/>
                    </a:lnTo>
                    <a:lnTo>
                      <a:pt x="30372" y="9154"/>
                    </a:lnTo>
                    <a:lnTo>
                      <a:pt x="29978" y="8689"/>
                    </a:lnTo>
                    <a:lnTo>
                      <a:pt x="29763" y="8474"/>
                    </a:lnTo>
                    <a:lnTo>
                      <a:pt x="29539" y="8259"/>
                    </a:lnTo>
                    <a:lnTo>
                      <a:pt x="29073" y="7883"/>
                    </a:lnTo>
                    <a:lnTo>
                      <a:pt x="28572" y="7560"/>
                    </a:lnTo>
                    <a:lnTo>
                      <a:pt x="28061" y="7283"/>
                    </a:lnTo>
                    <a:lnTo>
                      <a:pt x="27515" y="7068"/>
                    </a:lnTo>
                    <a:lnTo>
                      <a:pt x="26950" y="6906"/>
                    </a:lnTo>
                    <a:lnTo>
                      <a:pt x="26359" y="6799"/>
                    </a:lnTo>
                    <a:lnTo>
                      <a:pt x="25750" y="6745"/>
                    </a:lnTo>
                    <a:lnTo>
                      <a:pt x="25428" y="6736"/>
                    </a:lnTo>
                    <a:close/>
                    <a:moveTo>
                      <a:pt x="38424" y="6736"/>
                    </a:moveTo>
                    <a:lnTo>
                      <a:pt x="37815" y="6790"/>
                    </a:lnTo>
                    <a:lnTo>
                      <a:pt x="37224" y="6906"/>
                    </a:lnTo>
                    <a:lnTo>
                      <a:pt x="36659" y="7068"/>
                    </a:lnTo>
                    <a:lnTo>
                      <a:pt x="36113" y="7283"/>
                    </a:lnTo>
                    <a:lnTo>
                      <a:pt x="35594" y="7551"/>
                    </a:lnTo>
                    <a:lnTo>
                      <a:pt x="35101" y="7874"/>
                    </a:lnTo>
                    <a:lnTo>
                      <a:pt x="34635" y="8259"/>
                    </a:lnTo>
                    <a:lnTo>
                      <a:pt x="34411" y="8474"/>
                    </a:lnTo>
                    <a:lnTo>
                      <a:pt x="34196" y="8689"/>
                    </a:lnTo>
                    <a:lnTo>
                      <a:pt x="33811" y="9154"/>
                    </a:lnTo>
                    <a:lnTo>
                      <a:pt x="33480" y="9647"/>
                    </a:lnTo>
                    <a:lnTo>
                      <a:pt x="33202" y="10158"/>
                    </a:lnTo>
                    <a:lnTo>
                      <a:pt x="32978" y="10704"/>
                    </a:lnTo>
                    <a:lnTo>
                      <a:pt x="32808" y="11268"/>
                    </a:lnTo>
                    <a:lnTo>
                      <a:pt x="32701" y="11868"/>
                    </a:lnTo>
                    <a:lnTo>
                      <a:pt x="32647" y="12495"/>
                    </a:lnTo>
                    <a:lnTo>
                      <a:pt x="32638" y="12818"/>
                    </a:lnTo>
                    <a:lnTo>
                      <a:pt x="32647" y="13140"/>
                    </a:lnTo>
                    <a:lnTo>
                      <a:pt x="32701" y="13758"/>
                    </a:lnTo>
                    <a:lnTo>
                      <a:pt x="32808" y="14358"/>
                    </a:lnTo>
                    <a:lnTo>
                      <a:pt x="32978" y="14931"/>
                    </a:lnTo>
                    <a:lnTo>
                      <a:pt x="33193" y="15469"/>
                    </a:lnTo>
                    <a:lnTo>
                      <a:pt x="33471" y="15988"/>
                    </a:lnTo>
                    <a:lnTo>
                      <a:pt x="33802" y="16472"/>
                    </a:lnTo>
                    <a:lnTo>
                      <a:pt x="34187" y="16938"/>
                    </a:lnTo>
                    <a:lnTo>
                      <a:pt x="34411" y="17162"/>
                    </a:lnTo>
                    <a:lnTo>
                      <a:pt x="34635" y="17368"/>
                    </a:lnTo>
                    <a:lnTo>
                      <a:pt x="35101" y="17753"/>
                    </a:lnTo>
                    <a:lnTo>
                      <a:pt x="35594" y="18075"/>
                    </a:lnTo>
                    <a:lnTo>
                      <a:pt x="36113" y="18344"/>
                    </a:lnTo>
                    <a:lnTo>
                      <a:pt x="36659" y="18568"/>
                    </a:lnTo>
                    <a:lnTo>
                      <a:pt x="37224" y="18729"/>
                    </a:lnTo>
                    <a:lnTo>
                      <a:pt x="37815" y="18836"/>
                    </a:lnTo>
                    <a:lnTo>
                      <a:pt x="38424" y="18890"/>
                    </a:lnTo>
                    <a:lnTo>
                      <a:pt x="38746" y="18899"/>
                    </a:lnTo>
                    <a:lnTo>
                      <a:pt x="39060" y="18890"/>
                    </a:lnTo>
                    <a:lnTo>
                      <a:pt x="39669" y="18836"/>
                    </a:lnTo>
                    <a:lnTo>
                      <a:pt x="40260" y="18729"/>
                    </a:lnTo>
                    <a:lnTo>
                      <a:pt x="40824" y="18568"/>
                    </a:lnTo>
                    <a:lnTo>
                      <a:pt x="41371" y="18353"/>
                    </a:lnTo>
                    <a:lnTo>
                      <a:pt x="41890" y="18084"/>
                    </a:lnTo>
                    <a:lnTo>
                      <a:pt x="42383" y="17753"/>
                    </a:lnTo>
                    <a:lnTo>
                      <a:pt x="42848" y="17377"/>
                    </a:lnTo>
                    <a:lnTo>
                      <a:pt x="43072" y="17162"/>
                    </a:lnTo>
                    <a:lnTo>
                      <a:pt x="43296" y="16938"/>
                    </a:lnTo>
                    <a:lnTo>
                      <a:pt x="43681" y="16472"/>
                    </a:lnTo>
                    <a:lnTo>
                      <a:pt x="44013" y="15988"/>
                    </a:lnTo>
                    <a:lnTo>
                      <a:pt x="44290" y="15469"/>
                    </a:lnTo>
                    <a:lnTo>
                      <a:pt x="44514" y="14931"/>
                    </a:lnTo>
                    <a:lnTo>
                      <a:pt x="44675" y="14358"/>
                    </a:lnTo>
                    <a:lnTo>
                      <a:pt x="44792" y="13758"/>
                    </a:lnTo>
                    <a:lnTo>
                      <a:pt x="44837" y="13140"/>
                    </a:lnTo>
                    <a:lnTo>
                      <a:pt x="44846" y="12818"/>
                    </a:lnTo>
                    <a:lnTo>
                      <a:pt x="44837" y="12495"/>
                    </a:lnTo>
                    <a:lnTo>
                      <a:pt x="44783" y="11868"/>
                    </a:lnTo>
                    <a:lnTo>
                      <a:pt x="44675" y="11268"/>
                    </a:lnTo>
                    <a:lnTo>
                      <a:pt x="44505" y="10704"/>
                    </a:lnTo>
                    <a:lnTo>
                      <a:pt x="44290" y="10158"/>
                    </a:lnTo>
                    <a:lnTo>
                      <a:pt x="44013" y="9647"/>
                    </a:lnTo>
                    <a:lnTo>
                      <a:pt x="43681" y="9154"/>
                    </a:lnTo>
                    <a:lnTo>
                      <a:pt x="43296" y="8689"/>
                    </a:lnTo>
                    <a:lnTo>
                      <a:pt x="43072" y="8474"/>
                    </a:lnTo>
                    <a:lnTo>
                      <a:pt x="42848" y="8259"/>
                    </a:lnTo>
                    <a:lnTo>
                      <a:pt x="42383" y="7883"/>
                    </a:lnTo>
                    <a:lnTo>
                      <a:pt x="41890" y="7560"/>
                    </a:lnTo>
                    <a:lnTo>
                      <a:pt x="41371" y="7283"/>
                    </a:lnTo>
                    <a:lnTo>
                      <a:pt x="40824" y="7068"/>
                    </a:lnTo>
                    <a:lnTo>
                      <a:pt x="40260" y="6906"/>
                    </a:lnTo>
                    <a:lnTo>
                      <a:pt x="39669" y="6799"/>
                    </a:lnTo>
                    <a:lnTo>
                      <a:pt x="39060" y="6745"/>
                    </a:lnTo>
                    <a:lnTo>
                      <a:pt x="38746" y="6736"/>
                    </a:lnTo>
                    <a:close/>
                    <a:moveTo>
                      <a:pt x="68849" y="6736"/>
                    </a:moveTo>
                    <a:lnTo>
                      <a:pt x="68276" y="6790"/>
                    </a:lnTo>
                    <a:lnTo>
                      <a:pt x="67721" y="6897"/>
                    </a:lnTo>
                    <a:lnTo>
                      <a:pt x="67192" y="7059"/>
                    </a:lnTo>
                    <a:lnTo>
                      <a:pt x="66682" y="7274"/>
                    </a:lnTo>
                    <a:lnTo>
                      <a:pt x="66198" y="7542"/>
                    </a:lnTo>
                    <a:lnTo>
                      <a:pt x="65732" y="7856"/>
                    </a:lnTo>
                    <a:lnTo>
                      <a:pt x="65293" y="8232"/>
                    </a:lnTo>
                    <a:lnTo>
                      <a:pt x="65087" y="8438"/>
                    </a:lnTo>
                    <a:lnTo>
                      <a:pt x="64881" y="8653"/>
                    </a:lnTo>
                    <a:lnTo>
                      <a:pt x="64514" y="9110"/>
                    </a:lnTo>
                    <a:lnTo>
                      <a:pt x="64201" y="9602"/>
                    </a:lnTo>
                    <a:lnTo>
                      <a:pt x="63941" y="10113"/>
                    </a:lnTo>
                    <a:lnTo>
                      <a:pt x="63735" y="10659"/>
                    </a:lnTo>
                    <a:lnTo>
                      <a:pt x="63583" y="11241"/>
                    </a:lnTo>
                    <a:lnTo>
                      <a:pt x="63475" y="11850"/>
                    </a:lnTo>
                    <a:lnTo>
                      <a:pt x="63422" y="12486"/>
                    </a:lnTo>
                    <a:lnTo>
                      <a:pt x="63422" y="12818"/>
                    </a:lnTo>
                    <a:lnTo>
                      <a:pt x="63422" y="13140"/>
                    </a:lnTo>
                    <a:lnTo>
                      <a:pt x="63475" y="13758"/>
                    </a:lnTo>
                    <a:lnTo>
                      <a:pt x="63583" y="14349"/>
                    </a:lnTo>
                    <a:lnTo>
                      <a:pt x="63744" y="14922"/>
                    </a:lnTo>
                    <a:lnTo>
                      <a:pt x="63959" y="15460"/>
                    </a:lnTo>
                    <a:lnTo>
                      <a:pt x="64228" y="15979"/>
                    </a:lnTo>
                    <a:lnTo>
                      <a:pt x="64550" y="16463"/>
                    </a:lnTo>
                    <a:lnTo>
                      <a:pt x="64926" y="16929"/>
                    </a:lnTo>
                    <a:lnTo>
                      <a:pt x="65141" y="17153"/>
                    </a:lnTo>
                    <a:lnTo>
                      <a:pt x="65356" y="17359"/>
                    </a:lnTo>
                    <a:lnTo>
                      <a:pt x="65822" y="17744"/>
                    </a:lnTo>
                    <a:lnTo>
                      <a:pt x="66306" y="18075"/>
                    </a:lnTo>
                    <a:lnTo>
                      <a:pt x="66816" y="18344"/>
                    </a:lnTo>
                    <a:lnTo>
                      <a:pt x="67353" y="18559"/>
                    </a:lnTo>
                    <a:lnTo>
                      <a:pt x="67918" y="18729"/>
                    </a:lnTo>
                    <a:lnTo>
                      <a:pt x="68509" y="18836"/>
                    </a:lnTo>
                    <a:lnTo>
                      <a:pt x="69127" y="18890"/>
                    </a:lnTo>
                    <a:lnTo>
                      <a:pt x="69449" y="18899"/>
                    </a:lnTo>
                    <a:lnTo>
                      <a:pt x="69906" y="18890"/>
                    </a:lnTo>
                    <a:lnTo>
                      <a:pt x="70757" y="18783"/>
                    </a:lnTo>
                    <a:lnTo>
                      <a:pt x="71527" y="18577"/>
                    </a:lnTo>
                    <a:lnTo>
                      <a:pt x="72226" y="18272"/>
                    </a:lnTo>
                    <a:lnTo>
                      <a:pt x="72539" y="18075"/>
                    </a:lnTo>
                    <a:lnTo>
                      <a:pt x="72853" y="17869"/>
                    </a:lnTo>
                    <a:lnTo>
                      <a:pt x="73417" y="17421"/>
                    </a:lnTo>
                    <a:lnTo>
                      <a:pt x="73910" y="16956"/>
                    </a:lnTo>
                    <a:lnTo>
                      <a:pt x="74322" y="16463"/>
                    </a:lnTo>
                    <a:lnTo>
                      <a:pt x="74501" y="16212"/>
                    </a:lnTo>
                    <a:lnTo>
                      <a:pt x="72432" y="14833"/>
                    </a:lnTo>
                    <a:lnTo>
                      <a:pt x="72289" y="15039"/>
                    </a:lnTo>
                    <a:lnTo>
                      <a:pt x="71975" y="15406"/>
                    </a:lnTo>
                    <a:lnTo>
                      <a:pt x="71644" y="15720"/>
                    </a:lnTo>
                    <a:lnTo>
                      <a:pt x="71294" y="15979"/>
                    </a:lnTo>
                    <a:lnTo>
                      <a:pt x="70918" y="16194"/>
                    </a:lnTo>
                    <a:lnTo>
                      <a:pt x="70524" y="16347"/>
                    </a:lnTo>
                    <a:lnTo>
                      <a:pt x="70112" y="16454"/>
                    </a:lnTo>
                    <a:lnTo>
                      <a:pt x="69673" y="16508"/>
                    </a:lnTo>
                    <a:lnTo>
                      <a:pt x="69190" y="16508"/>
                    </a:lnTo>
                    <a:lnTo>
                      <a:pt x="68724" y="16445"/>
                    </a:lnTo>
                    <a:lnTo>
                      <a:pt x="68294" y="16329"/>
                    </a:lnTo>
                    <a:lnTo>
                      <a:pt x="67891" y="16158"/>
                    </a:lnTo>
                    <a:lnTo>
                      <a:pt x="67524" y="15926"/>
                    </a:lnTo>
                    <a:lnTo>
                      <a:pt x="67183" y="15639"/>
                    </a:lnTo>
                    <a:lnTo>
                      <a:pt x="66888" y="15290"/>
                    </a:lnTo>
                    <a:lnTo>
                      <a:pt x="66619" y="14887"/>
                    </a:lnTo>
                    <a:lnTo>
                      <a:pt x="66494" y="14663"/>
                    </a:lnTo>
                    <a:lnTo>
                      <a:pt x="74626" y="11304"/>
                    </a:lnTo>
                    <a:lnTo>
                      <a:pt x="74349" y="10614"/>
                    </a:lnTo>
                    <a:lnTo>
                      <a:pt x="74232" y="10310"/>
                    </a:lnTo>
                    <a:lnTo>
                      <a:pt x="73928" y="9710"/>
                    </a:lnTo>
                    <a:lnTo>
                      <a:pt x="73748" y="9414"/>
                    </a:lnTo>
                    <a:lnTo>
                      <a:pt x="73560" y="9110"/>
                    </a:lnTo>
                    <a:lnTo>
                      <a:pt x="73068" y="8501"/>
                    </a:lnTo>
                    <a:lnTo>
                      <a:pt x="72763" y="8178"/>
                    </a:lnTo>
                    <a:lnTo>
                      <a:pt x="72611" y="8026"/>
                    </a:lnTo>
                    <a:lnTo>
                      <a:pt x="72253" y="7730"/>
                    </a:lnTo>
                    <a:lnTo>
                      <a:pt x="71859" y="7471"/>
                    </a:lnTo>
                    <a:lnTo>
                      <a:pt x="71429" y="7247"/>
                    </a:lnTo>
                    <a:lnTo>
                      <a:pt x="71196" y="7139"/>
                    </a:lnTo>
                    <a:lnTo>
                      <a:pt x="70963" y="7041"/>
                    </a:lnTo>
                    <a:lnTo>
                      <a:pt x="70470" y="6888"/>
                    </a:lnTo>
                    <a:lnTo>
                      <a:pt x="69960" y="6790"/>
                    </a:lnTo>
                    <a:lnTo>
                      <a:pt x="69422" y="6736"/>
                    </a:lnTo>
                    <a:close/>
                    <a:moveTo>
                      <a:pt x="51796" y="6745"/>
                    </a:moveTo>
                    <a:lnTo>
                      <a:pt x="51509" y="6754"/>
                    </a:lnTo>
                    <a:lnTo>
                      <a:pt x="50945" y="6808"/>
                    </a:lnTo>
                    <a:lnTo>
                      <a:pt x="50399" y="6915"/>
                    </a:lnTo>
                    <a:lnTo>
                      <a:pt x="49870" y="7085"/>
                    </a:lnTo>
                    <a:lnTo>
                      <a:pt x="49360" y="7309"/>
                    </a:lnTo>
                    <a:lnTo>
                      <a:pt x="48867" y="7587"/>
                    </a:lnTo>
                    <a:lnTo>
                      <a:pt x="48392" y="7918"/>
                    </a:lnTo>
                    <a:lnTo>
                      <a:pt x="47945" y="8313"/>
                    </a:lnTo>
                    <a:lnTo>
                      <a:pt x="47721" y="8527"/>
                    </a:lnTo>
                    <a:lnTo>
                      <a:pt x="47506" y="8751"/>
                    </a:lnTo>
                    <a:lnTo>
                      <a:pt x="47121" y="9226"/>
                    </a:lnTo>
                    <a:lnTo>
                      <a:pt x="46798" y="9719"/>
                    </a:lnTo>
                    <a:lnTo>
                      <a:pt x="46521" y="10238"/>
                    </a:lnTo>
                    <a:lnTo>
                      <a:pt x="46306" y="10776"/>
                    </a:lnTo>
                    <a:lnTo>
                      <a:pt x="46144" y="11340"/>
                    </a:lnTo>
                    <a:lnTo>
                      <a:pt x="46037" y="11922"/>
                    </a:lnTo>
                    <a:lnTo>
                      <a:pt x="45983" y="12531"/>
                    </a:lnTo>
                    <a:lnTo>
                      <a:pt x="45974" y="12854"/>
                    </a:lnTo>
                    <a:lnTo>
                      <a:pt x="45983" y="13158"/>
                    </a:lnTo>
                    <a:lnTo>
                      <a:pt x="46037" y="13767"/>
                    </a:lnTo>
                    <a:lnTo>
                      <a:pt x="46144" y="14349"/>
                    </a:lnTo>
                    <a:lnTo>
                      <a:pt x="46306" y="14905"/>
                    </a:lnTo>
                    <a:lnTo>
                      <a:pt x="46521" y="15442"/>
                    </a:lnTo>
                    <a:lnTo>
                      <a:pt x="46798" y="15952"/>
                    </a:lnTo>
                    <a:lnTo>
                      <a:pt x="47121" y="16445"/>
                    </a:lnTo>
                    <a:lnTo>
                      <a:pt x="47506" y="16911"/>
                    </a:lnTo>
                    <a:lnTo>
                      <a:pt x="47721" y="17135"/>
                    </a:lnTo>
                    <a:lnTo>
                      <a:pt x="47945" y="17350"/>
                    </a:lnTo>
                    <a:lnTo>
                      <a:pt x="48392" y="17735"/>
                    </a:lnTo>
                    <a:lnTo>
                      <a:pt x="48867" y="18066"/>
                    </a:lnTo>
                    <a:lnTo>
                      <a:pt x="49360" y="18344"/>
                    </a:lnTo>
                    <a:lnTo>
                      <a:pt x="49870" y="18568"/>
                    </a:lnTo>
                    <a:lnTo>
                      <a:pt x="50399" y="18738"/>
                    </a:lnTo>
                    <a:lnTo>
                      <a:pt x="50945" y="18845"/>
                    </a:lnTo>
                    <a:lnTo>
                      <a:pt x="51509" y="18899"/>
                    </a:lnTo>
                    <a:lnTo>
                      <a:pt x="51796" y="18908"/>
                    </a:lnTo>
                    <a:lnTo>
                      <a:pt x="52056" y="18899"/>
                    </a:lnTo>
                    <a:lnTo>
                      <a:pt x="52539" y="18863"/>
                    </a:lnTo>
                    <a:lnTo>
                      <a:pt x="52996" y="18774"/>
                    </a:lnTo>
                    <a:lnTo>
                      <a:pt x="53426" y="18648"/>
                    </a:lnTo>
                    <a:lnTo>
                      <a:pt x="53829" y="18469"/>
                    </a:lnTo>
                    <a:lnTo>
                      <a:pt x="54205" y="18254"/>
                    </a:lnTo>
                    <a:lnTo>
                      <a:pt x="54546" y="17995"/>
                    </a:lnTo>
                    <a:lnTo>
                      <a:pt x="54859" y="17699"/>
                    </a:lnTo>
                    <a:lnTo>
                      <a:pt x="55002" y="17529"/>
                    </a:lnTo>
                    <a:lnTo>
                      <a:pt x="55092" y="17529"/>
                    </a:lnTo>
                    <a:lnTo>
                      <a:pt x="55092" y="18407"/>
                    </a:lnTo>
                    <a:lnTo>
                      <a:pt x="55074" y="18828"/>
                    </a:lnTo>
                    <a:lnTo>
                      <a:pt x="54967" y="19589"/>
                    </a:lnTo>
                    <a:lnTo>
                      <a:pt x="54752" y="20252"/>
                    </a:lnTo>
                    <a:lnTo>
                      <a:pt x="54429" y="20816"/>
                    </a:lnTo>
                    <a:lnTo>
                      <a:pt x="54223" y="21058"/>
                    </a:lnTo>
                    <a:lnTo>
                      <a:pt x="53999" y="21273"/>
                    </a:lnTo>
                    <a:lnTo>
                      <a:pt x="53489" y="21622"/>
                    </a:lnTo>
                    <a:lnTo>
                      <a:pt x="52889" y="21846"/>
                    </a:lnTo>
                    <a:lnTo>
                      <a:pt x="52217" y="21962"/>
                    </a:lnTo>
                    <a:lnTo>
                      <a:pt x="51841" y="21971"/>
                    </a:lnTo>
                    <a:lnTo>
                      <a:pt x="51563" y="21962"/>
                    </a:lnTo>
                    <a:lnTo>
                      <a:pt x="51044" y="21882"/>
                    </a:lnTo>
                    <a:lnTo>
                      <a:pt x="50560" y="21721"/>
                    </a:lnTo>
                    <a:lnTo>
                      <a:pt x="50130" y="21479"/>
                    </a:lnTo>
                    <a:lnTo>
                      <a:pt x="49924" y="21326"/>
                    </a:lnTo>
                    <a:lnTo>
                      <a:pt x="49736" y="21156"/>
                    </a:lnTo>
                    <a:lnTo>
                      <a:pt x="49396" y="20807"/>
                    </a:lnTo>
                    <a:lnTo>
                      <a:pt x="49109" y="20422"/>
                    </a:lnTo>
                    <a:lnTo>
                      <a:pt x="48867" y="20019"/>
                    </a:lnTo>
                    <a:lnTo>
                      <a:pt x="48778" y="19804"/>
                    </a:lnTo>
                    <a:lnTo>
                      <a:pt x="46449" y="20762"/>
                    </a:lnTo>
                    <a:lnTo>
                      <a:pt x="46601" y="21120"/>
                    </a:lnTo>
                    <a:lnTo>
                      <a:pt x="47004" y="21792"/>
                    </a:lnTo>
                    <a:lnTo>
                      <a:pt x="47497" y="22419"/>
                    </a:lnTo>
                    <a:lnTo>
                      <a:pt x="48088" y="23001"/>
                    </a:lnTo>
                    <a:lnTo>
                      <a:pt x="48428" y="23270"/>
                    </a:lnTo>
                    <a:lnTo>
                      <a:pt x="48778" y="23530"/>
                    </a:lnTo>
                    <a:lnTo>
                      <a:pt x="49548" y="23942"/>
                    </a:lnTo>
                    <a:lnTo>
                      <a:pt x="50399" y="24210"/>
                    </a:lnTo>
                    <a:lnTo>
                      <a:pt x="51330" y="24345"/>
                    </a:lnTo>
                    <a:lnTo>
                      <a:pt x="51832" y="24363"/>
                    </a:lnTo>
                    <a:lnTo>
                      <a:pt x="52145" y="24354"/>
                    </a:lnTo>
                    <a:lnTo>
                      <a:pt x="52745" y="24309"/>
                    </a:lnTo>
                    <a:lnTo>
                      <a:pt x="53328" y="24210"/>
                    </a:lnTo>
                    <a:lnTo>
                      <a:pt x="53874" y="24058"/>
                    </a:lnTo>
                    <a:lnTo>
                      <a:pt x="54393" y="23861"/>
                    </a:lnTo>
                    <a:lnTo>
                      <a:pt x="54886" y="23619"/>
                    </a:lnTo>
                    <a:lnTo>
                      <a:pt x="55352" y="23324"/>
                    </a:lnTo>
                    <a:lnTo>
                      <a:pt x="55791" y="22983"/>
                    </a:lnTo>
                    <a:lnTo>
                      <a:pt x="55997" y="22795"/>
                    </a:lnTo>
                    <a:lnTo>
                      <a:pt x="56194" y="22589"/>
                    </a:lnTo>
                    <a:lnTo>
                      <a:pt x="56552" y="22141"/>
                    </a:lnTo>
                    <a:lnTo>
                      <a:pt x="56856" y="21649"/>
                    </a:lnTo>
                    <a:lnTo>
                      <a:pt x="57107" y="21103"/>
                    </a:lnTo>
                    <a:lnTo>
                      <a:pt x="57313" y="20511"/>
                    </a:lnTo>
                    <a:lnTo>
                      <a:pt x="57465" y="19866"/>
                    </a:lnTo>
                    <a:lnTo>
                      <a:pt x="57564" y="19168"/>
                    </a:lnTo>
                    <a:lnTo>
                      <a:pt x="57618" y="18424"/>
                    </a:lnTo>
                    <a:lnTo>
                      <a:pt x="57618" y="18030"/>
                    </a:lnTo>
                    <a:lnTo>
                      <a:pt x="57618" y="7121"/>
                    </a:lnTo>
                    <a:lnTo>
                      <a:pt x="55083" y="7121"/>
                    </a:lnTo>
                    <a:lnTo>
                      <a:pt x="55083" y="8107"/>
                    </a:lnTo>
                    <a:lnTo>
                      <a:pt x="54993" y="8107"/>
                    </a:lnTo>
                    <a:lnTo>
                      <a:pt x="54877" y="7963"/>
                    </a:lnTo>
                    <a:lnTo>
                      <a:pt x="54590" y="7695"/>
                    </a:lnTo>
                    <a:lnTo>
                      <a:pt x="54259" y="7453"/>
                    </a:lnTo>
                    <a:lnTo>
                      <a:pt x="53883" y="7238"/>
                    </a:lnTo>
                    <a:lnTo>
                      <a:pt x="53677" y="7139"/>
                    </a:lnTo>
                    <a:lnTo>
                      <a:pt x="53462" y="7050"/>
                    </a:lnTo>
                    <a:lnTo>
                      <a:pt x="53023" y="6897"/>
                    </a:lnTo>
                    <a:lnTo>
                      <a:pt x="52548" y="6799"/>
                    </a:lnTo>
                    <a:lnTo>
                      <a:pt x="52056" y="6754"/>
                    </a:lnTo>
                    <a:lnTo>
                      <a:pt x="51796" y="6745"/>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2_Title + photo">
  <p:cSld name="CUSTOM_1">
    <p:spTree>
      <p:nvGrpSpPr>
        <p:cNvPr id="24" name="Shape 24"/>
        <p:cNvGrpSpPr/>
        <p:nvPr/>
      </p:nvGrpSpPr>
      <p:grpSpPr>
        <a:xfrm>
          <a:off x="0" y="0"/>
          <a:ext cx="0" cy="0"/>
          <a:chOff x="0" y="0"/>
          <a:chExt cx="0" cy="0"/>
        </a:xfrm>
      </p:grpSpPr>
      <p:grpSp>
        <p:nvGrpSpPr>
          <p:cNvPr id="25" name="Google Shape;25;p4"/>
          <p:cNvGrpSpPr/>
          <p:nvPr/>
        </p:nvGrpSpPr>
        <p:grpSpPr>
          <a:xfrm>
            <a:off x="522212" y="1321429"/>
            <a:ext cx="479498" cy="385684"/>
            <a:chOff x="6294751" y="783425"/>
            <a:chExt cx="5020925" cy="4038575"/>
          </a:xfrm>
        </p:grpSpPr>
        <p:sp>
          <p:nvSpPr>
            <p:cNvPr id="26" name="Google Shape;26;p4"/>
            <p:cNvSpPr/>
            <p:nvPr/>
          </p:nvSpPr>
          <p:spPr>
            <a:xfrm>
              <a:off x="6909501" y="783425"/>
              <a:ext cx="3199425" cy="1450400"/>
            </a:xfrm>
            <a:custGeom>
              <a:rect b="b" l="l" r="r" t="t"/>
              <a:pathLst>
                <a:path extrusionOk="0" h="58016" w="127977">
                  <a:moveTo>
                    <a:pt x="74135" y="0"/>
                  </a:moveTo>
                  <a:lnTo>
                    <a:pt x="70782" y="158"/>
                  </a:lnTo>
                  <a:lnTo>
                    <a:pt x="67446" y="437"/>
                  </a:lnTo>
                  <a:lnTo>
                    <a:pt x="64163" y="856"/>
                  </a:lnTo>
                  <a:lnTo>
                    <a:pt x="60932" y="1415"/>
                  </a:lnTo>
                  <a:lnTo>
                    <a:pt x="57736" y="2096"/>
                  </a:lnTo>
                  <a:lnTo>
                    <a:pt x="54593" y="2899"/>
                  </a:lnTo>
                  <a:lnTo>
                    <a:pt x="51501" y="3843"/>
                  </a:lnTo>
                  <a:lnTo>
                    <a:pt x="48463" y="4908"/>
                  </a:lnTo>
                  <a:lnTo>
                    <a:pt x="45476" y="6095"/>
                  </a:lnTo>
                  <a:lnTo>
                    <a:pt x="42560" y="7388"/>
                  </a:lnTo>
                  <a:lnTo>
                    <a:pt x="39713" y="8802"/>
                  </a:lnTo>
                  <a:lnTo>
                    <a:pt x="36919" y="10322"/>
                  </a:lnTo>
                  <a:lnTo>
                    <a:pt x="34195" y="11963"/>
                  </a:lnTo>
                  <a:lnTo>
                    <a:pt x="31558" y="13692"/>
                  </a:lnTo>
                  <a:lnTo>
                    <a:pt x="28973" y="15526"/>
                  </a:lnTo>
                  <a:lnTo>
                    <a:pt x="26493" y="17464"/>
                  </a:lnTo>
                  <a:lnTo>
                    <a:pt x="24066" y="19508"/>
                  </a:lnTo>
                  <a:lnTo>
                    <a:pt x="21743" y="21621"/>
                  </a:lnTo>
                  <a:lnTo>
                    <a:pt x="19507" y="23839"/>
                  </a:lnTo>
                  <a:lnTo>
                    <a:pt x="17342" y="26161"/>
                  </a:lnTo>
                  <a:lnTo>
                    <a:pt x="15299" y="28537"/>
                  </a:lnTo>
                  <a:lnTo>
                    <a:pt x="13325" y="31016"/>
                  </a:lnTo>
                  <a:lnTo>
                    <a:pt x="11457" y="33566"/>
                  </a:lnTo>
                  <a:lnTo>
                    <a:pt x="9693" y="36186"/>
                  </a:lnTo>
                  <a:lnTo>
                    <a:pt x="8034" y="38893"/>
                  </a:lnTo>
                  <a:lnTo>
                    <a:pt x="6479" y="41669"/>
                  </a:lnTo>
                  <a:lnTo>
                    <a:pt x="5047" y="44499"/>
                  </a:lnTo>
                  <a:lnTo>
                    <a:pt x="3703" y="47398"/>
                  </a:lnTo>
                  <a:lnTo>
                    <a:pt x="2498" y="50367"/>
                  </a:lnTo>
                  <a:lnTo>
                    <a:pt x="1397" y="53388"/>
                  </a:lnTo>
                  <a:lnTo>
                    <a:pt x="419" y="56461"/>
                  </a:lnTo>
                  <a:lnTo>
                    <a:pt x="0" y="58016"/>
                  </a:lnTo>
                  <a:lnTo>
                    <a:pt x="367" y="57789"/>
                  </a:lnTo>
                  <a:lnTo>
                    <a:pt x="1258" y="57492"/>
                  </a:lnTo>
                  <a:lnTo>
                    <a:pt x="2236" y="57352"/>
                  </a:lnTo>
                  <a:lnTo>
                    <a:pt x="3231" y="57335"/>
                  </a:lnTo>
                  <a:lnTo>
                    <a:pt x="5466" y="57562"/>
                  </a:lnTo>
                  <a:lnTo>
                    <a:pt x="5973" y="57701"/>
                  </a:lnTo>
                  <a:lnTo>
                    <a:pt x="40901" y="51956"/>
                  </a:lnTo>
                  <a:lnTo>
                    <a:pt x="41128" y="51589"/>
                  </a:lnTo>
                  <a:lnTo>
                    <a:pt x="42350" y="49947"/>
                  </a:lnTo>
                  <a:lnTo>
                    <a:pt x="43031" y="49336"/>
                  </a:lnTo>
                  <a:lnTo>
                    <a:pt x="43433" y="49144"/>
                  </a:lnTo>
                  <a:lnTo>
                    <a:pt x="43608" y="49162"/>
                  </a:lnTo>
                  <a:lnTo>
                    <a:pt x="44359" y="48341"/>
                  </a:lnTo>
                  <a:lnTo>
                    <a:pt x="45948" y="46786"/>
                  </a:lnTo>
                  <a:lnTo>
                    <a:pt x="47607" y="45302"/>
                  </a:lnTo>
                  <a:lnTo>
                    <a:pt x="49336" y="43905"/>
                  </a:lnTo>
                  <a:lnTo>
                    <a:pt x="51135" y="42595"/>
                  </a:lnTo>
                  <a:lnTo>
                    <a:pt x="53003" y="41390"/>
                  </a:lnTo>
                  <a:lnTo>
                    <a:pt x="54924" y="40255"/>
                  </a:lnTo>
                  <a:lnTo>
                    <a:pt x="56915" y="39242"/>
                  </a:lnTo>
                  <a:lnTo>
                    <a:pt x="58976" y="38316"/>
                  </a:lnTo>
                  <a:lnTo>
                    <a:pt x="61072" y="37496"/>
                  </a:lnTo>
                  <a:lnTo>
                    <a:pt x="63237" y="36780"/>
                  </a:lnTo>
                  <a:lnTo>
                    <a:pt x="65438" y="36168"/>
                  </a:lnTo>
                  <a:lnTo>
                    <a:pt x="67691" y="35679"/>
                  </a:lnTo>
                  <a:lnTo>
                    <a:pt x="69978" y="35313"/>
                  </a:lnTo>
                  <a:lnTo>
                    <a:pt x="72301" y="35068"/>
                  </a:lnTo>
                  <a:lnTo>
                    <a:pt x="74659" y="34928"/>
                  </a:lnTo>
                  <a:lnTo>
                    <a:pt x="76824" y="34928"/>
                  </a:lnTo>
                  <a:lnTo>
                    <a:pt x="78745" y="35016"/>
                  </a:lnTo>
                  <a:lnTo>
                    <a:pt x="80631" y="35190"/>
                  </a:lnTo>
                  <a:lnTo>
                    <a:pt x="82517" y="35435"/>
                  </a:lnTo>
                  <a:lnTo>
                    <a:pt x="85277" y="35941"/>
                  </a:lnTo>
                  <a:lnTo>
                    <a:pt x="88874" y="36902"/>
                  </a:lnTo>
                  <a:lnTo>
                    <a:pt x="92332" y="38159"/>
                  </a:lnTo>
                  <a:lnTo>
                    <a:pt x="95650" y="39679"/>
                  </a:lnTo>
                  <a:lnTo>
                    <a:pt x="98811" y="41477"/>
                  </a:lnTo>
                  <a:lnTo>
                    <a:pt x="101798" y="43521"/>
                  </a:lnTo>
                  <a:lnTo>
                    <a:pt x="103230" y="44638"/>
                  </a:lnTo>
                  <a:lnTo>
                    <a:pt x="109674" y="44743"/>
                  </a:lnTo>
                  <a:lnTo>
                    <a:pt x="127138" y="27279"/>
                  </a:lnTo>
                  <a:lnTo>
                    <a:pt x="127976" y="19874"/>
                  </a:lnTo>
                  <a:lnTo>
                    <a:pt x="126666" y="18739"/>
                  </a:lnTo>
                  <a:lnTo>
                    <a:pt x="123977" y="16539"/>
                  </a:lnTo>
                  <a:lnTo>
                    <a:pt x="121165" y="14443"/>
                  </a:lnTo>
                  <a:lnTo>
                    <a:pt x="118284" y="12487"/>
                  </a:lnTo>
                  <a:lnTo>
                    <a:pt x="115297" y="10653"/>
                  </a:lnTo>
                  <a:lnTo>
                    <a:pt x="112241" y="8959"/>
                  </a:lnTo>
                  <a:lnTo>
                    <a:pt x="109080" y="7388"/>
                  </a:lnTo>
                  <a:lnTo>
                    <a:pt x="105849" y="5956"/>
                  </a:lnTo>
                  <a:lnTo>
                    <a:pt x="102549" y="4681"/>
                  </a:lnTo>
                  <a:lnTo>
                    <a:pt x="99178" y="3546"/>
                  </a:lnTo>
                  <a:lnTo>
                    <a:pt x="95755" y="2550"/>
                  </a:lnTo>
                  <a:lnTo>
                    <a:pt x="92245" y="1712"/>
                  </a:lnTo>
                  <a:lnTo>
                    <a:pt x="88682" y="1048"/>
                  </a:lnTo>
                  <a:lnTo>
                    <a:pt x="85085" y="524"/>
                  </a:lnTo>
                  <a:lnTo>
                    <a:pt x="81417" y="193"/>
                  </a:lnTo>
                  <a:lnTo>
                    <a:pt x="77697" y="18"/>
                  </a:lnTo>
                  <a:lnTo>
                    <a:pt x="7582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a:off x="8696051" y="1280700"/>
              <a:ext cx="2619625" cy="3541300"/>
            </a:xfrm>
            <a:custGeom>
              <a:rect b="b" l="l" r="r" t="t"/>
              <a:pathLst>
                <a:path extrusionOk="0" h="141652" w="104785">
                  <a:moveTo>
                    <a:pt x="56514" y="1"/>
                  </a:moveTo>
                  <a:lnTo>
                    <a:pt x="31768" y="24730"/>
                  </a:lnTo>
                  <a:lnTo>
                    <a:pt x="32693" y="25481"/>
                  </a:lnTo>
                  <a:lnTo>
                    <a:pt x="34457" y="27088"/>
                  </a:lnTo>
                  <a:lnTo>
                    <a:pt x="36134" y="28782"/>
                  </a:lnTo>
                  <a:lnTo>
                    <a:pt x="37723" y="30563"/>
                  </a:lnTo>
                  <a:lnTo>
                    <a:pt x="39225" y="32431"/>
                  </a:lnTo>
                  <a:lnTo>
                    <a:pt x="40622" y="34370"/>
                  </a:lnTo>
                  <a:lnTo>
                    <a:pt x="41897" y="36396"/>
                  </a:lnTo>
                  <a:lnTo>
                    <a:pt x="43067" y="38491"/>
                  </a:lnTo>
                  <a:lnTo>
                    <a:pt x="44132" y="40657"/>
                  </a:lnTo>
                  <a:lnTo>
                    <a:pt x="45075" y="42892"/>
                  </a:lnTo>
                  <a:lnTo>
                    <a:pt x="45896" y="45180"/>
                  </a:lnTo>
                  <a:lnTo>
                    <a:pt x="46595" y="47538"/>
                  </a:lnTo>
                  <a:lnTo>
                    <a:pt x="47153" y="49930"/>
                  </a:lnTo>
                  <a:lnTo>
                    <a:pt x="47573" y="52375"/>
                  </a:lnTo>
                  <a:lnTo>
                    <a:pt x="47869" y="54873"/>
                  </a:lnTo>
                  <a:lnTo>
                    <a:pt x="48009" y="57405"/>
                  </a:lnTo>
                  <a:lnTo>
                    <a:pt x="48027" y="58697"/>
                  </a:lnTo>
                  <a:lnTo>
                    <a:pt x="48027" y="63063"/>
                  </a:lnTo>
                  <a:lnTo>
                    <a:pt x="49144" y="63081"/>
                  </a:lnTo>
                  <a:lnTo>
                    <a:pt x="51345" y="63308"/>
                  </a:lnTo>
                  <a:lnTo>
                    <a:pt x="53475" y="63744"/>
                  </a:lnTo>
                  <a:lnTo>
                    <a:pt x="55536" y="64373"/>
                  </a:lnTo>
                  <a:lnTo>
                    <a:pt x="57492" y="65211"/>
                  </a:lnTo>
                  <a:lnTo>
                    <a:pt x="59343" y="66207"/>
                  </a:lnTo>
                  <a:lnTo>
                    <a:pt x="61090" y="67394"/>
                  </a:lnTo>
                  <a:lnTo>
                    <a:pt x="62714" y="68722"/>
                  </a:lnTo>
                  <a:lnTo>
                    <a:pt x="64181" y="70206"/>
                  </a:lnTo>
                  <a:lnTo>
                    <a:pt x="65526" y="71830"/>
                  </a:lnTo>
                  <a:lnTo>
                    <a:pt x="66696" y="73559"/>
                  </a:lnTo>
                  <a:lnTo>
                    <a:pt x="67709" y="75428"/>
                  </a:lnTo>
                  <a:lnTo>
                    <a:pt x="68547" y="77384"/>
                  </a:lnTo>
                  <a:lnTo>
                    <a:pt x="69175" y="79427"/>
                  </a:lnTo>
                  <a:lnTo>
                    <a:pt x="69612" y="81558"/>
                  </a:lnTo>
                  <a:lnTo>
                    <a:pt x="69839" y="83758"/>
                  </a:lnTo>
                  <a:lnTo>
                    <a:pt x="69857" y="84893"/>
                  </a:lnTo>
                  <a:lnTo>
                    <a:pt x="69839" y="86011"/>
                  </a:lnTo>
                  <a:lnTo>
                    <a:pt x="69612" y="88211"/>
                  </a:lnTo>
                  <a:lnTo>
                    <a:pt x="69175" y="90342"/>
                  </a:lnTo>
                  <a:lnTo>
                    <a:pt x="68547" y="92385"/>
                  </a:lnTo>
                  <a:lnTo>
                    <a:pt x="67709" y="94341"/>
                  </a:lnTo>
                  <a:lnTo>
                    <a:pt x="66696" y="96192"/>
                  </a:lnTo>
                  <a:lnTo>
                    <a:pt x="65526" y="97939"/>
                  </a:lnTo>
                  <a:lnTo>
                    <a:pt x="64181" y="99563"/>
                  </a:lnTo>
                  <a:lnTo>
                    <a:pt x="62714" y="101047"/>
                  </a:lnTo>
                  <a:lnTo>
                    <a:pt x="61090" y="102375"/>
                  </a:lnTo>
                  <a:lnTo>
                    <a:pt x="59343" y="103562"/>
                  </a:lnTo>
                  <a:lnTo>
                    <a:pt x="57492" y="104575"/>
                  </a:lnTo>
                  <a:lnTo>
                    <a:pt x="55536" y="105396"/>
                  </a:lnTo>
                  <a:lnTo>
                    <a:pt x="53475" y="106042"/>
                  </a:lnTo>
                  <a:lnTo>
                    <a:pt x="51345" y="106479"/>
                  </a:lnTo>
                  <a:lnTo>
                    <a:pt x="49144" y="106706"/>
                  </a:lnTo>
                  <a:lnTo>
                    <a:pt x="48027" y="106723"/>
                  </a:lnTo>
                  <a:lnTo>
                    <a:pt x="4367" y="106723"/>
                  </a:lnTo>
                  <a:lnTo>
                    <a:pt x="1" y="111107"/>
                  </a:lnTo>
                  <a:lnTo>
                    <a:pt x="1" y="137303"/>
                  </a:lnTo>
                  <a:lnTo>
                    <a:pt x="4367" y="141651"/>
                  </a:lnTo>
                  <a:lnTo>
                    <a:pt x="48027" y="141651"/>
                  </a:lnTo>
                  <a:lnTo>
                    <a:pt x="49494" y="141634"/>
                  </a:lnTo>
                  <a:lnTo>
                    <a:pt x="52393" y="141494"/>
                  </a:lnTo>
                  <a:lnTo>
                    <a:pt x="55239" y="141197"/>
                  </a:lnTo>
                  <a:lnTo>
                    <a:pt x="58051" y="140760"/>
                  </a:lnTo>
                  <a:lnTo>
                    <a:pt x="60828" y="140202"/>
                  </a:lnTo>
                  <a:lnTo>
                    <a:pt x="63552" y="139503"/>
                  </a:lnTo>
                  <a:lnTo>
                    <a:pt x="66207" y="138665"/>
                  </a:lnTo>
                  <a:lnTo>
                    <a:pt x="68809" y="137704"/>
                  </a:lnTo>
                  <a:lnTo>
                    <a:pt x="71358" y="136639"/>
                  </a:lnTo>
                  <a:lnTo>
                    <a:pt x="73838" y="135434"/>
                  </a:lnTo>
                  <a:lnTo>
                    <a:pt x="76248" y="134124"/>
                  </a:lnTo>
                  <a:lnTo>
                    <a:pt x="78589" y="132692"/>
                  </a:lnTo>
                  <a:lnTo>
                    <a:pt x="80859" y="131173"/>
                  </a:lnTo>
                  <a:lnTo>
                    <a:pt x="83042" y="129531"/>
                  </a:lnTo>
                  <a:lnTo>
                    <a:pt x="85155" y="127802"/>
                  </a:lnTo>
                  <a:lnTo>
                    <a:pt x="87163" y="125968"/>
                  </a:lnTo>
                  <a:lnTo>
                    <a:pt x="89084" y="124030"/>
                  </a:lnTo>
                  <a:lnTo>
                    <a:pt x="90918" y="122022"/>
                  </a:lnTo>
                  <a:lnTo>
                    <a:pt x="92664" y="119908"/>
                  </a:lnTo>
                  <a:lnTo>
                    <a:pt x="94306" y="117725"/>
                  </a:lnTo>
                  <a:lnTo>
                    <a:pt x="95825" y="115473"/>
                  </a:lnTo>
                  <a:lnTo>
                    <a:pt x="97258" y="113132"/>
                  </a:lnTo>
                  <a:lnTo>
                    <a:pt x="98567" y="110705"/>
                  </a:lnTo>
                  <a:lnTo>
                    <a:pt x="99772" y="108225"/>
                  </a:lnTo>
                  <a:lnTo>
                    <a:pt x="100838" y="105693"/>
                  </a:lnTo>
                  <a:lnTo>
                    <a:pt x="101798" y="103073"/>
                  </a:lnTo>
                  <a:lnTo>
                    <a:pt x="102636" y="100419"/>
                  </a:lnTo>
                  <a:lnTo>
                    <a:pt x="103335" y="97694"/>
                  </a:lnTo>
                  <a:lnTo>
                    <a:pt x="103894" y="94935"/>
                  </a:lnTo>
                  <a:lnTo>
                    <a:pt x="104330" y="92106"/>
                  </a:lnTo>
                  <a:lnTo>
                    <a:pt x="104627" y="89259"/>
                  </a:lnTo>
                  <a:lnTo>
                    <a:pt x="104767" y="86360"/>
                  </a:lnTo>
                  <a:lnTo>
                    <a:pt x="104784" y="84893"/>
                  </a:lnTo>
                  <a:lnTo>
                    <a:pt x="104767" y="83077"/>
                  </a:lnTo>
                  <a:lnTo>
                    <a:pt x="104540" y="79497"/>
                  </a:lnTo>
                  <a:lnTo>
                    <a:pt x="104103" y="75987"/>
                  </a:lnTo>
                  <a:lnTo>
                    <a:pt x="103440" y="72546"/>
                  </a:lnTo>
                  <a:lnTo>
                    <a:pt x="102584" y="69193"/>
                  </a:lnTo>
                  <a:lnTo>
                    <a:pt x="101536" y="65910"/>
                  </a:lnTo>
                  <a:lnTo>
                    <a:pt x="100279" y="62714"/>
                  </a:lnTo>
                  <a:lnTo>
                    <a:pt x="98847" y="59623"/>
                  </a:lnTo>
                  <a:lnTo>
                    <a:pt x="97240" y="56637"/>
                  </a:lnTo>
                  <a:lnTo>
                    <a:pt x="95459" y="53755"/>
                  </a:lnTo>
                  <a:lnTo>
                    <a:pt x="93520" y="50996"/>
                  </a:lnTo>
                  <a:lnTo>
                    <a:pt x="91425" y="48359"/>
                  </a:lnTo>
                  <a:lnTo>
                    <a:pt x="89172" y="45844"/>
                  </a:lnTo>
                  <a:lnTo>
                    <a:pt x="86797" y="43469"/>
                  </a:lnTo>
                  <a:lnTo>
                    <a:pt x="84264" y="41251"/>
                  </a:lnTo>
                  <a:lnTo>
                    <a:pt x="81610" y="39173"/>
                  </a:lnTo>
                  <a:lnTo>
                    <a:pt x="80230" y="38195"/>
                  </a:lnTo>
                  <a:lnTo>
                    <a:pt x="79828" y="36797"/>
                  </a:lnTo>
                  <a:lnTo>
                    <a:pt x="78973" y="34021"/>
                  </a:lnTo>
                  <a:lnTo>
                    <a:pt x="78012" y="31314"/>
                  </a:lnTo>
                  <a:lnTo>
                    <a:pt x="76964" y="28642"/>
                  </a:lnTo>
                  <a:lnTo>
                    <a:pt x="75812" y="26005"/>
                  </a:lnTo>
                  <a:lnTo>
                    <a:pt x="74572" y="23438"/>
                  </a:lnTo>
                  <a:lnTo>
                    <a:pt x="73245" y="20905"/>
                  </a:lnTo>
                  <a:lnTo>
                    <a:pt x="71813" y="18443"/>
                  </a:lnTo>
                  <a:lnTo>
                    <a:pt x="70311" y="16033"/>
                  </a:lnTo>
                  <a:lnTo>
                    <a:pt x="68721" y="13693"/>
                  </a:lnTo>
                  <a:lnTo>
                    <a:pt x="67062" y="11387"/>
                  </a:lnTo>
                  <a:lnTo>
                    <a:pt x="65316" y="9170"/>
                  </a:lnTo>
                  <a:lnTo>
                    <a:pt x="63482" y="7004"/>
                  </a:lnTo>
                  <a:lnTo>
                    <a:pt x="61579" y="4908"/>
                  </a:lnTo>
                  <a:lnTo>
                    <a:pt x="59605" y="2882"/>
                  </a:lnTo>
                  <a:lnTo>
                    <a:pt x="57562" y="944"/>
                  </a:lnTo>
                  <a:lnTo>
                    <a:pt x="5651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4"/>
            <p:cNvSpPr/>
            <p:nvPr/>
          </p:nvSpPr>
          <p:spPr>
            <a:xfrm>
              <a:off x="6856226" y="3899425"/>
              <a:ext cx="1948575" cy="922575"/>
            </a:xfrm>
            <a:custGeom>
              <a:rect b="b" l="l" r="r" t="t"/>
              <a:pathLst>
                <a:path extrusionOk="0" h="36903" w="77943">
                  <a:moveTo>
                    <a:pt x="25306" y="1"/>
                  </a:moveTo>
                  <a:lnTo>
                    <a:pt x="19019" y="1957"/>
                  </a:lnTo>
                  <a:lnTo>
                    <a:pt x="1537" y="19438"/>
                  </a:lnTo>
                  <a:lnTo>
                    <a:pt x="1" y="25358"/>
                  </a:lnTo>
                  <a:lnTo>
                    <a:pt x="909" y="26022"/>
                  </a:lnTo>
                  <a:lnTo>
                    <a:pt x="2742" y="27314"/>
                  </a:lnTo>
                  <a:lnTo>
                    <a:pt x="4646" y="28519"/>
                  </a:lnTo>
                  <a:lnTo>
                    <a:pt x="6585" y="29655"/>
                  </a:lnTo>
                  <a:lnTo>
                    <a:pt x="8575" y="30737"/>
                  </a:lnTo>
                  <a:lnTo>
                    <a:pt x="10619" y="31715"/>
                  </a:lnTo>
                  <a:lnTo>
                    <a:pt x="12697" y="32623"/>
                  </a:lnTo>
                  <a:lnTo>
                    <a:pt x="14828" y="33462"/>
                  </a:lnTo>
                  <a:lnTo>
                    <a:pt x="16993" y="34195"/>
                  </a:lnTo>
                  <a:lnTo>
                    <a:pt x="19194" y="34859"/>
                  </a:lnTo>
                  <a:lnTo>
                    <a:pt x="21429" y="35435"/>
                  </a:lnTo>
                  <a:lnTo>
                    <a:pt x="23699" y="35907"/>
                  </a:lnTo>
                  <a:lnTo>
                    <a:pt x="26004" y="36291"/>
                  </a:lnTo>
                  <a:lnTo>
                    <a:pt x="28345" y="36588"/>
                  </a:lnTo>
                  <a:lnTo>
                    <a:pt x="30702" y="36797"/>
                  </a:lnTo>
                  <a:lnTo>
                    <a:pt x="33095" y="36885"/>
                  </a:lnTo>
                  <a:lnTo>
                    <a:pt x="34300" y="36902"/>
                  </a:lnTo>
                  <a:lnTo>
                    <a:pt x="77942" y="36902"/>
                  </a:lnTo>
                  <a:lnTo>
                    <a:pt x="77942" y="1974"/>
                  </a:lnTo>
                  <a:lnTo>
                    <a:pt x="34300" y="1974"/>
                  </a:lnTo>
                  <a:lnTo>
                    <a:pt x="33095" y="1957"/>
                  </a:lnTo>
                  <a:lnTo>
                    <a:pt x="30772" y="1695"/>
                  </a:lnTo>
                  <a:lnTo>
                    <a:pt x="28502" y="1188"/>
                  </a:lnTo>
                  <a:lnTo>
                    <a:pt x="26354" y="455"/>
                  </a:lnTo>
                  <a:lnTo>
                    <a:pt x="2530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
            <p:cNvSpPr/>
            <p:nvPr/>
          </p:nvSpPr>
          <p:spPr>
            <a:xfrm>
              <a:off x="6294751" y="1984075"/>
              <a:ext cx="2549350" cy="2549325"/>
            </a:xfrm>
            <a:custGeom>
              <a:rect b="b" l="l" r="r" t="t"/>
              <a:pathLst>
                <a:path extrusionOk="0" h="101973" w="101974">
                  <a:moveTo>
                    <a:pt x="55292" y="0"/>
                  </a:moveTo>
                  <a:lnTo>
                    <a:pt x="52393" y="158"/>
                  </a:lnTo>
                  <a:lnTo>
                    <a:pt x="49529" y="454"/>
                  </a:lnTo>
                  <a:lnTo>
                    <a:pt x="46717" y="874"/>
                  </a:lnTo>
                  <a:lnTo>
                    <a:pt x="43958" y="1450"/>
                  </a:lnTo>
                  <a:lnTo>
                    <a:pt x="41233" y="2148"/>
                  </a:lnTo>
                  <a:lnTo>
                    <a:pt x="38561" y="2969"/>
                  </a:lnTo>
                  <a:lnTo>
                    <a:pt x="35959" y="3930"/>
                  </a:lnTo>
                  <a:lnTo>
                    <a:pt x="33410" y="5013"/>
                  </a:lnTo>
                  <a:lnTo>
                    <a:pt x="30930" y="6200"/>
                  </a:lnTo>
                  <a:lnTo>
                    <a:pt x="28520" y="7527"/>
                  </a:lnTo>
                  <a:lnTo>
                    <a:pt x="26179" y="8942"/>
                  </a:lnTo>
                  <a:lnTo>
                    <a:pt x="23909" y="10479"/>
                  </a:lnTo>
                  <a:lnTo>
                    <a:pt x="21726" y="12103"/>
                  </a:lnTo>
                  <a:lnTo>
                    <a:pt x="19630" y="13849"/>
                  </a:lnTo>
                  <a:lnTo>
                    <a:pt x="17605" y="15683"/>
                  </a:lnTo>
                  <a:lnTo>
                    <a:pt x="15684" y="17604"/>
                  </a:lnTo>
                  <a:lnTo>
                    <a:pt x="13850" y="19630"/>
                  </a:lnTo>
                  <a:lnTo>
                    <a:pt x="12121" y="21726"/>
                  </a:lnTo>
                  <a:lnTo>
                    <a:pt x="10479" y="23909"/>
                  </a:lnTo>
                  <a:lnTo>
                    <a:pt x="8943" y="26179"/>
                  </a:lnTo>
                  <a:lnTo>
                    <a:pt x="7528" y="28519"/>
                  </a:lnTo>
                  <a:lnTo>
                    <a:pt x="6218" y="30929"/>
                  </a:lnTo>
                  <a:lnTo>
                    <a:pt x="5013" y="33409"/>
                  </a:lnTo>
                  <a:lnTo>
                    <a:pt x="3930" y="35959"/>
                  </a:lnTo>
                  <a:lnTo>
                    <a:pt x="2987" y="38561"/>
                  </a:lnTo>
                  <a:lnTo>
                    <a:pt x="2149" y="41233"/>
                  </a:lnTo>
                  <a:lnTo>
                    <a:pt x="1450" y="43940"/>
                  </a:lnTo>
                  <a:lnTo>
                    <a:pt x="892" y="46716"/>
                  </a:lnTo>
                  <a:lnTo>
                    <a:pt x="455" y="49528"/>
                  </a:lnTo>
                  <a:lnTo>
                    <a:pt x="158" y="52392"/>
                  </a:lnTo>
                  <a:lnTo>
                    <a:pt x="18" y="55291"/>
                  </a:lnTo>
                  <a:lnTo>
                    <a:pt x="1" y="56758"/>
                  </a:lnTo>
                  <a:lnTo>
                    <a:pt x="18" y="58470"/>
                  </a:lnTo>
                  <a:lnTo>
                    <a:pt x="228" y="61875"/>
                  </a:lnTo>
                  <a:lnTo>
                    <a:pt x="630" y="65228"/>
                  </a:lnTo>
                  <a:lnTo>
                    <a:pt x="1223" y="68511"/>
                  </a:lnTo>
                  <a:lnTo>
                    <a:pt x="2009" y="71742"/>
                  </a:lnTo>
                  <a:lnTo>
                    <a:pt x="2970" y="74886"/>
                  </a:lnTo>
                  <a:lnTo>
                    <a:pt x="4105" y="77942"/>
                  </a:lnTo>
                  <a:lnTo>
                    <a:pt x="5415" y="80928"/>
                  </a:lnTo>
                  <a:lnTo>
                    <a:pt x="6882" y="83810"/>
                  </a:lnTo>
                  <a:lnTo>
                    <a:pt x="8506" y="86604"/>
                  </a:lnTo>
                  <a:lnTo>
                    <a:pt x="10270" y="89294"/>
                  </a:lnTo>
                  <a:lnTo>
                    <a:pt x="12191" y="91878"/>
                  </a:lnTo>
                  <a:lnTo>
                    <a:pt x="14252" y="94341"/>
                  </a:lnTo>
                  <a:lnTo>
                    <a:pt x="16452" y="96681"/>
                  </a:lnTo>
                  <a:lnTo>
                    <a:pt x="18775" y="98899"/>
                  </a:lnTo>
                  <a:lnTo>
                    <a:pt x="21220" y="100977"/>
                  </a:lnTo>
                  <a:lnTo>
                    <a:pt x="22495" y="101972"/>
                  </a:lnTo>
                  <a:lnTo>
                    <a:pt x="47817" y="76650"/>
                  </a:lnTo>
                  <a:lnTo>
                    <a:pt x="47101" y="76318"/>
                  </a:lnTo>
                  <a:lnTo>
                    <a:pt x="45739" y="75567"/>
                  </a:lnTo>
                  <a:lnTo>
                    <a:pt x="44429" y="74746"/>
                  </a:lnTo>
                  <a:lnTo>
                    <a:pt x="43189" y="73821"/>
                  </a:lnTo>
                  <a:lnTo>
                    <a:pt x="42019" y="72825"/>
                  </a:lnTo>
                  <a:lnTo>
                    <a:pt x="40919" y="71742"/>
                  </a:lnTo>
                  <a:lnTo>
                    <a:pt x="39906" y="70590"/>
                  </a:lnTo>
                  <a:lnTo>
                    <a:pt x="38963" y="69367"/>
                  </a:lnTo>
                  <a:lnTo>
                    <a:pt x="38107" y="68075"/>
                  </a:lnTo>
                  <a:lnTo>
                    <a:pt x="37356" y="66730"/>
                  </a:lnTo>
                  <a:lnTo>
                    <a:pt x="36675" y="65316"/>
                  </a:lnTo>
                  <a:lnTo>
                    <a:pt x="36116" y="63866"/>
                  </a:lnTo>
                  <a:lnTo>
                    <a:pt x="35662" y="62347"/>
                  </a:lnTo>
                  <a:lnTo>
                    <a:pt x="35296" y="60792"/>
                  </a:lnTo>
                  <a:lnTo>
                    <a:pt x="35069" y="59203"/>
                  </a:lnTo>
                  <a:lnTo>
                    <a:pt x="34946" y="57579"/>
                  </a:lnTo>
                  <a:lnTo>
                    <a:pt x="34929" y="56758"/>
                  </a:lnTo>
                  <a:lnTo>
                    <a:pt x="34946" y="55623"/>
                  </a:lnTo>
                  <a:lnTo>
                    <a:pt x="35173" y="53423"/>
                  </a:lnTo>
                  <a:lnTo>
                    <a:pt x="35610" y="51292"/>
                  </a:lnTo>
                  <a:lnTo>
                    <a:pt x="36256" y="49249"/>
                  </a:lnTo>
                  <a:lnTo>
                    <a:pt x="37077" y="47293"/>
                  </a:lnTo>
                  <a:lnTo>
                    <a:pt x="38090" y="45424"/>
                  </a:lnTo>
                  <a:lnTo>
                    <a:pt x="39260" y="43695"/>
                  </a:lnTo>
                  <a:lnTo>
                    <a:pt x="40605" y="42071"/>
                  </a:lnTo>
                  <a:lnTo>
                    <a:pt x="42089" y="40587"/>
                  </a:lnTo>
                  <a:lnTo>
                    <a:pt x="43696" y="39259"/>
                  </a:lnTo>
                  <a:lnTo>
                    <a:pt x="45442" y="38072"/>
                  </a:lnTo>
                  <a:lnTo>
                    <a:pt x="47311" y="37076"/>
                  </a:lnTo>
                  <a:lnTo>
                    <a:pt x="49267" y="36238"/>
                  </a:lnTo>
                  <a:lnTo>
                    <a:pt x="51310" y="35609"/>
                  </a:lnTo>
                  <a:lnTo>
                    <a:pt x="53441" y="35173"/>
                  </a:lnTo>
                  <a:lnTo>
                    <a:pt x="55641" y="34946"/>
                  </a:lnTo>
                  <a:lnTo>
                    <a:pt x="56759" y="34928"/>
                  </a:lnTo>
                  <a:lnTo>
                    <a:pt x="57580" y="34928"/>
                  </a:lnTo>
                  <a:lnTo>
                    <a:pt x="59204" y="35051"/>
                  </a:lnTo>
                  <a:lnTo>
                    <a:pt x="60810" y="35295"/>
                  </a:lnTo>
                  <a:lnTo>
                    <a:pt x="62365" y="35644"/>
                  </a:lnTo>
                  <a:lnTo>
                    <a:pt x="63867" y="36116"/>
                  </a:lnTo>
                  <a:lnTo>
                    <a:pt x="65316" y="36675"/>
                  </a:lnTo>
                  <a:lnTo>
                    <a:pt x="66731" y="37338"/>
                  </a:lnTo>
                  <a:lnTo>
                    <a:pt x="68075" y="38089"/>
                  </a:lnTo>
                  <a:lnTo>
                    <a:pt x="69368" y="38945"/>
                  </a:lnTo>
                  <a:lnTo>
                    <a:pt x="70590" y="39888"/>
                  </a:lnTo>
                  <a:lnTo>
                    <a:pt x="71743" y="40901"/>
                  </a:lnTo>
                  <a:lnTo>
                    <a:pt x="72826" y="42001"/>
                  </a:lnTo>
                  <a:lnTo>
                    <a:pt x="73821" y="43171"/>
                  </a:lnTo>
                  <a:lnTo>
                    <a:pt x="74747" y="44429"/>
                  </a:lnTo>
                  <a:lnTo>
                    <a:pt x="75585" y="45721"/>
                  </a:lnTo>
                  <a:lnTo>
                    <a:pt x="76318" y="47101"/>
                  </a:lnTo>
                  <a:lnTo>
                    <a:pt x="76650" y="47799"/>
                  </a:lnTo>
                  <a:lnTo>
                    <a:pt x="101973" y="22476"/>
                  </a:lnTo>
                  <a:lnTo>
                    <a:pt x="100978" y="21219"/>
                  </a:lnTo>
                  <a:lnTo>
                    <a:pt x="98899" y="18774"/>
                  </a:lnTo>
                  <a:lnTo>
                    <a:pt x="96681" y="16451"/>
                  </a:lnTo>
                  <a:lnTo>
                    <a:pt x="94341" y="14251"/>
                  </a:lnTo>
                  <a:lnTo>
                    <a:pt x="91879" y="12190"/>
                  </a:lnTo>
                  <a:lnTo>
                    <a:pt x="89294" y="10269"/>
                  </a:lnTo>
                  <a:lnTo>
                    <a:pt x="86605" y="8488"/>
                  </a:lnTo>
                  <a:lnTo>
                    <a:pt x="83828" y="6864"/>
                  </a:lnTo>
                  <a:lnTo>
                    <a:pt x="80929" y="5397"/>
                  </a:lnTo>
                  <a:lnTo>
                    <a:pt x="77960" y="4087"/>
                  </a:lnTo>
                  <a:lnTo>
                    <a:pt x="74886" y="2952"/>
                  </a:lnTo>
                  <a:lnTo>
                    <a:pt x="71743" y="1991"/>
                  </a:lnTo>
                  <a:lnTo>
                    <a:pt x="68530" y="1223"/>
                  </a:lnTo>
                  <a:lnTo>
                    <a:pt x="65229" y="612"/>
                  </a:lnTo>
                  <a:lnTo>
                    <a:pt x="61893" y="210"/>
                  </a:lnTo>
                  <a:lnTo>
                    <a:pt x="58488" y="18"/>
                  </a:lnTo>
                  <a:lnTo>
                    <a:pt x="5675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4"/>
          <p:cNvGrpSpPr/>
          <p:nvPr/>
        </p:nvGrpSpPr>
        <p:grpSpPr>
          <a:xfrm>
            <a:off x="761948" y="4603434"/>
            <a:ext cx="1190118" cy="210542"/>
            <a:chOff x="990623" y="4603434"/>
            <a:chExt cx="1190118" cy="210542"/>
          </a:xfrm>
        </p:grpSpPr>
        <p:sp>
          <p:nvSpPr>
            <p:cNvPr id="31" name="Google Shape;31;p4"/>
            <p:cNvSpPr/>
            <p:nvPr/>
          </p:nvSpPr>
          <p:spPr>
            <a:xfrm>
              <a:off x="990623" y="4603434"/>
              <a:ext cx="646021" cy="210542"/>
            </a:xfrm>
            <a:custGeom>
              <a:rect b="b" l="l" r="r" t="t"/>
              <a:pathLst>
                <a:path extrusionOk="0" h="31828" w="97660">
                  <a:moveTo>
                    <a:pt x="90813" y="11848"/>
                  </a:moveTo>
                  <a:lnTo>
                    <a:pt x="91289" y="11919"/>
                  </a:lnTo>
                  <a:lnTo>
                    <a:pt x="91754" y="12038"/>
                  </a:lnTo>
                  <a:lnTo>
                    <a:pt x="92194" y="12217"/>
                  </a:lnTo>
                  <a:lnTo>
                    <a:pt x="92409" y="12336"/>
                  </a:lnTo>
                  <a:lnTo>
                    <a:pt x="92599" y="12443"/>
                  </a:lnTo>
                  <a:lnTo>
                    <a:pt x="92933" y="12705"/>
                  </a:lnTo>
                  <a:lnTo>
                    <a:pt x="93206" y="13015"/>
                  </a:lnTo>
                  <a:lnTo>
                    <a:pt x="93433" y="13372"/>
                  </a:lnTo>
                  <a:lnTo>
                    <a:pt x="93528" y="13562"/>
                  </a:lnTo>
                  <a:lnTo>
                    <a:pt x="86408" y="16491"/>
                  </a:lnTo>
                  <a:lnTo>
                    <a:pt x="86396" y="16015"/>
                  </a:lnTo>
                  <a:lnTo>
                    <a:pt x="86539" y="15098"/>
                  </a:lnTo>
                  <a:lnTo>
                    <a:pt x="86860" y="14229"/>
                  </a:lnTo>
                  <a:lnTo>
                    <a:pt x="87372" y="13455"/>
                  </a:lnTo>
                  <a:lnTo>
                    <a:pt x="87694" y="13110"/>
                  </a:lnTo>
                  <a:lnTo>
                    <a:pt x="87979" y="12824"/>
                  </a:lnTo>
                  <a:lnTo>
                    <a:pt x="88646" y="12372"/>
                  </a:lnTo>
                  <a:lnTo>
                    <a:pt x="89372" y="12050"/>
                  </a:lnTo>
                  <a:lnTo>
                    <a:pt x="90158" y="11872"/>
                  </a:lnTo>
                  <a:lnTo>
                    <a:pt x="90563" y="11848"/>
                  </a:lnTo>
                  <a:close/>
                  <a:moveTo>
                    <a:pt x="32899" y="11907"/>
                  </a:moveTo>
                  <a:lnTo>
                    <a:pt x="33756" y="11931"/>
                  </a:lnTo>
                  <a:lnTo>
                    <a:pt x="34578" y="12110"/>
                  </a:lnTo>
                  <a:lnTo>
                    <a:pt x="35375" y="12443"/>
                  </a:lnTo>
                  <a:lnTo>
                    <a:pt x="36090" y="12943"/>
                  </a:lnTo>
                  <a:lnTo>
                    <a:pt x="36423" y="13265"/>
                  </a:lnTo>
                  <a:lnTo>
                    <a:pt x="36733" y="13646"/>
                  </a:lnTo>
                  <a:lnTo>
                    <a:pt x="37221" y="14467"/>
                  </a:lnTo>
                  <a:lnTo>
                    <a:pt x="37554" y="15348"/>
                  </a:lnTo>
                  <a:lnTo>
                    <a:pt x="37721" y="16265"/>
                  </a:lnTo>
                  <a:lnTo>
                    <a:pt x="37721" y="17194"/>
                  </a:lnTo>
                  <a:lnTo>
                    <a:pt x="37554" y="18111"/>
                  </a:lnTo>
                  <a:lnTo>
                    <a:pt x="37221" y="18992"/>
                  </a:lnTo>
                  <a:lnTo>
                    <a:pt x="36733" y="19801"/>
                  </a:lnTo>
                  <a:lnTo>
                    <a:pt x="36423" y="20182"/>
                  </a:lnTo>
                  <a:lnTo>
                    <a:pt x="36340" y="20266"/>
                  </a:lnTo>
                  <a:lnTo>
                    <a:pt x="36256" y="20349"/>
                  </a:lnTo>
                  <a:lnTo>
                    <a:pt x="35911" y="20647"/>
                  </a:lnTo>
                  <a:lnTo>
                    <a:pt x="35173" y="21099"/>
                  </a:lnTo>
                  <a:lnTo>
                    <a:pt x="34375" y="21397"/>
                  </a:lnTo>
                  <a:lnTo>
                    <a:pt x="33554" y="21540"/>
                  </a:lnTo>
                  <a:lnTo>
                    <a:pt x="32720" y="21516"/>
                  </a:lnTo>
                  <a:lnTo>
                    <a:pt x="31899" y="21326"/>
                  </a:lnTo>
                  <a:lnTo>
                    <a:pt x="31125" y="20992"/>
                  </a:lnTo>
                  <a:lnTo>
                    <a:pt x="30410" y="20492"/>
                  </a:lnTo>
                  <a:lnTo>
                    <a:pt x="30089" y="20182"/>
                  </a:lnTo>
                  <a:lnTo>
                    <a:pt x="30053" y="20182"/>
                  </a:lnTo>
                  <a:lnTo>
                    <a:pt x="29732" y="19801"/>
                  </a:lnTo>
                  <a:lnTo>
                    <a:pt x="29243" y="18980"/>
                  </a:lnTo>
                  <a:lnTo>
                    <a:pt x="28910" y="18099"/>
                  </a:lnTo>
                  <a:lnTo>
                    <a:pt x="28743" y="17182"/>
                  </a:lnTo>
                  <a:lnTo>
                    <a:pt x="28743" y="16253"/>
                  </a:lnTo>
                  <a:lnTo>
                    <a:pt x="28910" y="15336"/>
                  </a:lnTo>
                  <a:lnTo>
                    <a:pt x="29243" y="14455"/>
                  </a:lnTo>
                  <a:lnTo>
                    <a:pt x="29732" y="13634"/>
                  </a:lnTo>
                  <a:lnTo>
                    <a:pt x="30053" y="13265"/>
                  </a:lnTo>
                  <a:lnTo>
                    <a:pt x="30184" y="13134"/>
                  </a:lnTo>
                  <a:lnTo>
                    <a:pt x="30517" y="12824"/>
                  </a:lnTo>
                  <a:lnTo>
                    <a:pt x="31268" y="12360"/>
                  </a:lnTo>
                  <a:lnTo>
                    <a:pt x="32065" y="12050"/>
                  </a:lnTo>
                  <a:lnTo>
                    <a:pt x="32899" y="11907"/>
                  </a:lnTo>
                  <a:close/>
                  <a:moveTo>
                    <a:pt x="50318" y="11907"/>
                  </a:moveTo>
                  <a:lnTo>
                    <a:pt x="51164" y="11931"/>
                  </a:lnTo>
                  <a:lnTo>
                    <a:pt x="51997" y="12110"/>
                  </a:lnTo>
                  <a:lnTo>
                    <a:pt x="52783" y="12443"/>
                  </a:lnTo>
                  <a:lnTo>
                    <a:pt x="53509" y="12943"/>
                  </a:lnTo>
                  <a:lnTo>
                    <a:pt x="53831" y="13265"/>
                  </a:lnTo>
                  <a:lnTo>
                    <a:pt x="54152" y="13646"/>
                  </a:lnTo>
                  <a:lnTo>
                    <a:pt x="54641" y="14467"/>
                  </a:lnTo>
                  <a:lnTo>
                    <a:pt x="54974" y="15348"/>
                  </a:lnTo>
                  <a:lnTo>
                    <a:pt x="55129" y="16265"/>
                  </a:lnTo>
                  <a:lnTo>
                    <a:pt x="55129" y="17194"/>
                  </a:lnTo>
                  <a:lnTo>
                    <a:pt x="54974" y="18111"/>
                  </a:lnTo>
                  <a:lnTo>
                    <a:pt x="54641" y="18992"/>
                  </a:lnTo>
                  <a:lnTo>
                    <a:pt x="54152" y="19801"/>
                  </a:lnTo>
                  <a:lnTo>
                    <a:pt x="53831" y="20182"/>
                  </a:lnTo>
                  <a:lnTo>
                    <a:pt x="53759" y="20266"/>
                  </a:lnTo>
                  <a:lnTo>
                    <a:pt x="53664" y="20349"/>
                  </a:lnTo>
                  <a:lnTo>
                    <a:pt x="53331" y="20647"/>
                  </a:lnTo>
                  <a:lnTo>
                    <a:pt x="52593" y="21099"/>
                  </a:lnTo>
                  <a:lnTo>
                    <a:pt x="51795" y="21397"/>
                  </a:lnTo>
                  <a:lnTo>
                    <a:pt x="50961" y="21540"/>
                  </a:lnTo>
                  <a:lnTo>
                    <a:pt x="50128" y="21516"/>
                  </a:lnTo>
                  <a:lnTo>
                    <a:pt x="49306" y="21326"/>
                  </a:lnTo>
                  <a:lnTo>
                    <a:pt x="48532" y="20992"/>
                  </a:lnTo>
                  <a:lnTo>
                    <a:pt x="47818" y="20492"/>
                  </a:lnTo>
                  <a:lnTo>
                    <a:pt x="47508" y="20182"/>
                  </a:lnTo>
                  <a:lnTo>
                    <a:pt x="47461" y="20182"/>
                  </a:lnTo>
                  <a:lnTo>
                    <a:pt x="47139" y="19801"/>
                  </a:lnTo>
                  <a:lnTo>
                    <a:pt x="46651" y="18980"/>
                  </a:lnTo>
                  <a:lnTo>
                    <a:pt x="46318" y="18099"/>
                  </a:lnTo>
                  <a:lnTo>
                    <a:pt x="46163" y="17182"/>
                  </a:lnTo>
                  <a:lnTo>
                    <a:pt x="46163" y="16253"/>
                  </a:lnTo>
                  <a:lnTo>
                    <a:pt x="46318" y="15336"/>
                  </a:lnTo>
                  <a:lnTo>
                    <a:pt x="46651" y="14455"/>
                  </a:lnTo>
                  <a:lnTo>
                    <a:pt x="47139" y="13634"/>
                  </a:lnTo>
                  <a:lnTo>
                    <a:pt x="47461" y="13265"/>
                  </a:lnTo>
                  <a:lnTo>
                    <a:pt x="47592" y="13134"/>
                  </a:lnTo>
                  <a:lnTo>
                    <a:pt x="47937" y="12824"/>
                  </a:lnTo>
                  <a:lnTo>
                    <a:pt x="48675" y="12360"/>
                  </a:lnTo>
                  <a:lnTo>
                    <a:pt x="49485" y="12050"/>
                  </a:lnTo>
                  <a:lnTo>
                    <a:pt x="50318" y="11907"/>
                  </a:lnTo>
                  <a:close/>
                  <a:moveTo>
                    <a:pt x="68048" y="11907"/>
                  </a:moveTo>
                  <a:lnTo>
                    <a:pt x="68488" y="11919"/>
                  </a:lnTo>
                  <a:lnTo>
                    <a:pt x="69333" y="12098"/>
                  </a:lnTo>
                  <a:lnTo>
                    <a:pt x="70107" y="12455"/>
                  </a:lnTo>
                  <a:lnTo>
                    <a:pt x="70786" y="12967"/>
                  </a:lnTo>
                  <a:lnTo>
                    <a:pt x="71084" y="13289"/>
                  </a:lnTo>
                  <a:lnTo>
                    <a:pt x="71381" y="13658"/>
                  </a:lnTo>
                  <a:lnTo>
                    <a:pt x="71846" y="14479"/>
                  </a:lnTo>
                  <a:lnTo>
                    <a:pt x="72167" y="15360"/>
                  </a:lnTo>
                  <a:lnTo>
                    <a:pt x="72298" y="16289"/>
                  </a:lnTo>
                  <a:lnTo>
                    <a:pt x="72298" y="16765"/>
                  </a:lnTo>
                  <a:lnTo>
                    <a:pt x="72298" y="17230"/>
                  </a:lnTo>
                  <a:lnTo>
                    <a:pt x="72155" y="18146"/>
                  </a:lnTo>
                  <a:lnTo>
                    <a:pt x="71846" y="19016"/>
                  </a:lnTo>
                  <a:lnTo>
                    <a:pt x="71381" y="19813"/>
                  </a:lnTo>
                  <a:lnTo>
                    <a:pt x="71084" y="20182"/>
                  </a:lnTo>
                  <a:lnTo>
                    <a:pt x="70786" y="20504"/>
                  </a:lnTo>
                  <a:lnTo>
                    <a:pt x="70095" y="21028"/>
                  </a:lnTo>
                  <a:lnTo>
                    <a:pt x="69322" y="21373"/>
                  </a:lnTo>
                  <a:lnTo>
                    <a:pt x="68476" y="21552"/>
                  </a:lnTo>
                  <a:lnTo>
                    <a:pt x="68048" y="21552"/>
                  </a:lnTo>
                  <a:lnTo>
                    <a:pt x="67595" y="21540"/>
                  </a:lnTo>
                  <a:lnTo>
                    <a:pt x="66726" y="21361"/>
                  </a:lnTo>
                  <a:lnTo>
                    <a:pt x="65928" y="21016"/>
                  </a:lnTo>
                  <a:lnTo>
                    <a:pt x="65214" y="20504"/>
                  </a:lnTo>
                  <a:lnTo>
                    <a:pt x="64904" y="20182"/>
                  </a:lnTo>
                  <a:lnTo>
                    <a:pt x="64595" y="19825"/>
                  </a:lnTo>
                  <a:lnTo>
                    <a:pt x="64094" y="19028"/>
                  </a:lnTo>
                  <a:lnTo>
                    <a:pt x="63761" y="18158"/>
                  </a:lnTo>
                  <a:lnTo>
                    <a:pt x="63606" y="17230"/>
                  </a:lnTo>
                  <a:lnTo>
                    <a:pt x="63606" y="16765"/>
                  </a:lnTo>
                  <a:lnTo>
                    <a:pt x="63606" y="16277"/>
                  </a:lnTo>
                  <a:lnTo>
                    <a:pt x="63761" y="15348"/>
                  </a:lnTo>
                  <a:lnTo>
                    <a:pt x="64094" y="14455"/>
                  </a:lnTo>
                  <a:lnTo>
                    <a:pt x="64583" y="13658"/>
                  </a:lnTo>
                  <a:lnTo>
                    <a:pt x="64904" y="13289"/>
                  </a:lnTo>
                  <a:lnTo>
                    <a:pt x="65214" y="12967"/>
                  </a:lnTo>
                  <a:lnTo>
                    <a:pt x="65928" y="12455"/>
                  </a:lnTo>
                  <a:lnTo>
                    <a:pt x="66726" y="12098"/>
                  </a:lnTo>
                  <a:lnTo>
                    <a:pt x="67595" y="11919"/>
                  </a:lnTo>
                  <a:lnTo>
                    <a:pt x="68048" y="11907"/>
                  </a:lnTo>
                  <a:close/>
                  <a:moveTo>
                    <a:pt x="77763" y="822"/>
                  </a:moveTo>
                  <a:lnTo>
                    <a:pt x="77763" y="24219"/>
                  </a:lnTo>
                  <a:lnTo>
                    <a:pt x="81264" y="24219"/>
                  </a:lnTo>
                  <a:lnTo>
                    <a:pt x="81264" y="822"/>
                  </a:lnTo>
                  <a:close/>
                  <a:moveTo>
                    <a:pt x="32875" y="8788"/>
                  </a:moveTo>
                  <a:lnTo>
                    <a:pt x="32113" y="8859"/>
                  </a:lnTo>
                  <a:lnTo>
                    <a:pt x="31363" y="9002"/>
                  </a:lnTo>
                  <a:lnTo>
                    <a:pt x="30613" y="9216"/>
                  </a:lnTo>
                  <a:lnTo>
                    <a:pt x="29898" y="9502"/>
                  </a:lnTo>
                  <a:lnTo>
                    <a:pt x="29196" y="9859"/>
                  </a:lnTo>
                  <a:lnTo>
                    <a:pt x="28529" y="10288"/>
                  </a:lnTo>
                  <a:lnTo>
                    <a:pt x="27898" y="10776"/>
                  </a:lnTo>
                  <a:lnTo>
                    <a:pt x="27588" y="11062"/>
                  </a:lnTo>
                  <a:lnTo>
                    <a:pt x="27303" y="11360"/>
                  </a:lnTo>
                  <a:lnTo>
                    <a:pt x="26803" y="11991"/>
                  </a:lnTo>
                  <a:lnTo>
                    <a:pt x="26362" y="12657"/>
                  </a:lnTo>
                  <a:lnTo>
                    <a:pt x="26005" y="13360"/>
                  </a:lnTo>
                  <a:lnTo>
                    <a:pt x="25707" y="14086"/>
                  </a:lnTo>
                  <a:lnTo>
                    <a:pt x="25493" y="14825"/>
                  </a:lnTo>
                  <a:lnTo>
                    <a:pt x="25350" y="15587"/>
                  </a:lnTo>
                  <a:lnTo>
                    <a:pt x="25278" y="16349"/>
                  </a:lnTo>
                  <a:lnTo>
                    <a:pt x="25278" y="17122"/>
                  </a:lnTo>
                  <a:lnTo>
                    <a:pt x="25350" y="17885"/>
                  </a:lnTo>
                  <a:lnTo>
                    <a:pt x="25493" y="18647"/>
                  </a:lnTo>
                  <a:lnTo>
                    <a:pt x="25707" y="19385"/>
                  </a:lnTo>
                  <a:lnTo>
                    <a:pt x="26005" y="20111"/>
                  </a:lnTo>
                  <a:lnTo>
                    <a:pt x="26362" y="20814"/>
                  </a:lnTo>
                  <a:lnTo>
                    <a:pt x="26803" y="21480"/>
                  </a:lnTo>
                  <a:lnTo>
                    <a:pt x="27303" y="22111"/>
                  </a:lnTo>
                  <a:lnTo>
                    <a:pt x="27588" y="22421"/>
                  </a:lnTo>
                  <a:lnTo>
                    <a:pt x="27886" y="22695"/>
                  </a:lnTo>
                  <a:lnTo>
                    <a:pt x="28517" y="23195"/>
                  </a:lnTo>
                  <a:lnTo>
                    <a:pt x="29196" y="23624"/>
                  </a:lnTo>
                  <a:lnTo>
                    <a:pt x="29886" y="23969"/>
                  </a:lnTo>
                  <a:lnTo>
                    <a:pt x="30613" y="24255"/>
                  </a:lnTo>
                  <a:lnTo>
                    <a:pt x="31351" y="24469"/>
                  </a:lnTo>
                  <a:lnTo>
                    <a:pt x="32101" y="24612"/>
                  </a:lnTo>
                  <a:lnTo>
                    <a:pt x="32863" y="24683"/>
                  </a:lnTo>
                  <a:lnTo>
                    <a:pt x="33637" y="24683"/>
                  </a:lnTo>
                  <a:lnTo>
                    <a:pt x="34399" y="24612"/>
                  </a:lnTo>
                  <a:lnTo>
                    <a:pt x="35149" y="24469"/>
                  </a:lnTo>
                  <a:lnTo>
                    <a:pt x="35887" y="24255"/>
                  </a:lnTo>
                  <a:lnTo>
                    <a:pt x="36614" y="23969"/>
                  </a:lnTo>
                  <a:lnTo>
                    <a:pt x="37316" y="23624"/>
                  </a:lnTo>
                  <a:lnTo>
                    <a:pt x="37983" y="23195"/>
                  </a:lnTo>
                  <a:lnTo>
                    <a:pt x="38614" y="22695"/>
                  </a:lnTo>
                  <a:lnTo>
                    <a:pt x="38924" y="22421"/>
                  </a:lnTo>
                  <a:lnTo>
                    <a:pt x="39197" y="22111"/>
                  </a:lnTo>
                  <a:lnTo>
                    <a:pt x="39709" y="21480"/>
                  </a:lnTo>
                  <a:lnTo>
                    <a:pt x="40150" y="20814"/>
                  </a:lnTo>
                  <a:lnTo>
                    <a:pt x="40507" y="20111"/>
                  </a:lnTo>
                  <a:lnTo>
                    <a:pt x="40793" y="19385"/>
                  </a:lnTo>
                  <a:lnTo>
                    <a:pt x="41019" y="18647"/>
                  </a:lnTo>
                  <a:lnTo>
                    <a:pt x="41162" y="17885"/>
                  </a:lnTo>
                  <a:lnTo>
                    <a:pt x="41234" y="17122"/>
                  </a:lnTo>
                  <a:lnTo>
                    <a:pt x="41234" y="16349"/>
                  </a:lnTo>
                  <a:lnTo>
                    <a:pt x="41162" y="15587"/>
                  </a:lnTo>
                  <a:lnTo>
                    <a:pt x="41019" y="14825"/>
                  </a:lnTo>
                  <a:lnTo>
                    <a:pt x="40793" y="14086"/>
                  </a:lnTo>
                  <a:lnTo>
                    <a:pt x="40507" y="13360"/>
                  </a:lnTo>
                  <a:lnTo>
                    <a:pt x="40150" y="12657"/>
                  </a:lnTo>
                  <a:lnTo>
                    <a:pt x="39709" y="11991"/>
                  </a:lnTo>
                  <a:lnTo>
                    <a:pt x="39197" y="11360"/>
                  </a:lnTo>
                  <a:lnTo>
                    <a:pt x="38924" y="11062"/>
                  </a:lnTo>
                  <a:lnTo>
                    <a:pt x="38614" y="10776"/>
                  </a:lnTo>
                  <a:lnTo>
                    <a:pt x="37983" y="10288"/>
                  </a:lnTo>
                  <a:lnTo>
                    <a:pt x="37316" y="9859"/>
                  </a:lnTo>
                  <a:lnTo>
                    <a:pt x="36626" y="9502"/>
                  </a:lnTo>
                  <a:lnTo>
                    <a:pt x="35899" y="9216"/>
                  </a:lnTo>
                  <a:lnTo>
                    <a:pt x="35161" y="9002"/>
                  </a:lnTo>
                  <a:lnTo>
                    <a:pt x="34411" y="8859"/>
                  </a:lnTo>
                  <a:lnTo>
                    <a:pt x="33637" y="8788"/>
                  </a:lnTo>
                  <a:close/>
                  <a:moveTo>
                    <a:pt x="50306" y="8788"/>
                  </a:moveTo>
                  <a:lnTo>
                    <a:pt x="49544" y="8859"/>
                  </a:lnTo>
                  <a:lnTo>
                    <a:pt x="48782" y="9002"/>
                  </a:lnTo>
                  <a:lnTo>
                    <a:pt x="48044" y="9216"/>
                  </a:lnTo>
                  <a:lnTo>
                    <a:pt x="47318" y="9502"/>
                  </a:lnTo>
                  <a:lnTo>
                    <a:pt x="46627" y="9859"/>
                  </a:lnTo>
                  <a:lnTo>
                    <a:pt x="45960" y="10288"/>
                  </a:lnTo>
                  <a:lnTo>
                    <a:pt x="45318" y="10776"/>
                  </a:lnTo>
                  <a:lnTo>
                    <a:pt x="45020" y="11062"/>
                  </a:lnTo>
                  <a:lnTo>
                    <a:pt x="44734" y="11360"/>
                  </a:lnTo>
                  <a:lnTo>
                    <a:pt x="44222" y="11991"/>
                  </a:lnTo>
                  <a:lnTo>
                    <a:pt x="43793" y="12657"/>
                  </a:lnTo>
                  <a:lnTo>
                    <a:pt x="43424" y="13360"/>
                  </a:lnTo>
                  <a:lnTo>
                    <a:pt x="43139" y="14086"/>
                  </a:lnTo>
                  <a:lnTo>
                    <a:pt x="42924" y="14825"/>
                  </a:lnTo>
                  <a:lnTo>
                    <a:pt x="42781" y="15587"/>
                  </a:lnTo>
                  <a:lnTo>
                    <a:pt x="42710" y="16349"/>
                  </a:lnTo>
                  <a:lnTo>
                    <a:pt x="42710" y="17122"/>
                  </a:lnTo>
                  <a:lnTo>
                    <a:pt x="42781" y="17885"/>
                  </a:lnTo>
                  <a:lnTo>
                    <a:pt x="42924" y="18647"/>
                  </a:lnTo>
                  <a:lnTo>
                    <a:pt x="43139" y="19385"/>
                  </a:lnTo>
                  <a:lnTo>
                    <a:pt x="43424" y="20111"/>
                  </a:lnTo>
                  <a:lnTo>
                    <a:pt x="43793" y="20814"/>
                  </a:lnTo>
                  <a:lnTo>
                    <a:pt x="44222" y="21480"/>
                  </a:lnTo>
                  <a:lnTo>
                    <a:pt x="44734" y="22111"/>
                  </a:lnTo>
                  <a:lnTo>
                    <a:pt x="45020" y="22421"/>
                  </a:lnTo>
                  <a:lnTo>
                    <a:pt x="45318" y="22695"/>
                  </a:lnTo>
                  <a:lnTo>
                    <a:pt x="45949" y="23195"/>
                  </a:lnTo>
                  <a:lnTo>
                    <a:pt x="46615" y="23624"/>
                  </a:lnTo>
                  <a:lnTo>
                    <a:pt x="47318" y="23969"/>
                  </a:lnTo>
                  <a:lnTo>
                    <a:pt x="48032" y="24255"/>
                  </a:lnTo>
                  <a:lnTo>
                    <a:pt x="48782" y="24469"/>
                  </a:lnTo>
                  <a:lnTo>
                    <a:pt x="49533" y="24612"/>
                  </a:lnTo>
                  <a:lnTo>
                    <a:pt x="50295" y="24683"/>
                  </a:lnTo>
                  <a:lnTo>
                    <a:pt x="51057" y="24683"/>
                  </a:lnTo>
                  <a:lnTo>
                    <a:pt x="51819" y="24612"/>
                  </a:lnTo>
                  <a:lnTo>
                    <a:pt x="52581" y="24469"/>
                  </a:lnTo>
                  <a:lnTo>
                    <a:pt x="53319" y="24255"/>
                  </a:lnTo>
                  <a:lnTo>
                    <a:pt x="54045" y="23969"/>
                  </a:lnTo>
                  <a:lnTo>
                    <a:pt x="54736" y="23624"/>
                  </a:lnTo>
                  <a:lnTo>
                    <a:pt x="55414" y="23195"/>
                  </a:lnTo>
                  <a:lnTo>
                    <a:pt x="56046" y="22695"/>
                  </a:lnTo>
                  <a:lnTo>
                    <a:pt x="56343" y="22421"/>
                  </a:lnTo>
                  <a:lnTo>
                    <a:pt x="56629" y="22111"/>
                  </a:lnTo>
                  <a:lnTo>
                    <a:pt x="57129" y="21480"/>
                  </a:lnTo>
                  <a:lnTo>
                    <a:pt x="57570" y="20814"/>
                  </a:lnTo>
                  <a:lnTo>
                    <a:pt x="57927" y="20111"/>
                  </a:lnTo>
                  <a:lnTo>
                    <a:pt x="58213" y="19385"/>
                  </a:lnTo>
                  <a:lnTo>
                    <a:pt x="58439" y="18647"/>
                  </a:lnTo>
                  <a:lnTo>
                    <a:pt x="58582" y="17885"/>
                  </a:lnTo>
                  <a:lnTo>
                    <a:pt x="58653" y="17111"/>
                  </a:lnTo>
                  <a:lnTo>
                    <a:pt x="58653" y="16349"/>
                  </a:lnTo>
                  <a:lnTo>
                    <a:pt x="58582" y="15575"/>
                  </a:lnTo>
                  <a:lnTo>
                    <a:pt x="58439" y="14825"/>
                  </a:lnTo>
                  <a:lnTo>
                    <a:pt x="58213" y="14074"/>
                  </a:lnTo>
                  <a:lnTo>
                    <a:pt x="57927" y="13360"/>
                  </a:lnTo>
                  <a:lnTo>
                    <a:pt x="57570" y="12657"/>
                  </a:lnTo>
                  <a:lnTo>
                    <a:pt x="57129" y="11991"/>
                  </a:lnTo>
                  <a:lnTo>
                    <a:pt x="56629" y="11360"/>
                  </a:lnTo>
                  <a:lnTo>
                    <a:pt x="56343" y="11062"/>
                  </a:lnTo>
                  <a:lnTo>
                    <a:pt x="56046" y="10776"/>
                  </a:lnTo>
                  <a:lnTo>
                    <a:pt x="55414" y="10288"/>
                  </a:lnTo>
                  <a:lnTo>
                    <a:pt x="54748" y="9859"/>
                  </a:lnTo>
                  <a:lnTo>
                    <a:pt x="54045" y="9502"/>
                  </a:lnTo>
                  <a:lnTo>
                    <a:pt x="53331" y="9216"/>
                  </a:lnTo>
                  <a:lnTo>
                    <a:pt x="52593" y="9002"/>
                  </a:lnTo>
                  <a:lnTo>
                    <a:pt x="51831" y="8859"/>
                  </a:lnTo>
                  <a:lnTo>
                    <a:pt x="51068" y="8788"/>
                  </a:lnTo>
                  <a:close/>
                  <a:moveTo>
                    <a:pt x="11907" y="1"/>
                  </a:moveTo>
                  <a:lnTo>
                    <a:pt x="10681" y="108"/>
                  </a:lnTo>
                  <a:lnTo>
                    <a:pt x="9490" y="346"/>
                  </a:lnTo>
                  <a:lnTo>
                    <a:pt x="8311" y="691"/>
                  </a:lnTo>
                  <a:lnTo>
                    <a:pt x="7192" y="1156"/>
                  </a:lnTo>
                  <a:lnTo>
                    <a:pt x="6109" y="1727"/>
                  </a:lnTo>
                  <a:lnTo>
                    <a:pt x="5097" y="2406"/>
                  </a:lnTo>
                  <a:lnTo>
                    <a:pt x="4144" y="3192"/>
                  </a:lnTo>
                  <a:lnTo>
                    <a:pt x="3703" y="3632"/>
                  </a:lnTo>
                  <a:lnTo>
                    <a:pt x="3394" y="3942"/>
                  </a:lnTo>
                  <a:lnTo>
                    <a:pt x="2965" y="4406"/>
                  </a:lnTo>
                  <a:lnTo>
                    <a:pt x="2203" y="5371"/>
                  </a:lnTo>
                  <a:lnTo>
                    <a:pt x="1560" y="6383"/>
                  </a:lnTo>
                  <a:lnTo>
                    <a:pt x="1024" y="7454"/>
                  </a:lnTo>
                  <a:lnTo>
                    <a:pt x="608" y="8550"/>
                  </a:lnTo>
                  <a:lnTo>
                    <a:pt x="286" y="9681"/>
                  </a:lnTo>
                  <a:lnTo>
                    <a:pt x="96" y="10836"/>
                  </a:lnTo>
                  <a:lnTo>
                    <a:pt x="0" y="11991"/>
                  </a:lnTo>
                  <a:lnTo>
                    <a:pt x="24" y="13146"/>
                  </a:lnTo>
                  <a:lnTo>
                    <a:pt x="155" y="14301"/>
                  </a:lnTo>
                  <a:lnTo>
                    <a:pt x="393" y="15444"/>
                  </a:lnTo>
                  <a:lnTo>
                    <a:pt x="751" y="16563"/>
                  </a:lnTo>
                  <a:lnTo>
                    <a:pt x="1215" y="17646"/>
                  </a:lnTo>
                  <a:lnTo>
                    <a:pt x="1786" y="18682"/>
                  </a:lnTo>
                  <a:lnTo>
                    <a:pt x="2465" y="19682"/>
                  </a:lnTo>
                  <a:lnTo>
                    <a:pt x="3263" y="20623"/>
                  </a:lnTo>
                  <a:lnTo>
                    <a:pt x="3703" y="21064"/>
                  </a:lnTo>
                  <a:lnTo>
                    <a:pt x="4144" y="21492"/>
                  </a:lnTo>
                  <a:lnTo>
                    <a:pt x="5097" y="22278"/>
                  </a:lnTo>
                  <a:lnTo>
                    <a:pt x="6109" y="22969"/>
                  </a:lnTo>
                  <a:lnTo>
                    <a:pt x="7180" y="23540"/>
                  </a:lnTo>
                  <a:lnTo>
                    <a:pt x="8311" y="24005"/>
                  </a:lnTo>
                  <a:lnTo>
                    <a:pt x="9478" y="24350"/>
                  </a:lnTo>
                  <a:lnTo>
                    <a:pt x="10681" y="24576"/>
                  </a:lnTo>
                  <a:lnTo>
                    <a:pt x="11907" y="24695"/>
                  </a:lnTo>
                  <a:lnTo>
                    <a:pt x="12526" y="24695"/>
                  </a:lnTo>
                  <a:lnTo>
                    <a:pt x="13181" y="24683"/>
                  </a:lnTo>
                  <a:lnTo>
                    <a:pt x="14443" y="24576"/>
                  </a:lnTo>
                  <a:lnTo>
                    <a:pt x="15646" y="24362"/>
                  </a:lnTo>
                  <a:lnTo>
                    <a:pt x="16789" y="24028"/>
                  </a:lnTo>
                  <a:lnTo>
                    <a:pt x="17861" y="23588"/>
                  </a:lnTo>
                  <a:lnTo>
                    <a:pt x="18885" y="23040"/>
                  </a:lnTo>
                  <a:lnTo>
                    <a:pt x="19837" y="22385"/>
                  </a:lnTo>
                  <a:lnTo>
                    <a:pt x="20742" y="21623"/>
                  </a:lnTo>
                  <a:lnTo>
                    <a:pt x="21159" y="21195"/>
                  </a:lnTo>
                  <a:lnTo>
                    <a:pt x="21516" y="20825"/>
                  </a:lnTo>
                  <a:lnTo>
                    <a:pt x="22147" y="20028"/>
                  </a:lnTo>
                  <a:lnTo>
                    <a:pt x="22695" y="19170"/>
                  </a:lnTo>
                  <a:lnTo>
                    <a:pt x="23147" y="18242"/>
                  </a:lnTo>
                  <a:lnTo>
                    <a:pt x="23516" y="17253"/>
                  </a:lnTo>
                  <a:lnTo>
                    <a:pt x="23790" y="16206"/>
                  </a:lnTo>
                  <a:lnTo>
                    <a:pt x="23969" y="15086"/>
                  </a:lnTo>
                  <a:lnTo>
                    <a:pt x="24052" y="13908"/>
                  </a:lnTo>
                  <a:lnTo>
                    <a:pt x="24064" y="13289"/>
                  </a:lnTo>
                  <a:lnTo>
                    <a:pt x="24064" y="12753"/>
                  </a:lnTo>
                  <a:lnTo>
                    <a:pt x="23981" y="11705"/>
                  </a:lnTo>
                  <a:lnTo>
                    <a:pt x="23885" y="11181"/>
                  </a:lnTo>
                  <a:lnTo>
                    <a:pt x="12526" y="11181"/>
                  </a:lnTo>
                  <a:lnTo>
                    <a:pt x="12526" y="14574"/>
                  </a:lnTo>
                  <a:lnTo>
                    <a:pt x="20599" y="14574"/>
                  </a:lnTo>
                  <a:lnTo>
                    <a:pt x="20480" y="15265"/>
                  </a:lnTo>
                  <a:lnTo>
                    <a:pt x="20159" y="16491"/>
                  </a:lnTo>
                  <a:lnTo>
                    <a:pt x="19694" y="17563"/>
                  </a:lnTo>
                  <a:lnTo>
                    <a:pt x="19099" y="18456"/>
                  </a:lnTo>
                  <a:lnTo>
                    <a:pt x="18754" y="18825"/>
                  </a:lnTo>
                  <a:lnTo>
                    <a:pt x="18420" y="19135"/>
                  </a:lnTo>
                  <a:lnTo>
                    <a:pt x="17706" y="19682"/>
                  </a:lnTo>
                  <a:lnTo>
                    <a:pt x="16968" y="20147"/>
                  </a:lnTo>
                  <a:lnTo>
                    <a:pt x="16194" y="20540"/>
                  </a:lnTo>
                  <a:lnTo>
                    <a:pt x="15384" y="20849"/>
                  </a:lnTo>
                  <a:lnTo>
                    <a:pt x="14562" y="21075"/>
                  </a:lnTo>
                  <a:lnTo>
                    <a:pt x="13729" y="21230"/>
                  </a:lnTo>
                  <a:lnTo>
                    <a:pt x="12884" y="21302"/>
                  </a:lnTo>
                  <a:lnTo>
                    <a:pt x="12038" y="21290"/>
                  </a:lnTo>
                  <a:lnTo>
                    <a:pt x="11193" y="21195"/>
                  </a:lnTo>
                  <a:lnTo>
                    <a:pt x="10359" y="21028"/>
                  </a:lnTo>
                  <a:lnTo>
                    <a:pt x="9538" y="20778"/>
                  </a:lnTo>
                  <a:lnTo>
                    <a:pt x="8752" y="20456"/>
                  </a:lnTo>
                  <a:lnTo>
                    <a:pt x="7978" y="20052"/>
                  </a:lnTo>
                  <a:lnTo>
                    <a:pt x="7252" y="19563"/>
                  </a:lnTo>
                  <a:lnTo>
                    <a:pt x="6561" y="18992"/>
                  </a:lnTo>
                  <a:lnTo>
                    <a:pt x="6240" y="18682"/>
                  </a:lnTo>
                  <a:lnTo>
                    <a:pt x="5918" y="18349"/>
                  </a:lnTo>
                  <a:lnTo>
                    <a:pt x="5358" y="17634"/>
                  </a:lnTo>
                  <a:lnTo>
                    <a:pt x="4870" y="16884"/>
                  </a:lnTo>
                  <a:lnTo>
                    <a:pt x="4465" y="16099"/>
                  </a:lnTo>
                  <a:lnTo>
                    <a:pt x="4144" y="15289"/>
                  </a:lnTo>
                  <a:lnTo>
                    <a:pt x="3906" y="14455"/>
                  </a:lnTo>
                  <a:lnTo>
                    <a:pt x="3739" y="13610"/>
                  </a:lnTo>
                  <a:lnTo>
                    <a:pt x="3668" y="12753"/>
                  </a:lnTo>
                  <a:lnTo>
                    <a:pt x="3668" y="11895"/>
                  </a:lnTo>
                  <a:lnTo>
                    <a:pt x="3739" y="11038"/>
                  </a:lnTo>
                  <a:lnTo>
                    <a:pt x="3906" y="10193"/>
                  </a:lnTo>
                  <a:lnTo>
                    <a:pt x="4144" y="9359"/>
                  </a:lnTo>
                  <a:lnTo>
                    <a:pt x="4465" y="8550"/>
                  </a:lnTo>
                  <a:lnTo>
                    <a:pt x="4870" y="7764"/>
                  </a:lnTo>
                  <a:lnTo>
                    <a:pt x="5358" y="7014"/>
                  </a:lnTo>
                  <a:lnTo>
                    <a:pt x="5918" y="6299"/>
                  </a:lnTo>
                  <a:lnTo>
                    <a:pt x="6240" y="5966"/>
                  </a:lnTo>
                  <a:lnTo>
                    <a:pt x="6549" y="5656"/>
                  </a:lnTo>
                  <a:lnTo>
                    <a:pt x="7216" y="5085"/>
                  </a:lnTo>
                  <a:lnTo>
                    <a:pt x="7942" y="4585"/>
                  </a:lnTo>
                  <a:lnTo>
                    <a:pt x="8704" y="4180"/>
                  </a:lnTo>
                  <a:lnTo>
                    <a:pt x="9514" y="3835"/>
                  </a:lnTo>
                  <a:lnTo>
                    <a:pt x="10347" y="3585"/>
                  </a:lnTo>
                  <a:lnTo>
                    <a:pt x="11205" y="3430"/>
                  </a:lnTo>
                  <a:lnTo>
                    <a:pt x="12086" y="3347"/>
                  </a:lnTo>
                  <a:lnTo>
                    <a:pt x="12955" y="3347"/>
                  </a:lnTo>
                  <a:lnTo>
                    <a:pt x="13800" y="3418"/>
                  </a:lnTo>
                  <a:lnTo>
                    <a:pt x="14622" y="3573"/>
                  </a:lnTo>
                  <a:lnTo>
                    <a:pt x="15432" y="3811"/>
                  </a:lnTo>
                  <a:lnTo>
                    <a:pt x="16206" y="4120"/>
                  </a:lnTo>
                  <a:lnTo>
                    <a:pt x="16944" y="4501"/>
                  </a:lnTo>
                  <a:lnTo>
                    <a:pt x="17646" y="4966"/>
                  </a:lnTo>
                  <a:lnTo>
                    <a:pt x="18313" y="5490"/>
                  </a:lnTo>
                  <a:lnTo>
                    <a:pt x="18623" y="5775"/>
                  </a:lnTo>
                  <a:lnTo>
                    <a:pt x="21004" y="3394"/>
                  </a:lnTo>
                  <a:lnTo>
                    <a:pt x="20563" y="2989"/>
                  </a:lnTo>
                  <a:lnTo>
                    <a:pt x="19647" y="2251"/>
                  </a:lnTo>
                  <a:lnTo>
                    <a:pt x="18670" y="1608"/>
                  </a:lnTo>
                  <a:lnTo>
                    <a:pt x="17634" y="1072"/>
                  </a:lnTo>
                  <a:lnTo>
                    <a:pt x="16551" y="644"/>
                  </a:lnTo>
                  <a:lnTo>
                    <a:pt x="15432" y="322"/>
                  </a:lnTo>
                  <a:lnTo>
                    <a:pt x="14289" y="108"/>
                  </a:lnTo>
                  <a:lnTo>
                    <a:pt x="13122" y="1"/>
                  </a:lnTo>
                  <a:close/>
                  <a:moveTo>
                    <a:pt x="90111" y="8752"/>
                  </a:moveTo>
                  <a:lnTo>
                    <a:pt x="89372" y="8824"/>
                  </a:lnTo>
                  <a:lnTo>
                    <a:pt x="88646" y="8955"/>
                  </a:lnTo>
                  <a:lnTo>
                    <a:pt x="87932" y="9169"/>
                  </a:lnTo>
                  <a:lnTo>
                    <a:pt x="87253" y="9455"/>
                  </a:lnTo>
                  <a:lnTo>
                    <a:pt x="86598" y="9812"/>
                  </a:lnTo>
                  <a:lnTo>
                    <a:pt x="85991" y="10229"/>
                  </a:lnTo>
                  <a:lnTo>
                    <a:pt x="85419" y="10717"/>
                  </a:lnTo>
                  <a:lnTo>
                    <a:pt x="85157" y="10979"/>
                  </a:lnTo>
                  <a:lnTo>
                    <a:pt x="84884" y="11276"/>
                  </a:lnTo>
                  <a:lnTo>
                    <a:pt x="84407" y="11895"/>
                  </a:lnTo>
                  <a:lnTo>
                    <a:pt x="83979" y="12562"/>
                  </a:lnTo>
                  <a:lnTo>
                    <a:pt x="83633" y="13265"/>
                  </a:lnTo>
                  <a:lnTo>
                    <a:pt x="83348" y="13991"/>
                  </a:lnTo>
                  <a:lnTo>
                    <a:pt x="83145" y="14753"/>
                  </a:lnTo>
                  <a:lnTo>
                    <a:pt x="83014" y="15527"/>
                  </a:lnTo>
                  <a:lnTo>
                    <a:pt x="82967" y="16313"/>
                  </a:lnTo>
                  <a:lnTo>
                    <a:pt x="82979" y="16718"/>
                  </a:lnTo>
                  <a:lnTo>
                    <a:pt x="82967" y="17111"/>
                  </a:lnTo>
                  <a:lnTo>
                    <a:pt x="83038" y="17896"/>
                  </a:lnTo>
                  <a:lnTo>
                    <a:pt x="83169" y="18670"/>
                  </a:lnTo>
                  <a:lnTo>
                    <a:pt x="83383" y="19420"/>
                  </a:lnTo>
                  <a:lnTo>
                    <a:pt x="83669" y="20147"/>
                  </a:lnTo>
                  <a:lnTo>
                    <a:pt x="84026" y="20837"/>
                  </a:lnTo>
                  <a:lnTo>
                    <a:pt x="84467" y="21492"/>
                  </a:lnTo>
                  <a:lnTo>
                    <a:pt x="84955" y="22099"/>
                  </a:lnTo>
                  <a:lnTo>
                    <a:pt x="85241" y="22385"/>
                  </a:lnTo>
                  <a:lnTo>
                    <a:pt x="85515" y="22659"/>
                  </a:lnTo>
                  <a:lnTo>
                    <a:pt x="86122" y="23171"/>
                  </a:lnTo>
                  <a:lnTo>
                    <a:pt x="86765" y="23600"/>
                  </a:lnTo>
                  <a:lnTo>
                    <a:pt x="87444" y="23969"/>
                  </a:lnTo>
                  <a:lnTo>
                    <a:pt x="88158" y="24266"/>
                  </a:lnTo>
                  <a:lnTo>
                    <a:pt x="88908" y="24481"/>
                  </a:lnTo>
                  <a:lnTo>
                    <a:pt x="89670" y="24624"/>
                  </a:lnTo>
                  <a:lnTo>
                    <a:pt x="90456" y="24695"/>
                  </a:lnTo>
                  <a:lnTo>
                    <a:pt x="91385" y="24695"/>
                  </a:lnTo>
                  <a:lnTo>
                    <a:pt x="92444" y="24564"/>
                  </a:lnTo>
                  <a:lnTo>
                    <a:pt x="93468" y="24290"/>
                  </a:lnTo>
                  <a:lnTo>
                    <a:pt x="94445" y="23862"/>
                  </a:lnTo>
                  <a:lnTo>
                    <a:pt x="94909" y="23588"/>
                  </a:lnTo>
                  <a:lnTo>
                    <a:pt x="95278" y="23350"/>
                  </a:lnTo>
                  <a:lnTo>
                    <a:pt x="95981" y="22802"/>
                  </a:lnTo>
                  <a:lnTo>
                    <a:pt x="96624" y="22195"/>
                  </a:lnTo>
                  <a:lnTo>
                    <a:pt x="97207" y="21528"/>
                  </a:lnTo>
                  <a:lnTo>
                    <a:pt x="97469" y="21171"/>
                  </a:lnTo>
                  <a:lnTo>
                    <a:pt x="94766" y="19349"/>
                  </a:lnTo>
                  <a:lnTo>
                    <a:pt x="94600" y="19599"/>
                  </a:lnTo>
                  <a:lnTo>
                    <a:pt x="94242" y="20052"/>
                  </a:lnTo>
                  <a:lnTo>
                    <a:pt x="93814" y="20456"/>
                  </a:lnTo>
                  <a:lnTo>
                    <a:pt x="93361" y="20802"/>
                  </a:lnTo>
                  <a:lnTo>
                    <a:pt x="92849" y="21087"/>
                  </a:lnTo>
                  <a:lnTo>
                    <a:pt x="92313" y="21302"/>
                  </a:lnTo>
                  <a:lnTo>
                    <a:pt x="91754" y="21457"/>
                  </a:lnTo>
                  <a:lnTo>
                    <a:pt x="91170" y="21528"/>
                  </a:lnTo>
                  <a:lnTo>
                    <a:pt x="90873" y="21540"/>
                  </a:lnTo>
                  <a:lnTo>
                    <a:pt x="90563" y="21540"/>
                  </a:lnTo>
                  <a:lnTo>
                    <a:pt x="89956" y="21468"/>
                  </a:lnTo>
                  <a:lnTo>
                    <a:pt x="89372" y="21314"/>
                  </a:lnTo>
                  <a:lnTo>
                    <a:pt x="88825" y="21064"/>
                  </a:lnTo>
                  <a:lnTo>
                    <a:pt x="88313" y="20754"/>
                  </a:lnTo>
                  <a:lnTo>
                    <a:pt x="87860" y="20361"/>
                  </a:lnTo>
                  <a:lnTo>
                    <a:pt x="87467" y="19909"/>
                  </a:lnTo>
                  <a:lnTo>
                    <a:pt x="87134" y="19397"/>
                  </a:lnTo>
                  <a:lnTo>
                    <a:pt x="87003" y="19111"/>
                  </a:lnTo>
                  <a:lnTo>
                    <a:pt x="97660" y="14705"/>
                  </a:lnTo>
                  <a:lnTo>
                    <a:pt x="97302" y="13801"/>
                  </a:lnTo>
                  <a:lnTo>
                    <a:pt x="97136" y="13396"/>
                  </a:lnTo>
                  <a:lnTo>
                    <a:pt x="96743" y="12610"/>
                  </a:lnTo>
                  <a:lnTo>
                    <a:pt x="96517" y="12241"/>
                  </a:lnTo>
                  <a:lnTo>
                    <a:pt x="96231" y="11800"/>
                  </a:lnTo>
                  <a:lnTo>
                    <a:pt x="95588" y="11002"/>
                  </a:lnTo>
                  <a:lnTo>
                    <a:pt x="95219" y="10621"/>
                  </a:lnTo>
                  <a:lnTo>
                    <a:pt x="94992" y="10419"/>
                  </a:lnTo>
                  <a:lnTo>
                    <a:pt x="94516" y="10026"/>
                  </a:lnTo>
                  <a:lnTo>
                    <a:pt x="93992" y="9681"/>
                  </a:lnTo>
                  <a:lnTo>
                    <a:pt x="93456" y="9395"/>
                  </a:lnTo>
                  <a:lnTo>
                    <a:pt x="93171" y="9276"/>
                  </a:lnTo>
                  <a:lnTo>
                    <a:pt x="92849" y="9145"/>
                  </a:lnTo>
                  <a:lnTo>
                    <a:pt x="92194" y="8955"/>
                  </a:lnTo>
                  <a:lnTo>
                    <a:pt x="91516" y="8812"/>
                  </a:lnTo>
                  <a:lnTo>
                    <a:pt x="90837" y="8752"/>
                  </a:lnTo>
                  <a:close/>
                  <a:moveTo>
                    <a:pt x="67750" y="8764"/>
                  </a:moveTo>
                  <a:lnTo>
                    <a:pt x="67369" y="8776"/>
                  </a:lnTo>
                  <a:lnTo>
                    <a:pt x="66619" y="8847"/>
                  </a:lnTo>
                  <a:lnTo>
                    <a:pt x="65892" y="9002"/>
                  </a:lnTo>
                  <a:lnTo>
                    <a:pt x="65178" y="9228"/>
                  </a:lnTo>
                  <a:lnTo>
                    <a:pt x="64499" y="9538"/>
                  </a:lnTo>
                  <a:lnTo>
                    <a:pt x="63856" y="9895"/>
                  </a:lnTo>
                  <a:lnTo>
                    <a:pt x="63249" y="10336"/>
                  </a:lnTo>
                  <a:lnTo>
                    <a:pt x="62678" y="10824"/>
                  </a:lnTo>
                  <a:lnTo>
                    <a:pt x="62416" y="11098"/>
                  </a:lnTo>
                  <a:lnTo>
                    <a:pt x="62142" y="11395"/>
                  </a:lnTo>
                  <a:lnTo>
                    <a:pt x="61642" y="12003"/>
                  </a:lnTo>
                  <a:lnTo>
                    <a:pt x="61213" y="12657"/>
                  </a:lnTo>
                  <a:lnTo>
                    <a:pt x="60844" y="13348"/>
                  </a:lnTo>
                  <a:lnTo>
                    <a:pt x="60546" y="14062"/>
                  </a:lnTo>
                  <a:lnTo>
                    <a:pt x="60332" y="14813"/>
                  </a:lnTo>
                  <a:lnTo>
                    <a:pt x="60189" y="15587"/>
                  </a:lnTo>
                  <a:lnTo>
                    <a:pt x="60130" y="16360"/>
                  </a:lnTo>
                  <a:lnTo>
                    <a:pt x="60130" y="16753"/>
                  </a:lnTo>
                  <a:lnTo>
                    <a:pt x="60130" y="17158"/>
                  </a:lnTo>
                  <a:lnTo>
                    <a:pt x="60189" y="17932"/>
                  </a:lnTo>
                  <a:lnTo>
                    <a:pt x="60344" y="18706"/>
                  </a:lnTo>
                  <a:lnTo>
                    <a:pt x="60558" y="19444"/>
                  </a:lnTo>
                  <a:lnTo>
                    <a:pt x="60844" y="20159"/>
                  </a:lnTo>
                  <a:lnTo>
                    <a:pt x="61213" y="20849"/>
                  </a:lnTo>
                  <a:lnTo>
                    <a:pt x="61642" y="21492"/>
                  </a:lnTo>
                  <a:lnTo>
                    <a:pt x="62142" y="22088"/>
                  </a:lnTo>
                  <a:lnTo>
                    <a:pt x="62416" y="22373"/>
                  </a:lnTo>
                  <a:lnTo>
                    <a:pt x="62678" y="22647"/>
                  </a:lnTo>
                  <a:lnTo>
                    <a:pt x="63249" y="23135"/>
                  </a:lnTo>
                  <a:lnTo>
                    <a:pt x="63856" y="23576"/>
                  </a:lnTo>
                  <a:lnTo>
                    <a:pt x="64511" y="23933"/>
                  </a:lnTo>
                  <a:lnTo>
                    <a:pt x="65190" y="24231"/>
                  </a:lnTo>
                  <a:lnTo>
                    <a:pt x="65892" y="24457"/>
                  </a:lnTo>
                  <a:lnTo>
                    <a:pt x="66619" y="24612"/>
                  </a:lnTo>
                  <a:lnTo>
                    <a:pt x="67369" y="24683"/>
                  </a:lnTo>
                  <a:lnTo>
                    <a:pt x="67750" y="24695"/>
                  </a:lnTo>
                  <a:lnTo>
                    <a:pt x="68083" y="24683"/>
                  </a:lnTo>
                  <a:lnTo>
                    <a:pt x="68714" y="24636"/>
                  </a:lnTo>
                  <a:lnTo>
                    <a:pt x="69322" y="24517"/>
                  </a:lnTo>
                  <a:lnTo>
                    <a:pt x="69881" y="24350"/>
                  </a:lnTo>
                  <a:lnTo>
                    <a:pt x="70405" y="24124"/>
                  </a:lnTo>
                  <a:lnTo>
                    <a:pt x="70893" y="23838"/>
                  </a:lnTo>
                  <a:lnTo>
                    <a:pt x="71334" y="23493"/>
                  </a:lnTo>
                  <a:lnTo>
                    <a:pt x="71739" y="23100"/>
                  </a:lnTo>
                  <a:lnTo>
                    <a:pt x="71929" y="22873"/>
                  </a:lnTo>
                  <a:lnTo>
                    <a:pt x="72048" y="22873"/>
                  </a:lnTo>
                  <a:lnTo>
                    <a:pt x="72048" y="24016"/>
                  </a:lnTo>
                  <a:lnTo>
                    <a:pt x="72036" y="24576"/>
                  </a:lnTo>
                  <a:lnTo>
                    <a:pt x="71893" y="25576"/>
                  </a:lnTo>
                  <a:lnTo>
                    <a:pt x="71620" y="26445"/>
                  </a:lnTo>
                  <a:lnTo>
                    <a:pt x="71191" y="27172"/>
                  </a:lnTo>
                  <a:lnTo>
                    <a:pt x="70917" y="27493"/>
                  </a:lnTo>
                  <a:lnTo>
                    <a:pt x="70596" y="27791"/>
                  </a:lnTo>
                  <a:lnTo>
                    <a:pt x="69881" y="28255"/>
                  </a:lnTo>
                  <a:lnTo>
                    <a:pt x="69083" y="28565"/>
                  </a:lnTo>
                  <a:lnTo>
                    <a:pt x="68238" y="28708"/>
                  </a:lnTo>
                  <a:lnTo>
                    <a:pt x="67809" y="28696"/>
                  </a:lnTo>
                  <a:lnTo>
                    <a:pt x="67464" y="28696"/>
                  </a:lnTo>
                  <a:lnTo>
                    <a:pt x="66809" y="28589"/>
                  </a:lnTo>
                  <a:lnTo>
                    <a:pt x="66166" y="28374"/>
                  </a:lnTo>
                  <a:lnTo>
                    <a:pt x="65583" y="28053"/>
                  </a:lnTo>
                  <a:lnTo>
                    <a:pt x="65309" y="27850"/>
                  </a:lnTo>
                  <a:lnTo>
                    <a:pt x="65059" y="27636"/>
                  </a:lnTo>
                  <a:lnTo>
                    <a:pt x="64630" y="27184"/>
                  </a:lnTo>
                  <a:lnTo>
                    <a:pt x="64249" y="26684"/>
                  </a:lnTo>
                  <a:lnTo>
                    <a:pt x="63928" y="26136"/>
                  </a:lnTo>
                  <a:lnTo>
                    <a:pt x="63809" y="25850"/>
                  </a:lnTo>
                  <a:lnTo>
                    <a:pt x="60749" y="27112"/>
                  </a:lnTo>
                  <a:lnTo>
                    <a:pt x="60975" y="27600"/>
                  </a:lnTo>
                  <a:lnTo>
                    <a:pt x="61523" y="28517"/>
                  </a:lnTo>
                  <a:lnTo>
                    <a:pt x="62166" y="29339"/>
                  </a:lnTo>
                  <a:lnTo>
                    <a:pt x="62928" y="30077"/>
                  </a:lnTo>
                  <a:lnTo>
                    <a:pt x="63344" y="30410"/>
                  </a:lnTo>
                  <a:lnTo>
                    <a:pt x="63833" y="30756"/>
                  </a:lnTo>
                  <a:lnTo>
                    <a:pt x="64892" y="31303"/>
                  </a:lnTo>
                  <a:lnTo>
                    <a:pt x="66023" y="31660"/>
                  </a:lnTo>
                  <a:lnTo>
                    <a:pt x="67202" y="31827"/>
                  </a:lnTo>
                  <a:lnTo>
                    <a:pt x="68178" y="31827"/>
                  </a:lnTo>
                  <a:lnTo>
                    <a:pt x="68929" y="31780"/>
                  </a:lnTo>
                  <a:lnTo>
                    <a:pt x="69667" y="31660"/>
                  </a:lnTo>
                  <a:lnTo>
                    <a:pt x="70381" y="31470"/>
                  </a:lnTo>
                  <a:lnTo>
                    <a:pt x="71072" y="31196"/>
                  </a:lnTo>
                  <a:lnTo>
                    <a:pt x="71739" y="30875"/>
                  </a:lnTo>
                  <a:lnTo>
                    <a:pt x="72370" y="30470"/>
                  </a:lnTo>
                  <a:lnTo>
                    <a:pt x="72965" y="30005"/>
                  </a:lnTo>
                  <a:lnTo>
                    <a:pt x="73239" y="29755"/>
                  </a:lnTo>
                  <a:lnTo>
                    <a:pt x="73501" y="29493"/>
                  </a:lnTo>
                  <a:lnTo>
                    <a:pt x="73965" y="28910"/>
                  </a:lnTo>
                  <a:lnTo>
                    <a:pt x="74358" y="28267"/>
                  </a:lnTo>
                  <a:lnTo>
                    <a:pt x="74691" y="27553"/>
                  </a:lnTo>
                  <a:lnTo>
                    <a:pt x="74965" y="26767"/>
                  </a:lnTo>
                  <a:lnTo>
                    <a:pt x="75156" y="25933"/>
                  </a:lnTo>
                  <a:lnTo>
                    <a:pt x="75299" y="25017"/>
                  </a:lnTo>
                  <a:lnTo>
                    <a:pt x="75358" y="24040"/>
                  </a:lnTo>
                  <a:lnTo>
                    <a:pt x="75370" y="23528"/>
                  </a:lnTo>
                  <a:lnTo>
                    <a:pt x="75370" y="9240"/>
                  </a:lnTo>
                  <a:lnTo>
                    <a:pt x="72048" y="9240"/>
                  </a:lnTo>
                  <a:lnTo>
                    <a:pt x="72048" y="10538"/>
                  </a:lnTo>
                  <a:lnTo>
                    <a:pt x="71929" y="10538"/>
                  </a:lnTo>
                  <a:lnTo>
                    <a:pt x="71750" y="10336"/>
                  </a:lnTo>
                  <a:lnTo>
                    <a:pt x="71358" y="9967"/>
                  </a:lnTo>
                  <a:lnTo>
                    <a:pt x="70917" y="9645"/>
                  </a:lnTo>
                  <a:lnTo>
                    <a:pt x="70453" y="9383"/>
                  </a:lnTo>
                  <a:lnTo>
                    <a:pt x="70203" y="9276"/>
                  </a:lnTo>
                  <a:lnTo>
                    <a:pt x="69905" y="9145"/>
                  </a:lnTo>
                  <a:lnTo>
                    <a:pt x="69310" y="8955"/>
                  </a:lnTo>
                  <a:lnTo>
                    <a:pt x="68690" y="8824"/>
                  </a:lnTo>
                  <a:lnTo>
                    <a:pt x="68059" y="8764"/>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1683736" y="4617610"/>
              <a:ext cx="130752" cy="149188"/>
            </a:xfrm>
            <a:custGeom>
              <a:rect b="b" l="l" r="r" t="t"/>
              <a:pathLst>
                <a:path extrusionOk="0" h="22553" w="19766">
                  <a:moveTo>
                    <a:pt x="10765" y="1"/>
                  </a:moveTo>
                  <a:lnTo>
                    <a:pt x="10193" y="25"/>
                  </a:lnTo>
                  <a:lnTo>
                    <a:pt x="9086" y="156"/>
                  </a:lnTo>
                  <a:lnTo>
                    <a:pt x="8014" y="406"/>
                  </a:lnTo>
                  <a:lnTo>
                    <a:pt x="6978" y="751"/>
                  </a:lnTo>
                  <a:lnTo>
                    <a:pt x="6002" y="1192"/>
                  </a:lnTo>
                  <a:lnTo>
                    <a:pt x="5085" y="1715"/>
                  </a:lnTo>
                  <a:lnTo>
                    <a:pt x="4216" y="2335"/>
                  </a:lnTo>
                  <a:lnTo>
                    <a:pt x="3418" y="3025"/>
                  </a:lnTo>
                  <a:lnTo>
                    <a:pt x="2692" y="3787"/>
                  </a:lnTo>
                  <a:lnTo>
                    <a:pt x="2037" y="4621"/>
                  </a:lnTo>
                  <a:lnTo>
                    <a:pt x="1453" y="5514"/>
                  </a:lnTo>
                  <a:lnTo>
                    <a:pt x="977" y="6466"/>
                  </a:lnTo>
                  <a:lnTo>
                    <a:pt x="572" y="7466"/>
                  </a:lnTo>
                  <a:lnTo>
                    <a:pt x="275" y="8502"/>
                  </a:lnTo>
                  <a:lnTo>
                    <a:pt x="84" y="9586"/>
                  </a:lnTo>
                  <a:lnTo>
                    <a:pt x="1" y="10693"/>
                  </a:lnTo>
                  <a:lnTo>
                    <a:pt x="1" y="11265"/>
                  </a:lnTo>
                  <a:lnTo>
                    <a:pt x="1" y="11729"/>
                  </a:lnTo>
                  <a:lnTo>
                    <a:pt x="13" y="12300"/>
                  </a:lnTo>
                  <a:lnTo>
                    <a:pt x="144" y="13408"/>
                  </a:lnTo>
                  <a:lnTo>
                    <a:pt x="382" y="14479"/>
                  </a:lnTo>
                  <a:lnTo>
                    <a:pt x="727" y="15503"/>
                  </a:lnTo>
                  <a:lnTo>
                    <a:pt x="1168" y="16480"/>
                  </a:lnTo>
                  <a:lnTo>
                    <a:pt x="1692" y="17408"/>
                  </a:lnTo>
                  <a:lnTo>
                    <a:pt x="2299" y="18278"/>
                  </a:lnTo>
                  <a:lnTo>
                    <a:pt x="2977" y="19087"/>
                  </a:lnTo>
                  <a:lnTo>
                    <a:pt x="3740" y="19814"/>
                  </a:lnTo>
                  <a:lnTo>
                    <a:pt x="4573" y="20480"/>
                  </a:lnTo>
                  <a:lnTo>
                    <a:pt x="5466" y="21052"/>
                  </a:lnTo>
                  <a:lnTo>
                    <a:pt x="6407" y="21552"/>
                  </a:lnTo>
                  <a:lnTo>
                    <a:pt x="7407" y="21945"/>
                  </a:lnTo>
                  <a:lnTo>
                    <a:pt x="8443" y="22254"/>
                  </a:lnTo>
                  <a:lnTo>
                    <a:pt x="9526" y="22457"/>
                  </a:lnTo>
                  <a:lnTo>
                    <a:pt x="10634" y="22552"/>
                  </a:lnTo>
                  <a:lnTo>
                    <a:pt x="11205" y="22552"/>
                  </a:lnTo>
                  <a:lnTo>
                    <a:pt x="11836" y="22540"/>
                  </a:lnTo>
                  <a:lnTo>
                    <a:pt x="13074" y="22409"/>
                  </a:lnTo>
                  <a:lnTo>
                    <a:pt x="14301" y="22147"/>
                  </a:lnTo>
                  <a:lnTo>
                    <a:pt x="15480" y="21742"/>
                  </a:lnTo>
                  <a:lnTo>
                    <a:pt x="16063" y="21492"/>
                  </a:lnTo>
                  <a:lnTo>
                    <a:pt x="16587" y="21242"/>
                  </a:lnTo>
                  <a:lnTo>
                    <a:pt x="17599" y="20647"/>
                  </a:lnTo>
                  <a:lnTo>
                    <a:pt x="18528" y="19933"/>
                  </a:lnTo>
                  <a:lnTo>
                    <a:pt x="19373" y="19123"/>
                  </a:lnTo>
                  <a:lnTo>
                    <a:pt x="19766" y="18682"/>
                  </a:lnTo>
                  <a:lnTo>
                    <a:pt x="17825" y="16742"/>
                  </a:lnTo>
                  <a:lnTo>
                    <a:pt x="17516" y="17111"/>
                  </a:lnTo>
                  <a:lnTo>
                    <a:pt x="16837" y="17789"/>
                  </a:lnTo>
                  <a:lnTo>
                    <a:pt x="16087" y="18373"/>
                  </a:lnTo>
                  <a:lnTo>
                    <a:pt x="15289" y="18873"/>
                  </a:lnTo>
                  <a:lnTo>
                    <a:pt x="14432" y="19278"/>
                  </a:lnTo>
                  <a:lnTo>
                    <a:pt x="13551" y="19587"/>
                  </a:lnTo>
                  <a:lnTo>
                    <a:pt x="12622" y="19790"/>
                  </a:lnTo>
                  <a:lnTo>
                    <a:pt x="11669" y="19897"/>
                  </a:lnTo>
                  <a:lnTo>
                    <a:pt x="10776" y="19897"/>
                  </a:lnTo>
                  <a:lnTo>
                    <a:pt x="9943" y="19837"/>
                  </a:lnTo>
                  <a:lnTo>
                    <a:pt x="9133" y="19683"/>
                  </a:lnTo>
                  <a:lnTo>
                    <a:pt x="8347" y="19468"/>
                  </a:lnTo>
                  <a:lnTo>
                    <a:pt x="7585" y="19159"/>
                  </a:lnTo>
                  <a:lnTo>
                    <a:pt x="6871" y="18778"/>
                  </a:lnTo>
                  <a:lnTo>
                    <a:pt x="6180" y="18325"/>
                  </a:lnTo>
                  <a:lnTo>
                    <a:pt x="5537" y="17813"/>
                  </a:lnTo>
                  <a:lnTo>
                    <a:pt x="5240" y="17516"/>
                  </a:lnTo>
                  <a:lnTo>
                    <a:pt x="4942" y="17218"/>
                  </a:lnTo>
                  <a:lnTo>
                    <a:pt x="4406" y="16575"/>
                  </a:lnTo>
                  <a:lnTo>
                    <a:pt x="3954" y="15884"/>
                  </a:lnTo>
                  <a:lnTo>
                    <a:pt x="3573" y="15158"/>
                  </a:lnTo>
                  <a:lnTo>
                    <a:pt x="3275" y="14372"/>
                  </a:lnTo>
                  <a:lnTo>
                    <a:pt x="3049" y="13551"/>
                  </a:lnTo>
                  <a:lnTo>
                    <a:pt x="2894" y="12682"/>
                  </a:lnTo>
                  <a:lnTo>
                    <a:pt x="2823" y="11765"/>
                  </a:lnTo>
                  <a:lnTo>
                    <a:pt x="2811" y="11288"/>
                  </a:lnTo>
                  <a:lnTo>
                    <a:pt x="2823" y="10800"/>
                  </a:lnTo>
                  <a:lnTo>
                    <a:pt x="2894" y="9883"/>
                  </a:lnTo>
                  <a:lnTo>
                    <a:pt x="3049" y="9014"/>
                  </a:lnTo>
                  <a:lnTo>
                    <a:pt x="3275" y="8193"/>
                  </a:lnTo>
                  <a:lnTo>
                    <a:pt x="3585" y="7407"/>
                  </a:lnTo>
                  <a:lnTo>
                    <a:pt x="3954" y="6681"/>
                  </a:lnTo>
                  <a:lnTo>
                    <a:pt x="4418" y="5990"/>
                  </a:lnTo>
                  <a:lnTo>
                    <a:pt x="4942" y="5347"/>
                  </a:lnTo>
                  <a:lnTo>
                    <a:pt x="5240" y="5049"/>
                  </a:lnTo>
                  <a:lnTo>
                    <a:pt x="5537" y="4752"/>
                  </a:lnTo>
                  <a:lnTo>
                    <a:pt x="6180" y="4240"/>
                  </a:lnTo>
                  <a:lnTo>
                    <a:pt x="6871" y="3787"/>
                  </a:lnTo>
                  <a:lnTo>
                    <a:pt x="7597" y="3406"/>
                  </a:lnTo>
                  <a:lnTo>
                    <a:pt x="8359" y="3097"/>
                  </a:lnTo>
                  <a:lnTo>
                    <a:pt x="9145" y="2882"/>
                  </a:lnTo>
                  <a:lnTo>
                    <a:pt x="9955" y="2728"/>
                  </a:lnTo>
                  <a:lnTo>
                    <a:pt x="10776" y="2668"/>
                  </a:lnTo>
                  <a:lnTo>
                    <a:pt x="11193" y="2668"/>
                  </a:lnTo>
                  <a:lnTo>
                    <a:pt x="11622" y="2656"/>
                  </a:lnTo>
                  <a:lnTo>
                    <a:pt x="12479" y="2716"/>
                  </a:lnTo>
                  <a:lnTo>
                    <a:pt x="13324" y="2882"/>
                  </a:lnTo>
                  <a:lnTo>
                    <a:pt x="14134" y="3144"/>
                  </a:lnTo>
                  <a:lnTo>
                    <a:pt x="14896" y="3501"/>
                  </a:lnTo>
                  <a:lnTo>
                    <a:pt x="15622" y="3942"/>
                  </a:lnTo>
                  <a:lnTo>
                    <a:pt x="16301" y="4466"/>
                  </a:lnTo>
                  <a:lnTo>
                    <a:pt x="16908" y="5073"/>
                  </a:lnTo>
                  <a:lnTo>
                    <a:pt x="17194" y="5407"/>
                  </a:lnTo>
                  <a:lnTo>
                    <a:pt x="19123" y="3525"/>
                  </a:lnTo>
                  <a:lnTo>
                    <a:pt x="18742" y="3097"/>
                  </a:lnTo>
                  <a:lnTo>
                    <a:pt x="17920" y="2323"/>
                  </a:lnTo>
                  <a:lnTo>
                    <a:pt x="17027" y="1656"/>
                  </a:lnTo>
                  <a:lnTo>
                    <a:pt x="16075" y="1096"/>
                  </a:lnTo>
                  <a:lnTo>
                    <a:pt x="15051" y="644"/>
                  </a:lnTo>
                  <a:lnTo>
                    <a:pt x="13991" y="311"/>
                  </a:lnTo>
                  <a:lnTo>
                    <a:pt x="12896" y="84"/>
                  </a:lnTo>
                  <a:lnTo>
                    <a:pt x="117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a:off x="1830708" y="4620765"/>
              <a:ext cx="18363" cy="142798"/>
            </a:xfrm>
            <a:custGeom>
              <a:rect b="b" l="l" r="r" t="t"/>
              <a:pathLst>
                <a:path extrusionOk="0" h="21587" w="2776">
                  <a:moveTo>
                    <a:pt x="1" y="0"/>
                  </a:moveTo>
                  <a:lnTo>
                    <a:pt x="1" y="21587"/>
                  </a:lnTo>
                  <a:lnTo>
                    <a:pt x="2775" y="21587"/>
                  </a:lnTo>
                  <a:lnTo>
                    <a:pt x="277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1864815" y="4662664"/>
              <a:ext cx="100588" cy="104054"/>
            </a:xfrm>
            <a:custGeom>
              <a:rect b="b" l="l" r="r" t="t"/>
              <a:pathLst>
                <a:path extrusionOk="0" h="15730" w="15206">
                  <a:moveTo>
                    <a:pt x="7287" y="2537"/>
                  </a:moveTo>
                  <a:lnTo>
                    <a:pt x="8180" y="2560"/>
                  </a:lnTo>
                  <a:lnTo>
                    <a:pt x="9061" y="2763"/>
                  </a:lnTo>
                  <a:lnTo>
                    <a:pt x="9895" y="3120"/>
                  </a:lnTo>
                  <a:lnTo>
                    <a:pt x="10657" y="3656"/>
                  </a:lnTo>
                  <a:lnTo>
                    <a:pt x="10990" y="4001"/>
                  </a:lnTo>
                  <a:lnTo>
                    <a:pt x="11348" y="4394"/>
                  </a:lnTo>
                  <a:lnTo>
                    <a:pt x="11919" y="5299"/>
                  </a:lnTo>
                  <a:lnTo>
                    <a:pt x="12288" y="6287"/>
                  </a:lnTo>
                  <a:lnTo>
                    <a:pt x="12455" y="7335"/>
                  </a:lnTo>
                  <a:lnTo>
                    <a:pt x="12455" y="7871"/>
                  </a:lnTo>
                  <a:lnTo>
                    <a:pt x="12455" y="8395"/>
                  </a:lnTo>
                  <a:lnTo>
                    <a:pt x="12288" y="9442"/>
                  </a:lnTo>
                  <a:lnTo>
                    <a:pt x="11907" y="10431"/>
                  </a:lnTo>
                  <a:lnTo>
                    <a:pt x="11348" y="11336"/>
                  </a:lnTo>
                  <a:lnTo>
                    <a:pt x="10990" y="11740"/>
                  </a:lnTo>
                  <a:lnTo>
                    <a:pt x="10895" y="11836"/>
                  </a:lnTo>
                  <a:lnTo>
                    <a:pt x="10800" y="11931"/>
                  </a:lnTo>
                  <a:lnTo>
                    <a:pt x="10443" y="12241"/>
                  </a:lnTo>
                  <a:lnTo>
                    <a:pt x="9645" y="12729"/>
                  </a:lnTo>
                  <a:lnTo>
                    <a:pt x="8800" y="13050"/>
                  </a:lnTo>
                  <a:lnTo>
                    <a:pt x="7907" y="13193"/>
                  </a:lnTo>
                  <a:lnTo>
                    <a:pt x="7013" y="13169"/>
                  </a:lnTo>
                  <a:lnTo>
                    <a:pt x="6144" y="12967"/>
                  </a:lnTo>
                  <a:lnTo>
                    <a:pt x="5311" y="12610"/>
                  </a:lnTo>
                  <a:lnTo>
                    <a:pt x="4549" y="12074"/>
                  </a:lnTo>
                  <a:lnTo>
                    <a:pt x="4204" y="11740"/>
                  </a:lnTo>
                  <a:lnTo>
                    <a:pt x="3858" y="11336"/>
                  </a:lnTo>
                  <a:lnTo>
                    <a:pt x="3299" y="10431"/>
                  </a:lnTo>
                  <a:lnTo>
                    <a:pt x="2918" y="9442"/>
                  </a:lnTo>
                  <a:lnTo>
                    <a:pt x="2751" y="8395"/>
                  </a:lnTo>
                  <a:lnTo>
                    <a:pt x="2751" y="7871"/>
                  </a:lnTo>
                  <a:lnTo>
                    <a:pt x="2739" y="7335"/>
                  </a:lnTo>
                  <a:lnTo>
                    <a:pt x="2918" y="6287"/>
                  </a:lnTo>
                  <a:lnTo>
                    <a:pt x="3287" y="5299"/>
                  </a:lnTo>
                  <a:lnTo>
                    <a:pt x="3846" y="4394"/>
                  </a:lnTo>
                  <a:lnTo>
                    <a:pt x="4204" y="4001"/>
                  </a:lnTo>
                  <a:lnTo>
                    <a:pt x="4299" y="3894"/>
                  </a:lnTo>
                  <a:lnTo>
                    <a:pt x="4406" y="3799"/>
                  </a:lnTo>
                  <a:lnTo>
                    <a:pt x="4763" y="3489"/>
                  </a:lnTo>
                  <a:lnTo>
                    <a:pt x="5549" y="3001"/>
                  </a:lnTo>
                  <a:lnTo>
                    <a:pt x="6406" y="2680"/>
                  </a:lnTo>
                  <a:lnTo>
                    <a:pt x="7287" y="2537"/>
                  </a:lnTo>
                  <a:close/>
                  <a:moveTo>
                    <a:pt x="7240" y="1"/>
                  </a:moveTo>
                  <a:lnTo>
                    <a:pt x="6502" y="72"/>
                  </a:lnTo>
                  <a:lnTo>
                    <a:pt x="5775" y="215"/>
                  </a:lnTo>
                  <a:lnTo>
                    <a:pt x="5061" y="417"/>
                  </a:lnTo>
                  <a:lnTo>
                    <a:pt x="4358" y="703"/>
                  </a:lnTo>
                  <a:lnTo>
                    <a:pt x="3692" y="1048"/>
                  </a:lnTo>
                  <a:lnTo>
                    <a:pt x="3049" y="1477"/>
                  </a:lnTo>
                  <a:lnTo>
                    <a:pt x="2441" y="1965"/>
                  </a:lnTo>
                  <a:lnTo>
                    <a:pt x="2156" y="2239"/>
                  </a:lnTo>
                  <a:lnTo>
                    <a:pt x="1882" y="2525"/>
                  </a:lnTo>
                  <a:lnTo>
                    <a:pt x="1405" y="3144"/>
                  </a:lnTo>
                  <a:lnTo>
                    <a:pt x="1001" y="3799"/>
                  </a:lnTo>
                  <a:lnTo>
                    <a:pt x="655" y="4489"/>
                  </a:lnTo>
                  <a:lnTo>
                    <a:pt x="381" y="5204"/>
                  </a:lnTo>
                  <a:lnTo>
                    <a:pt x="191" y="5942"/>
                  </a:lnTo>
                  <a:lnTo>
                    <a:pt x="60" y="6704"/>
                  </a:lnTo>
                  <a:lnTo>
                    <a:pt x="0" y="7478"/>
                  </a:lnTo>
                  <a:lnTo>
                    <a:pt x="12" y="7871"/>
                  </a:lnTo>
                  <a:lnTo>
                    <a:pt x="0" y="8252"/>
                  </a:lnTo>
                  <a:lnTo>
                    <a:pt x="60" y="9026"/>
                  </a:lnTo>
                  <a:lnTo>
                    <a:pt x="191" y="9788"/>
                  </a:lnTo>
                  <a:lnTo>
                    <a:pt x="393" y="10526"/>
                  </a:lnTo>
                  <a:lnTo>
                    <a:pt x="667" y="11240"/>
                  </a:lnTo>
                  <a:lnTo>
                    <a:pt x="1012" y="11931"/>
                  </a:lnTo>
                  <a:lnTo>
                    <a:pt x="1417" y="12586"/>
                  </a:lnTo>
                  <a:lnTo>
                    <a:pt x="1894" y="13205"/>
                  </a:lnTo>
                  <a:lnTo>
                    <a:pt x="2156" y="13491"/>
                  </a:lnTo>
                  <a:lnTo>
                    <a:pt x="2441" y="13765"/>
                  </a:lnTo>
                  <a:lnTo>
                    <a:pt x="3049" y="14253"/>
                  </a:lnTo>
                  <a:lnTo>
                    <a:pt x="3692" y="14681"/>
                  </a:lnTo>
                  <a:lnTo>
                    <a:pt x="4358" y="15027"/>
                  </a:lnTo>
                  <a:lnTo>
                    <a:pt x="5061" y="15312"/>
                  </a:lnTo>
                  <a:lnTo>
                    <a:pt x="5775" y="15515"/>
                  </a:lnTo>
                  <a:lnTo>
                    <a:pt x="6502" y="15658"/>
                  </a:lnTo>
                  <a:lnTo>
                    <a:pt x="7240" y="15729"/>
                  </a:lnTo>
                  <a:lnTo>
                    <a:pt x="7978" y="15729"/>
                  </a:lnTo>
                  <a:lnTo>
                    <a:pt x="8716" y="15658"/>
                  </a:lnTo>
                  <a:lnTo>
                    <a:pt x="9442" y="15515"/>
                  </a:lnTo>
                  <a:lnTo>
                    <a:pt x="10157" y="15312"/>
                  </a:lnTo>
                  <a:lnTo>
                    <a:pt x="10859" y="15027"/>
                  </a:lnTo>
                  <a:lnTo>
                    <a:pt x="11526" y="14681"/>
                  </a:lnTo>
                  <a:lnTo>
                    <a:pt x="12169" y="14253"/>
                  </a:lnTo>
                  <a:lnTo>
                    <a:pt x="12776" y="13765"/>
                  </a:lnTo>
                  <a:lnTo>
                    <a:pt x="13062" y="13491"/>
                  </a:lnTo>
                  <a:lnTo>
                    <a:pt x="13324" y="13205"/>
                  </a:lnTo>
                  <a:lnTo>
                    <a:pt x="13800" y="12586"/>
                  </a:lnTo>
                  <a:lnTo>
                    <a:pt x="14217" y="11931"/>
                  </a:lnTo>
                  <a:lnTo>
                    <a:pt x="14550" y="11240"/>
                  </a:lnTo>
                  <a:lnTo>
                    <a:pt x="14824" y="10526"/>
                  </a:lnTo>
                  <a:lnTo>
                    <a:pt x="15027" y="9788"/>
                  </a:lnTo>
                  <a:lnTo>
                    <a:pt x="15158" y="9026"/>
                  </a:lnTo>
                  <a:lnTo>
                    <a:pt x="15205" y="8252"/>
                  </a:lnTo>
                  <a:lnTo>
                    <a:pt x="15205" y="7871"/>
                  </a:lnTo>
                  <a:lnTo>
                    <a:pt x="15205" y="7478"/>
                  </a:lnTo>
                  <a:lnTo>
                    <a:pt x="15158" y="6704"/>
                  </a:lnTo>
                  <a:lnTo>
                    <a:pt x="15027" y="5942"/>
                  </a:lnTo>
                  <a:lnTo>
                    <a:pt x="14824" y="5204"/>
                  </a:lnTo>
                  <a:lnTo>
                    <a:pt x="14550" y="4489"/>
                  </a:lnTo>
                  <a:lnTo>
                    <a:pt x="14205" y="3799"/>
                  </a:lnTo>
                  <a:lnTo>
                    <a:pt x="13800" y="3144"/>
                  </a:lnTo>
                  <a:lnTo>
                    <a:pt x="13324" y="2525"/>
                  </a:lnTo>
                  <a:lnTo>
                    <a:pt x="13062" y="2239"/>
                  </a:lnTo>
                  <a:lnTo>
                    <a:pt x="12776" y="1965"/>
                  </a:lnTo>
                  <a:lnTo>
                    <a:pt x="12169" y="1477"/>
                  </a:lnTo>
                  <a:lnTo>
                    <a:pt x="11526" y="1048"/>
                  </a:lnTo>
                  <a:lnTo>
                    <a:pt x="10859" y="703"/>
                  </a:lnTo>
                  <a:lnTo>
                    <a:pt x="10157" y="417"/>
                  </a:lnTo>
                  <a:lnTo>
                    <a:pt x="9442" y="215"/>
                  </a:lnTo>
                  <a:lnTo>
                    <a:pt x="8716" y="72"/>
                  </a:lnTo>
                  <a:lnTo>
                    <a:pt x="79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
            <p:cNvSpPr/>
            <p:nvPr/>
          </p:nvSpPr>
          <p:spPr>
            <a:xfrm>
              <a:off x="1980201" y="4665893"/>
              <a:ext cx="86650" cy="100826"/>
            </a:xfrm>
            <a:custGeom>
              <a:rect b="b" l="l" r="r" t="t"/>
              <a:pathLst>
                <a:path extrusionOk="0" h="15242" w="13099">
                  <a:moveTo>
                    <a:pt x="1" y="1"/>
                  </a:moveTo>
                  <a:lnTo>
                    <a:pt x="1" y="9014"/>
                  </a:lnTo>
                  <a:lnTo>
                    <a:pt x="25" y="9717"/>
                  </a:lnTo>
                  <a:lnTo>
                    <a:pt x="215" y="10979"/>
                  </a:lnTo>
                  <a:lnTo>
                    <a:pt x="572" y="12110"/>
                  </a:lnTo>
                  <a:lnTo>
                    <a:pt x="965" y="12860"/>
                  </a:lnTo>
                  <a:lnTo>
                    <a:pt x="1275" y="13324"/>
                  </a:lnTo>
                  <a:lnTo>
                    <a:pt x="1453" y="13539"/>
                  </a:lnTo>
                  <a:lnTo>
                    <a:pt x="1632" y="13741"/>
                  </a:lnTo>
                  <a:lnTo>
                    <a:pt x="2037" y="14122"/>
                  </a:lnTo>
                  <a:lnTo>
                    <a:pt x="2477" y="14432"/>
                  </a:lnTo>
                  <a:lnTo>
                    <a:pt x="2954" y="14705"/>
                  </a:lnTo>
                  <a:lnTo>
                    <a:pt x="3478" y="14908"/>
                  </a:lnTo>
                  <a:lnTo>
                    <a:pt x="4049" y="15075"/>
                  </a:lnTo>
                  <a:lnTo>
                    <a:pt x="4656" y="15182"/>
                  </a:lnTo>
                  <a:lnTo>
                    <a:pt x="5311" y="15229"/>
                  </a:lnTo>
                  <a:lnTo>
                    <a:pt x="5657" y="15241"/>
                  </a:lnTo>
                  <a:lnTo>
                    <a:pt x="6014" y="15229"/>
                  </a:lnTo>
                  <a:lnTo>
                    <a:pt x="6728" y="15134"/>
                  </a:lnTo>
                  <a:lnTo>
                    <a:pt x="7407" y="14944"/>
                  </a:lnTo>
                  <a:lnTo>
                    <a:pt x="8074" y="14670"/>
                  </a:lnTo>
                  <a:lnTo>
                    <a:pt x="8395" y="14491"/>
                  </a:lnTo>
                  <a:lnTo>
                    <a:pt x="8681" y="14324"/>
                  </a:lnTo>
                  <a:lnTo>
                    <a:pt x="9229" y="13943"/>
                  </a:lnTo>
                  <a:lnTo>
                    <a:pt x="9717" y="13491"/>
                  </a:lnTo>
                  <a:lnTo>
                    <a:pt x="10133" y="12991"/>
                  </a:lnTo>
                  <a:lnTo>
                    <a:pt x="10324" y="12705"/>
                  </a:lnTo>
                  <a:lnTo>
                    <a:pt x="10443" y="12705"/>
                  </a:lnTo>
                  <a:lnTo>
                    <a:pt x="10443" y="14765"/>
                  </a:lnTo>
                  <a:lnTo>
                    <a:pt x="13098" y="14765"/>
                  </a:lnTo>
                  <a:lnTo>
                    <a:pt x="13098" y="1"/>
                  </a:lnTo>
                  <a:lnTo>
                    <a:pt x="10312" y="1"/>
                  </a:lnTo>
                  <a:lnTo>
                    <a:pt x="10312" y="8121"/>
                  </a:lnTo>
                  <a:lnTo>
                    <a:pt x="10300" y="8550"/>
                  </a:lnTo>
                  <a:lnTo>
                    <a:pt x="10169" y="9407"/>
                  </a:lnTo>
                  <a:lnTo>
                    <a:pt x="9895" y="10217"/>
                  </a:lnTo>
                  <a:lnTo>
                    <a:pt x="9479" y="10979"/>
                  </a:lnTo>
                  <a:lnTo>
                    <a:pt x="9229" y="11324"/>
                  </a:lnTo>
                  <a:lnTo>
                    <a:pt x="8967" y="11645"/>
                  </a:lnTo>
                  <a:lnTo>
                    <a:pt x="8336" y="12169"/>
                  </a:lnTo>
                  <a:lnTo>
                    <a:pt x="7609" y="12526"/>
                  </a:lnTo>
                  <a:lnTo>
                    <a:pt x="6823" y="12693"/>
                  </a:lnTo>
                  <a:lnTo>
                    <a:pt x="6407" y="12705"/>
                  </a:lnTo>
                  <a:lnTo>
                    <a:pt x="5966" y="12693"/>
                  </a:lnTo>
                  <a:lnTo>
                    <a:pt x="5168" y="12562"/>
                  </a:lnTo>
                  <a:lnTo>
                    <a:pt x="4490" y="12312"/>
                  </a:lnTo>
                  <a:lnTo>
                    <a:pt x="3918" y="11919"/>
                  </a:lnTo>
                  <a:lnTo>
                    <a:pt x="3454" y="11407"/>
                  </a:lnTo>
                  <a:lnTo>
                    <a:pt x="3120" y="10764"/>
                  </a:lnTo>
                  <a:lnTo>
                    <a:pt x="2882" y="9990"/>
                  </a:lnTo>
                  <a:lnTo>
                    <a:pt x="2775" y="9085"/>
                  </a:lnTo>
                  <a:lnTo>
                    <a:pt x="2763" y="8585"/>
                  </a:lnTo>
                  <a:lnTo>
                    <a:pt x="276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4"/>
            <p:cNvSpPr/>
            <p:nvPr/>
          </p:nvSpPr>
          <p:spPr>
            <a:xfrm>
              <a:off x="2082515" y="4620765"/>
              <a:ext cx="98226" cy="146033"/>
            </a:xfrm>
            <a:custGeom>
              <a:rect b="b" l="l" r="r" t="t"/>
              <a:pathLst>
                <a:path extrusionOk="0" h="22076" w="14849">
                  <a:moveTo>
                    <a:pt x="7240" y="8894"/>
                  </a:moveTo>
                  <a:lnTo>
                    <a:pt x="8097" y="8930"/>
                  </a:lnTo>
                  <a:lnTo>
                    <a:pt x="8955" y="9121"/>
                  </a:lnTo>
                  <a:lnTo>
                    <a:pt x="9752" y="9490"/>
                  </a:lnTo>
                  <a:lnTo>
                    <a:pt x="10491" y="10014"/>
                  </a:lnTo>
                  <a:lnTo>
                    <a:pt x="10812" y="10347"/>
                  </a:lnTo>
                  <a:lnTo>
                    <a:pt x="11157" y="10752"/>
                  </a:lnTo>
                  <a:lnTo>
                    <a:pt x="11693" y="11657"/>
                  </a:lnTo>
                  <a:lnTo>
                    <a:pt x="12038" y="12645"/>
                  </a:lnTo>
                  <a:lnTo>
                    <a:pt x="12193" y="13681"/>
                  </a:lnTo>
                  <a:lnTo>
                    <a:pt x="12181" y="14217"/>
                  </a:lnTo>
                  <a:lnTo>
                    <a:pt x="12193" y="14741"/>
                  </a:lnTo>
                  <a:lnTo>
                    <a:pt x="12038" y="15788"/>
                  </a:lnTo>
                  <a:lnTo>
                    <a:pt x="11693" y="16777"/>
                  </a:lnTo>
                  <a:lnTo>
                    <a:pt x="11157" y="17682"/>
                  </a:lnTo>
                  <a:lnTo>
                    <a:pt x="10812" y="18086"/>
                  </a:lnTo>
                  <a:lnTo>
                    <a:pt x="10479" y="18432"/>
                  </a:lnTo>
                  <a:lnTo>
                    <a:pt x="9717" y="18979"/>
                  </a:lnTo>
                  <a:lnTo>
                    <a:pt x="8871" y="19348"/>
                  </a:lnTo>
                  <a:lnTo>
                    <a:pt x="7954" y="19527"/>
                  </a:lnTo>
                  <a:lnTo>
                    <a:pt x="7478" y="19539"/>
                  </a:lnTo>
                  <a:lnTo>
                    <a:pt x="7014" y="19527"/>
                  </a:lnTo>
                  <a:lnTo>
                    <a:pt x="6097" y="19337"/>
                  </a:lnTo>
                  <a:lnTo>
                    <a:pt x="5252" y="18967"/>
                  </a:lnTo>
                  <a:lnTo>
                    <a:pt x="4501" y="18420"/>
                  </a:lnTo>
                  <a:lnTo>
                    <a:pt x="4180" y="18086"/>
                  </a:lnTo>
                  <a:lnTo>
                    <a:pt x="3835" y="17682"/>
                  </a:lnTo>
                  <a:lnTo>
                    <a:pt x="3287" y="16777"/>
                  </a:lnTo>
                  <a:lnTo>
                    <a:pt x="2930" y="15788"/>
                  </a:lnTo>
                  <a:lnTo>
                    <a:pt x="2775" y="14753"/>
                  </a:lnTo>
                  <a:lnTo>
                    <a:pt x="2787" y="14217"/>
                  </a:lnTo>
                  <a:lnTo>
                    <a:pt x="2775" y="13681"/>
                  </a:lnTo>
                  <a:lnTo>
                    <a:pt x="2930" y="12645"/>
                  </a:lnTo>
                  <a:lnTo>
                    <a:pt x="3287" y="11657"/>
                  </a:lnTo>
                  <a:lnTo>
                    <a:pt x="3835" y="10752"/>
                  </a:lnTo>
                  <a:lnTo>
                    <a:pt x="4180" y="10347"/>
                  </a:lnTo>
                  <a:lnTo>
                    <a:pt x="4299" y="10216"/>
                  </a:lnTo>
                  <a:lnTo>
                    <a:pt x="4430" y="10097"/>
                  </a:lnTo>
                  <a:lnTo>
                    <a:pt x="4775" y="9787"/>
                  </a:lnTo>
                  <a:lnTo>
                    <a:pt x="5549" y="9323"/>
                  </a:lnTo>
                  <a:lnTo>
                    <a:pt x="6371" y="9025"/>
                  </a:lnTo>
                  <a:lnTo>
                    <a:pt x="7240" y="8894"/>
                  </a:lnTo>
                  <a:close/>
                  <a:moveTo>
                    <a:pt x="12074" y="0"/>
                  </a:moveTo>
                  <a:lnTo>
                    <a:pt x="12074" y="6823"/>
                  </a:lnTo>
                  <a:lnTo>
                    <a:pt x="12193" y="8871"/>
                  </a:lnTo>
                  <a:lnTo>
                    <a:pt x="12074" y="8871"/>
                  </a:lnTo>
                  <a:lnTo>
                    <a:pt x="11884" y="8585"/>
                  </a:lnTo>
                  <a:lnTo>
                    <a:pt x="11443" y="8061"/>
                  </a:lnTo>
                  <a:lnTo>
                    <a:pt x="10931" y="7609"/>
                  </a:lnTo>
                  <a:lnTo>
                    <a:pt x="10371" y="7216"/>
                  </a:lnTo>
                  <a:lnTo>
                    <a:pt x="10074" y="7061"/>
                  </a:lnTo>
                  <a:lnTo>
                    <a:pt x="9717" y="6882"/>
                  </a:lnTo>
                  <a:lnTo>
                    <a:pt x="8978" y="6596"/>
                  </a:lnTo>
                  <a:lnTo>
                    <a:pt x="8204" y="6418"/>
                  </a:lnTo>
                  <a:lnTo>
                    <a:pt x="7430" y="6323"/>
                  </a:lnTo>
                  <a:lnTo>
                    <a:pt x="7038" y="6323"/>
                  </a:lnTo>
                  <a:lnTo>
                    <a:pt x="6680" y="6335"/>
                  </a:lnTo>
                  <a:lnTo>
                    <a:pt x="5978" y="6406"/>
                  </a:lnTo>
                  <a:lnTo>
                    <a:pt x="5299" y="6561"/>
                  </a:lnTo>
                  <a:lnTo>
                    <a:pt x="4632" y="6775"/>
                  </a:lnTo>
                  <a:lnTo>
                    <a:pt x="4001" y="7061"/>
                  </a:lnTo>
                  <a:lnTo>
                    <a:pt x="3406" y="7418"/>
                  </a:lnTo>
                  <a:lnTo>
                    <a:pt x="2846" y="7835"/>
                  </a:lnTo>
                  <a:lnTo>
                    <a:pt x="2322" y="8323"/>
                  </a:lnTo>
                  <a:lnTo>
                    <a:pt x="2096" y="8585"/>
                  </a:lnTo>
                  <a:lnTo>
                    <a:pt x="1834" y="8883"/>
                  </a:lnTo>
                  <a:lnTo>
                    <a:pt x="1370" y="9502"/>
                  </a:lnTo>
                  <a:lnTo>
                    <a:pt x="977" y="10145"/>
                  </a:lnTo>
                  <a:lnTo>
                    <a:pt x="644" y="10835"/>
                  </a:lnTo>
                  <a:lnTo>
                    <a:pt x="370" y="11550"/>
                  </a:lnTo>
                  <a:lnTo>
                    <a:pt x="179" y="12288"/>
                  </a:lnTo>
                  <a:lnTo>
                    <a:pt x="48" y="13038"/>
                  </a:lnTo>
                  <a:lnTo>
                    <a:pt x="1" y="13812"/>
                  </a:lnTo>
                  <a:lnTo>
                    <a:pt x="13" y="14205"/>
                  </a:lnTo>
                  <a:lnTo>
                    <a:pt x="1" y="14586"/>
                  </a:lnTo>
                  <a:lnTo>
                    <a:pt x="48" y="15360"/>
                  </a:lnTo>
                  <a:lnTo>
                    <a:pt x="179" y="16110"/>
                  </a:lnTo>
                  <a:lnTo>
                    <a:pt x="370" y="16848"/>
                  </a:lnTo>
                  <a:lnTo>
                    <a:pt x="644" y="17562"/>
                  </a:lnTo>
                  <a:lnTo>
                    <a:pt x="977" y="18253"/>
                  </a:lnTo>
                  <a:lnTo>
                    <a:pt x="1370" y="18896"/>
                  </a:lnTo>
                  <a:lnTo>
                    <a:pt x="1834" y="19515"/>
                  </a:lnTo>
                  <a:lnTo>
                    <a:pt x="2096" y="19813"/>
                  </a:lnTo>
                  <a:lnTo>
                    <a:pt x="2322" y="20075"/>
                  </a:lnTo>
                  <a:lnTo>
                    <a:pt x="2834" y="20563"/>
                  </a:lnTo>
                  <a:lnTo>
                    <a:pt x="3394" y="20980"/>
                  </a:lnTo>
                  <a:lnTo>
                    <a:pt x="4001" y="21337"/>
                  </a:lnTo>
                  <a:lnTo>
                    <a:pt x="4632" y="21623"/>
                  </a:lnTo>
                  <a:lnTo>
                    <a:pt x="5287" y="21837"/>
                  </a:lnTo>
                  <a:lnTo>
                    <a:pt x="5978" y="21992"/>
                  </a:lnTo>
                  <a:lnTo>
                    <a:pt x="6680" y="22063"/>
                  </a:lnTo>
                  <a:lnTo>
                    <a:pt x="7038" y="22075"/>
                  </a:lnTo>
                  <a:lnTo>
                    <a:pt x="7430" y="22075"/>
                  </a:lnTo>
                  <a:lnTo>
                    <a:pt x="8204" y="21980"/>
                  </a:lnTo>
                  <a:lnTo>
                    <a:pt x="8978" y="21801"/>
                  </a:lnTo>
                  <a:lnTo>
                    <a:pt x="9717" y="21515"/>
                  </a:lnTo>
                  <a:lnTo>
                    <a:pt x="10074" y="21349"/>
                  </a:lnTo>
                  <a:lnTo>
                    <a:pt x="10371" y="21182"/>
                  </a:lnTo>
                  <a:lnTo>
                    <a:pt x="10931" y="20789"/>
                  </a:lnTo>
                  <a:lnTo>
                    <a:pt x="11443" y="20337"/>
                  </a:lnTo>
                  <a:lnTo>
                    <a:pt x="11884" y="19813"/>
                  </a:lnTo>
                  <a:lnTo>
                    <a:pt x="12074" y="19527"/>
                  </a:lnTo>
                  <a:lnTo>
                    <a:pt x="12193" y="19527"/>
                  </a:lnTo>
                  <a:lnTo>
                    <a:pt x="12193" y="21587"/>
                  </a:lnTo>
                  <a:lnTo>
                    <a:pt x="14848" y="21587"/>
                  </a:lnTo>
                  <a:lnTo>
                    <a:pt x="148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 name="Google Shape;37;p4"/>
          <p:cNvSpPr txBox="1"/>
          <p:nvPr>
            <p:ph type="title"/>
          </p:nvPr>
        </p:nvSpPr>
        <p:spPr>
          <a:xfrm>
            <a:off x="761950" y="2219400"/>
            <a:ext cx="3174900" cy="1762200"/>
          </a:xfrm>
          <a:prstGeom prst="rect">
            <a:avLst/>
          </a:prstGeom>
        </p:spPr>
        <p:txBody>
          <a:bodyPr anchorCtr="0" anchor="t" bIns="0" lIns="0" spcFirstLastPara="1" rIns="228600" wrap="square" tIns="0">
            <a:noAutofit/>
          </a:bodyPr>
          <a:lstStyle>
            <a:lvl1pPr lvl="0" rtl="0">
              <a:spcBef>
                <a:spcPts val="0"/>
              </a:spcBef>
              <a:spcAft>
                <a:spcPts val="0"/>
              </a:spcAft>
              <a:buNone/>
              <a:defRPr sz="3600"/>
            </a:lvl1pPr>
            <a:lvl2pPr lvl="1" rtl="0">
              <a:spcBef>
                <a:spcPts val="0"/>
              </a:spcBef>
              <a:spcAft>
                <a:spcPts val="0"/>
              </a:spcAft>
              <a:buNone/>
              <a:defRPr sz="3600"/>
            </a:lvl2pPr>
            <a:lvl3pPr lvl="2" rtl="0">
              <a:spcBef>
                <a:spcPts val="0"/>
              </a:spcBef>
              <a:spcAft>
                <a:spcPts val="0"/>
              </a:spcAft>
              <a:buNone/>
              <a:defRPr sz="3600"/>
            </a:lvl3pPr>
            <a:lvl4pPr lvl="3" rtl="0">
              <a:spcBef>
                <a:spcPts val="0"/>
              </a:spcBef>
              <a:spcAft>
                <a:spcPts val="0"/>
              </a:spcAft>
              <a:buNone/>
              <a:defRPr sz="3600"/>
            </a:lvl4pPr>
            <a:lvl5pPr lvl="4" rtl="0">
              <a:spcBef>
                <a:spcPts val="0"/>
              </a:spcBef>
              <a:spcAft>
                <a:spcPts val="0"/>
              </a:spcAft>
              <a:buNone/>
              <a:defRPr sz="3600"/>
            </a:lvl5pPr>
            <a:lvl6pPr lvl="5" rtl="0">
              <a:spcBef>
                <a:spcPts val="0"/>
              </a:spcBef>
              <a:spcAft>
                <a:spcPts val="0"/>
              </a:spcAft>
              <a:buNone/>
              <a:defRPr sz="3600"/>
            </a:lvl6pPr>
            <a:lvl7pPr lvl="6" rtl="0">
              <a:spcBef>
                <a:spcPts val="0"/>
              </a:spcBef>
              <a:spcAft>
                <a:spcPts val="0"/>
              </a:spcAft>
              <a:buNone/>
              <a:defRPr sz="3600"/>
            </a:lvl7pPr>
            <a:lvl8pPr lvl="7" rtl="0">
              <a:spcBef>
                <a:spcPts val="0"/>
              </a:spcBef>
              <a:spcAft>
                <a:spcPts val="0"/>
              </a:spcAft>
              <a:buNone/>
              <a:defRPr sz="3600"/>
            </a:lvl8pPr>
            <a:lvl9pPr lvl="8" rtl="0">
              <a:spcBef>
                <a:spcPts val="0"/>
              </a:spcBef>
              <a:spcAft>
                <a:spcPts val="0"/>
              </a:spcAft>
              <a:buNone/>
              <a:defRPr sz="36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0_Chrome break">
  <p:cSld name="CUSTOM_3_1_1_1_1_1_1_1_1_1_1_1_3_1_2_1">
    <p:bg>
      <p:bgPr>
        <a:solidFill>
          <a:srgbClr val="FFFFFF"/>
        </a:solidFill>
      </p:bgPr>
    </p:bg>
    <p:spTree>
      <p:nvGrpSpPr>
        <p:cNvPr id="366" name="Shape 366"/>
        <p:cNvGrpSpPr/>
        <p:nvPr/>
      </p:nvGrpSpPr>
      <p:grpSpPr>
        <a:xfrm>
          <a:off x="0" y="0"/>
          <a:ext cx="0" cy="0"/>
          <a:chOff x="0" y="0"/>
          <a:chExt cx="0" cy="0"/>
        </a:xfrm>
      </p:grpSpPr>
      <p:sp>
        <p:nvSpPr>
          <p:cNvPr id="367" name="Google Shape;367;p22"/>
          <p:cNvSpPr txBox="1"/>
          <p:nvPr>
            <p:ph type="title"/>
          </p:nvPr>
        </p:nvSpPr>
        <p:spPr>
          <a:xfrm>
            <a:off x="761950" y="809375"/>
            <a:ext cx="5079900" cy="1762200"/>
          </a:xfrm>
          <a:prstGeom prst="rect">
            <a:avLst/>
          </a:prstGeom>
        </p:spPr>
        <p:txBody>
          <a:bodyPr anchorCtr="0" anchor="b" bIns="0" lIns="0" spcFirstLastPara="1" rIns="228600" wrap="square" tIns="0">
            <a:noAutofit/>
          </a:bodyPr>
          <a:lstStyle>
            <a:lvl1pPr lvl="0" rtl="0">
              <a:spcBef>
                <a:spcPts val="0"/>
              </a:spcBef>
              <a:spcAft>
                <a:spcPts val="0"/>
              </a:spcAft>
              <a:buNone/>
              <a:defRPr sz="3000"/>
            </a:lvl1pPr>
            <a:lvl2pPr lvl="1" rtl="0">
              <a:spcBef>
                <a:spcPts val="0"/>
              </a:spcBef>
              <a:spcAft>
                <a:spcPts val="0"/>
              </a:spcAft>
              <a:buNone/>
              <a:defRPr sz="3000"/>
            </a:lvl2pPr>
            <a:lvl3pPr lvl="2" rtl="0">
              <a:spcBef>
                <a:spcPts val="0"/>
              </a:spcBef>
              <a:spcAft>
                <a:spcPts val="0"/>
              </a:spcAft>
              <a:buNone/>
              <a:defRPr sz="3000"/>
            </a:lvl3pPr>
            <a:lvl4pPr lvl="3" rtl="0">
              <a:spcBef>
                <a:spcPts val="0"/>
              </a:spcBef>
              <a:spcAft>
                <a:spcPts val="0"/>
              </a:spcAft>
              <a:buNone/>
              <a:defRPr sz="3000"/>
            </a:lvl4pPr>
            <a:lvl5pPr lvl="4" rtl="0">
              <a:spcBef>
                <a:spcPts val="0"/>
              </a:spcBef>
              <a:spcAft>
                <a:spcPts val="0"/>
              </a:spcAft>
              <a:buNone/>
              <a:defRPr sz="3000"/>
            </a:lvl5pPr>
            <a:lvl6pPr lvl="5" rtl="0">
              <a:spcBef>
                <a:spcPts val="0"/>
              </a:spcBef>
              <a:spcAft>
                <a:spcPts val="0"/>
              </a:spcAft>
              <a:buNone/>
              <a:defRPr sz="3000"/>
            </a:lvl6pPr>
            <a:lvl7pPr lvl="6" rtl="0">
              <a:spcBef>
                <a:spcPts val="0"/>
              </a:spcBef>
              <a:spcAft>
                <a:spcPts val="0"/>
              </a:spcAft>
              <a:buNone/>
              <a:defRPr sz="3000"/>
            </a:lvl7pPr>
            <a:lvl8pPr lvl="7" rtl="0">
              <a:spcBef>
                <a:spcPts val="0"/>
              </a:spcBef>
              <a:spcAft>
                <a:spcPts val="0"/>
              </a:spcAft>
              <a:buNone/>
              <a:defRPr sz="3000"/>
            </a:lvl8pPr>
            <a:lvl9pPr lvl="8" rtl="0">
              <a:spcBef>
                <a:spcPts val="0"/>
              </a:spcBef>
              <a:spcAft>
                <a:spcPts val="0"/>
              </a:spcAft>
              <a:buNone/>
              <a:defRPr sz="3000"/>
            </a:lvl9pPr>
          </a:lstStyle>
          <a:p/>
        </p:txBody>
      </p:sp>
      <p:grpSp>
        <p:nvGrpSpPr>
          <p:cNvPr id="368" name="Google Shape;368;p22"/>
          <p:cNvGrpSpPr/>
          <p:nvPr/>
        </p:nvGrpSpPr>
        <p:grpSpPr>
          <a:xfrm>
            <a:off x="617758" y="4545787"/>
            <a:ext cx="1980069" cy="281165"/>
            <a:chOff x="617758" y="4545787"/>
            <a:chExt cx="1980069" cy="281165"/>
          </a:xfrm>
        </p:grpSpPr>
        <p:grpSp>
          <p:nvGrpSpPr>
            <p:cNvPr id="369" name="Google Shape;369;p22"/>
            <p:cNvGrpSpPr/>
            <p:nvPr/>
          </p:nvGrpSpPr>
          <p:grpSpPr>
            <a:xfrm>
              <a:off x="992087" y="4616099"/>
              <a:ext cx="1605739" cy="189759"/>
              <a:chOff x="2288108" y="-580061"/>
              <a:chExt cx="6068554" cy="717156"/>
            </a:xfrm>
          </p:grpSpPr>
          <p:sp>
            <p:nvSpPr>
              <p:cNvPr id="370" name="Google Shape;370;p22"/>
              <p:cNvSpPr/>
              <p:nvPr/>
            </p:nvSpPr>
            <p:spPr>
              <a:xfrm>
                <a:off x="2288108" y="-414388"/>
                <a:ext cx="359386" cy="399024"/>
              </a:xfrm>
              <a:custGeom>
                <a:rect b="b" l="l" r="r" t="t"/>
                <a:pathLst>
                  <a:path extrusionOk="0" h="11597" w="10445">
                    <a:moveTo>
                      <a:pt x="5583" y="1"/>
                    </a:moveTo>
                    <a:lnTo>
                      <a:pt x="4978" y="12"/>
                    </a:lnTo>
                    <a:lnTo>
                      <a:pt x="4141" y="152"/>
                    </a:lnTo>
                    <a:lnTo>
                      <a:pt x="3618" y="315"/>
                    </a:lnTo>
                    <a:lnTo>
                      <a:pt x="3106" y="512"/>
                    </a:lnTo>
                    <a:lnTo>
                      <a:pt x="2641" y="780"/>
                    </a:lnTo>
                    <a:lnTo>
                      <a:pt x="2187" y="1082"/>
                    </a:lnTo>
                    <a:lnTo>
                      <a:pt x="1768" y="1454"/>
                    </a:lnTo>
                    <a:lnTo>
                      <a:pt x="1571" y="1652"/>
                    </a:lnTo>
                    <a:lnTo>
                      <a:pt x="1373" y="1861"/>
                    </a:lnTo>
                    <a:lnTo>
                      <a:pt x="1035" y="2303"/>
                    </a:lnTo>
                    <a:lnTo>
                      <a:pt x="745" y="2769"/>
                    </a:lnTo>
                    <a:lnTo>
                      <a:pt x="500" y="3257"/>
                    </a:lnTo>
                    <a:lnTo>
                      <a:pt x="210" y="4048"/>
                    </a:lnTo>
                    <a:lnTo>
                      <a:pt x="12" y="5188"/>
                    </a:lnTo>
                    <a:lnTo>
                      <a:pt x="0" y="5793"/>
                    </a:lnTo>
                    <a:lnTo>
                      <a:pt x="12" y="6409"/>
                    </a:lnTo>
                    <a:lnTo>
                      <a:pt x="210" y="7549"/>
                    </a:lnTo>
                    <a:lnTo>
                      <a:pt x="500" y="8328"/>
                    </a:lnTo>
                    <a:lnTo>
                      <a:pt x="745" y="8828"/>
                    </a:lnTo>
                    <a:lnTo>
                      <a:pt x="1035" y="9294"/>
                    </a:lnTo>
                    <a:lnTo>
                      <a:pt x="1373" y="9736"/>
                    </a:lnTo>
                    <a:lnTo>
                      <a:pt x="1571" y="9945"/>
                    </a:lnTo>
                    <a:lnTo>
                      <a:pt x="1768" y="10143"/>
                    </a:lnTo>
                    <a:lnTo>
                      <a:pt x="2187" y="10503"/>
                    </a:lnTo>
                    <a:lnTo>
                      <a:pt x="2641" y="10817"/>
                    </a:lnTo>
                    <a:lnTo>
                      <a:pt x="3106" y="11073"/>
                    </a:lnTo>
                    <a:lnTo>
                      <a:pt x="3618" y="11283"/>
                    </a:lnTo>
                    <a:lnTo>
                      <a:pt x="4141" y="11434"/>
                    </a:lnTo>
                    <a:lnTo>
                      <a:pt x="4978" y="11585"/>
                    </a:lnTo>
                    <a:lnTo>
                      <a:pt x="5583" y="11597"/>
                    </a:lnTo>
                    <a:lnTo>
                      <a:pt x="6037" y="11585"/>
                    </a:lnTo>
                    <a:lnTo>
                      <a:pt x="6874" y="11469"/>
                    </a:lnTo>
                    <a:lnTo>
                      <a:pt x="7642" y="11236"/>
                    </a:lnTo>
                    <a:lnTo>
                      <a:pt x="8340" y="10887"/>
                    </a:lnTo>
                    <a:lnTo>
                      <a:pt x="8654" y="10666"/>
                    </a:lnTo>
                    <a:lnTo>
                      <a:pt x="8956" y="10433"/>
                    </a:lnTo>
                    <a:lnTo>
                      <a:pt x="9491" y="9933"/>
                    </a:lnTo>
                    <a:lnTo>
                      <a:pt x="9933" y="9375"/>
                    </a:lnTo>
                    <a:lnTo>
                      <a:pt x="10294" y="8770"/>
                    </a:lnTo>
                    <a:lnTo>
                      <a:pt x="10445" y="8445"/>
                    </a:lnTo>
                    <a:lnTo>
                      <a:pt x="8619" y="7677"/>
                    </a:lnTo>
                    <a:lnTo>
                      <a:pt x="8514" y="7921"/>
                    </a:lnTo>
                    <a:lnTo>
                      <a:pt x="8247" y="8363"/>
                    </a:lnTo>
                    <a:lnTo>
                      <a:pt x="7944" y="8747"/>
                    </a:lnTo>
                    <a:lnTo>
                      <a:pt x="7595" y="9061"/>
                    </a:lnTo>
                    <a:lnTo>
                      <a:pt x="7200" y="9317"/>
                    </a:lnTo>
                    <a:lnTo>
                      <a:pt x="6758" y="9515"/>
                    </a:lnTo>
                    <a:lnTo>
                      <a:pt x="6281" y="9643"/>
                    </a:lnTo>
                    <a:lnTo>
                      <a:pt x="5746" y="9701"/>
                    </a:lnTo>
                    <a:lnTo>
                      <a:pt x="5467" y="9712"/>
                    </a:lnTo>
                    <a:lnTo>
                      <a:pt x="5130" y="9701"/>
                    </a:lnTo>
                    <a:lnTo>
                      <a:pt x="4490" y="9561"/>
                    </a:lnTo>
                    <a:lnTo>
                      <a:pt x="3897" y="9282"/>
                    </a:lnTo>
                    <a:lnTo>
                      <a:pt x="3338" y="8863"/>
                    </a:lnTo>
                    <a:lnTo>
                      <a:pt x="3083" y="8607"/>
                    </a:lnTo>
                    <a:lnTo>
                      <a:pt x="2838" y="8317"/>
                    </a:lnTo>
                    <a:lnTo>
                      <a:pt x="2454" y="7689"/>
                    </a:lnTo>
                    <a:lnTo>
                      <a:pt x="2187" y="6979"/>
                    </a:lnTo>
                    <a:lnTo>
                      <a:pt x="2059" y="6200"/>
                    </a:lnTo>
                    <a:lnTo>
                      <a:pt x="2047" y="5781"/>
                    </a:lnTo>
                    <a:lnTo>
                      <a:pt x="2059" y="5362"/>
                    </a:lnTo>
                    <a:lnTo>
                      <a:pt x="2187" y="4583"/>
                    </a:lnTo>
                    <a:lnTo>
                      <a:pt x="2454" y="3874"/>
                    </a:lnTo>
                    <a:lnTo>
                      <a:pt x="2838" y="3246"/>
                    </a:lnTo>
                    <a:lnTo>
                      <a:pt x="3083" y="2966"/>
                    </a:lnTo>
                    <a:lnTo>
                      <a:pt x="3338" y="2699"/>
                    </a:lnTo>
                    <a:lnTo>
                      <a:pt x="3897" y="2280"/>
                    </a:lnTo>
                    <a:lnTo>
                      <a:pt x="4490" y="2001"/>
                    </a:lnTo>
                    <a:lnTo>
                      <a:pt x="5130" y="1861"/>
                    </a:lnTo>
                    <a:lnTo>
                      <a:pt x="5734" y="1861"/>
                    </a:lnTo>
                    <a:lnTo>
                      <a:pt x="6246" y="1920"/>
                    </a:lnTo>
                    <a:lnTo>
                      <a:pt x="6711" y="2048"/>
                    </a:lnTo>
                    <a:lnTo>
                      <a:pt x="7130" y="2234"/>
                    </a:lnTo>
                    <a:lnTo>
                      <a:pt x="7514" y="2490"/>
                    </a:lnTo>
                    <a:lnTo>
                      <a:pt x="7851" y="2815"/>
                    </a:lnTo>
                    <a:lnTo>
                      <a:pt x="8142" y="3187"/>
                    </a:lnTo>
                    <a:lnTo>
                      <a:pt x="8398" y="3641"/>
                    </a:lnTo>
                    <a:lnTo>
                      <a:pt x="8503" y="3897"/>
                    </a:lnTo>
                    <a:lnTo>
                      <a:pt x="10364" y="3118"/>
                    </a:lnTo>
                    <a:lnTo>
                      <a:pt x="10224" y="2792"/>
                    </a:lnTo>
                    <a:lnTo>
                      <a:pt x="9863" y="2176"/>
                    </a:lnTo>
                    <a:lnTo>
                      <a:pt x="9421" y="1617"/>
                    </a:lnTo>
                    <a:lnTo>
                      <a:pt x="8898" y="1105"/>
                    </a:lnTo>
                    <a:lnTo>
                      <a:pt x="8607" y="884"/>
                    </a:lnTo>
                    <a:lnTo>
                      <a:pt x="8305" y="664"/>
                    </a:lnTo>
                    <a:lnTo>
                      <a:pt x="7619" y="338"/>
                    </a:lnTo>
                    <a:lnTo>
                      <a:pt x="6863" y="117"/>
                    </a:lnTo>
                    <a:lnTo>
                      <a:pt x="60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2"/>
              <p:cNvSpPr/>
              <p:nvPr/>
            </p:nvSpPr>
            <p:spPr>
              <a:xfrm>
                <a:off x="2707914" y="-574452"/>
                <a:ext cx="331000" cy="547079"/>
              </a:xfrm>
              <a:custGeom>
                <a:rect b="b" l="l" r="r" t="t"/>
                <a:pathLst>
                  <a:path extrusionOk="0" h="15900" w="9620">
                    <a:moveTo>
                      <a:pt x="0" y="0"/>
                    </a:moveTo>
                    <a:lnTo>
                      <a:pt x="0" y="15888"/>
                    </a:lnTo>
                    <a:lnTo>
                      <a:pt x="2036" y="15888"/>
                    </a:lnTo>
                    <a:lnTo>
                      <a:pt x="2036" y="9863"/>
                    </a:lnTo>
                    <a:lnTo>
                      <a:pt x="2036" y="9538"/>
                    </a:lnTo>
                    <a:lnTo>
                      <a:pt x="2140" y="8909"/>
                    </a:lnTo>
                    <a:lnTo>
                      <a:pt x="2338" y="8328"/>
                    </a:lnTo>
                    <a:lnTo>
                      <a:pt x="2640" y="7781"/>
                    </a:lnTo>
                    <a:lnTo>
                      <a:pt x="2827" y="7525"/>
                    </a:lnTo>
                    <a:lnTo>
                      <a:pt x="3036" y="7281"/>
                    </a:lnTo>
                    <a:lnTo>
                      <a:pt x="3501" y="6909"/>
                    </a:lnTo>
                    <a:lnTo>
                      <a:pt x="4013" y="6653"/>
                    </a:lnTo>
                    <a:lnTo>
                      <a:pt x="4583" y="6537"/>
                    </a:lnTo>
                    <a:lnTo>
                      <a:pt x="4897" y="6525"/>
                    </a:lnTo>
                    <a:lnTo>
                      <a:pt x="5223" y="6525"/>
                    </a:lnTo>
                    <a:lnTo>
                      <a:pt x="5816" y="6630"/>
                    </a:lnTo>
                    <a:lnTo>
                      <a:pt x="6316" y="6816"/>
                    </a:lnTo>
                    <a:lnTo>
                      <a:pt x="6735" y="7095"/>
                    </a:lnTo>
                    <a:lnTo>
                      <a:pt x="7072" y="7479"/>
                    </a:lnTo>
                    <a:lnTo>
                      <a:pt x="7328" y="7956"/>
                    </a:lnTo>
                    <a:lnTo>
                      <a:pt x="7491" y="8514"/>
                    </a:lnTo>
                    <a:lnTo>
                      <a:pt x="7584" y="9177"/>
                    </a:lnTo>
                    <a:lnTo>
                      <a:pt x="7584" y="9549"/>
                    </a:lnTo>
                    <a:lnTo>
                      <a:pt x="7584" y="15900"/>
                    </a:lnTo>
                    <a:lnTo>
                      <a:pt x="9619" y="15900"/>
                    </a:lnTo>
                    <a:lnTo>
                      <a:pt x="9619" y="9235"/>
                    </a:lnTo>
                    <a:lnTo>
                      <a:pt x="9607" y="8723"/>
                    </a:lnTo>
                    <a:lnTo>
                      <a:pt x="9479" y="7793"/>
                    </a:lnTo>
                    <a:lnTo>
                      <a:pt x="9212" y="6955"/>
                    </a:lnTo>
                    <a:lnTo>
                      <a:pt x="8817" y="6234"/>
                    </a:lnTo>
                    <a:lnTo>
                      <a:pt x="8561" y="5909"/>
                    </a:lnTo>
                    <a:lnTo>
                      <a:pt x="8281" y="5618"/>
                    </a:lnTo>
                    <a:lnTo>
                      <a:pt x="7630" y="5141"/>
                    </a:lnTo>
                    <a:lnTo>
                      <a:pt x="6863" y="4827"/>
                    </a:lnTo>
                    <a:lnTo>
                      <a:pt x="5979" y="4676"/>
                    </a:lnTo>
                    <a:lnTo>
                      <a:pt x="5478" y="4664"/>
                    </a:lnTo>
                    <a:lnTo>
                      <a:pt x="5211" y="4664"/>
                    </a:lnTo>
                    <a:lnTo>
                      <a:pt x="4688" y="4734"/>
                    </a:lnTo>
                    <a:lnTo>
                      <a:pt x="4176" y="4862"/>
                    </a:lnTo>
                    <a:lnTo>
                      <a:pt x="3687" y="5071"/>
                    </a:lnTo>
                    <a:lnTo>
                      <a:pt x="3443" y="5199"/>
                    </a:lnTo>
                    <a:lnTo>
                      <a:pt x="3210" y="5339"/>
                    </a:lnTo>
                    <a:lnTo>
                      <a:pt x="2792" y="5641"/>
                    </a:lnTo>
                    <a:lnTo>
                      <a:pt x="2443" y="5967"/>
                    </a:lnTo>
                    <a:lnTo>
                      <a:pt x="2164" y="6327"/>
                    </a:lnTo>
                    <a:lnTo>
                      <a:pt x="2047" y="6525"/>
                    </a:lnTo>
                    <a:lnTo>
                      <a:pt x="1954" y="6525"/>
                    </a:lnTo>
                    <a:lnTo>
                      <a:pt x="2047" y="5013"/>
                    </a:lnTo>
                    <a:lnTo>
                      <a:pt x="204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2"/>
              <p:cNvSpPr/>
              <p:nvPr/>
            </p:nvSpPr>
            <p:spPr>
              <a:xfrm>
                <a:off x="3122112" y="-411189"/>
                <a:ext cx="230943" cy="383816"/>
              </a:xfrm>
              <a:custGeom>
                <a:rect b="b" l="l" r="r" t="t"/>
                <a:pathLst>
                  <a:path extrusionOk="0" h="11155" w="6712">
                    <a:moveTo>
                      <a:pt x="5188" y="1"/>
                    </a:moveTo>
                    <a:lnTo>
                      <a:pt x="4955" y="12"/>
                    </a:lnTo>
                    <a:lnTo>
                      <a:pt x="4490" y="82"/>
                    </a:lnTo>
                    <a:lnTo>
                      <a:pt x="4025" y="233"/>
                    </a:lnTo>
                    <a:lnTo>
                      <a:pt x="3548" y="454"/>
                    </a:lnTo>
                    <a:lnTo>
                      <a:pt x="3315" y="582"/>
                    </a:lnTo>
                    <a:lnTo>
                      <a:pt x="3083" y="733"/>
                    </a:lnTo>
                    <a:lnTo>
                      <a:pt x="2675" y="1059"/>
                    </a:lnTo>
                    <a:lnTo>
                      <a:pt x="2350" y="1431"/>
                    </a:lnTo>
                    <a:lnTo>
                      <a:pt x="2117" y="1838"/>
                    </a:lnTo>
                    <a:lnTo>
                      <a:pt x="2036" y="2059"/>
                    </a:lnTo>
                    <a:lnTo>
                      <a:pt x="1943" y="2059"/>
                    </a:lnTo>
                    <a:lnTo>
                      <a:pt x="1943" y="280"/>
                    </a:lnTo>
                    <a:lnTo>
                      <a:pt x="0" y="280"/>
                    </a:lnTo>
                    <a:lnTo>
                      <a:pt x="0" y="11155"/>
                    </a:lnTo>
                    <a:lnTo>
                      <a:pt x="2036" y="11155"/>
                    </a:lnTo>
                    <a:lnTo>
                      <a:pt x="2036" y="5176"/>
                    </a:lnTo>
                    <a:lnTo>
                      <a:pt x="2047" y="4827"/>
                    </a:lnTo>
                    <a:lnTo>
                      <a:pt x="2152" y="4188"/>
                    </a:lnTo>
                    <a:lnTo>
                      <a:pt x="2361" y="3618"/>
                    </a:lnTo>
                    <a:lnTo>
                      <a:pt x="2687" y="3106"/>
                    </a:lnTo>
                    <a:lnTo>
                      <a:pt x="2896" y="2885"/>
                    </a:lnTo>
                    <a:lnTo>
                      <a:pt x="3106" y="2676"/>
                    </a:lnTo>
                    <a:lnTo>
                      <a:pt x="3559" y="2350"/>
                    </a:lnTo>
                    <a:lnTo>
                      <a:pt x="4060" y="2129"/>
                    </a:lnTo>
                    <a:lnTo>
                      <a:pt x="4583" y="2024"/>
                    </a:lnTo>
                    <a:lnTo>
                      <a:pt x="4850" y="2013"/>
                    </a:lnTo>
                    <a:lnTo>
                      <a:pt x="5188" y="2013"/>
                    </a:lnTo>
                    <a:lnTo>
                      <a:pt x="5734" y="2094"/>
                    </a:lnTo>
                    <a:lnTo>
                      <a:pt x="5944" y="2176"/>
                    </a:lnTo>
                    <a:lnTo>
                      <a:pt x="6711" y="268"/>
                    </a:lnTo>
                    <a:lnTo>
                      <a:pt x="6397" y="140"/>
                    </a:lnTo>
                    <a:lnTo>
                      <a:pt x="5630" y="12"/>
                    </a:lnTo>
                    <a:lnTo>
                      <a:pt x="51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2"/>
              <p:cNvSpPr/>
              <p:nvPr/>
            </p:nvSpPr>
            <p:spPr>
              <a:xfrm>
                <a:off x="3355016" y="-413976"/>
                <a:ext cx="384229" cy="399024"/>
              </a:xfrm>
              <a:custGeom>
                <a:rect b="b" l="l" r="r" t="t"/>
                <a:pathLst>
                  <a:path extrusionOk="0" h="11597" w="11167">
                    <a:moveTo>
                      <a:pt x="5607" y="1873"/>
                    </a:moveTo>
                    <a:lnTo>
                      <a:pt x="5956" y="1884"/>
                    </a:lnTo>
                    <a:lnTo>
                      <a:pt x="6630" y="2024"/>
                    </a:lnTo>
                    <a:lnTo>
                      <a:pt x="7258" y="2291"/>
                    </a:lnTo>
                    <a:lnTo>
                      <a:pt x="7840" y="2687"/>
                    </a:lnTo>
                    <a:lnTo>
                      <a:pt x="8107" y="2943"/>
                    </a:lnTo>
                    <a:lnTo>
                      <a:pt x="8352" y="3222"/>
                    </a:lnTo>
                    <a:lnTo>
                      <a:pt x="8759" y="3850"/>
                    </a:lnTo>
                    <a:lnTo>
                      <a:pt x="9026" y="4559"/>
                    </a:lnTo>
                    <a:lnTo>
                      <a:pt x="9154" y="5362"/>
                    </a:lnTo>
                    <a:lnTo>
                      <a:pt x="9166" y="5804"/>
                    </a:lnTo>
                    <a:lnTo>
                      <a:pt x="9154" y="6234"/>
                    </a:lnTo>
                    <a:lnTo>
                      <a:pt x="9015" y="7037"/>
                    </a:lnTo>
                    <a:lnTo>
                      <a:pt x="8747" y="7746"/>
                    </a:lnTo>
                    <a:lnTo>
                      <a:pt x="8352" y="8374"/>
                    </a:lnTo>
                    <a:lnTo>
                      <a:pt x="8107" y="8654"/>
                    </a:lnTo>
                    <a:lnTo>
                      <a:pt x="7828" y="8909"/>
                    </a:lnTo>
                    <a:lnTo>
                      <a:pt x="7247" y="9305"/>
                    </a:lnTo>
                    <a:lnTo>
                      <a:pt x="6630" y="9572"/>
                    </a:lnTo>
                    <a:lnTo>
                      <a:pt x="5956" y="9712"/>
                    </a:lnTo>
                    <a:lnTo>
                      <a:pt x="5607" y="9724"/>
                    </a:lnTo>
                    <a:lnTo>
                      <a:pt x="5246" y="9712"/>
                    </a:lnTo>
                    <a:lnTo>
                      <a:pt x="4572" y="9572"/>
                    </a:lnTo>
                    <a:lnTo>
                      <a:pt x="3943" y="9305"/>
                    </a:lnTo>
                    <a:lnTo>
                      <a:pt x="3362" y="8909"/>
                    </a:lnTo>
                    <a:lnTo>
                      <a:pt x="3106" y="8654"/>
                    </a:lnTo>
                    <a:lnTo>
                      <a:pt x="2850" y="8363"/>
                    </a:lnTo>
                    <a:lnTo>
                      <a:pt x="2443" y="7746"/>
                    </a:lnTo>
                    <a:lnTo>
                      <a:pt x="2176" y="7025"/>
                    </a:lnTo>
                    <a:lnTo>
                      <a:pt x="2048" y="6234"/>
                    </a:lnTo>
                    <a:lnTo>
                      <a:pt x="2036" y="5804"/>
                    </a:lnTo>
                    <a:lnTo>
                      <a:pt x="2048" y="5362"/>
                    </a:lnTo>
                    <a:lnTo>
                      <a:pt x="2187" y="4559"/>
                    </a:lnTo>
                    <a:lnTo>
                      <a:pt x="2455" y="3850"/>
                    </a:lnTo>
                    <a:lnTo>
                      <a:pt x="2850" y="3222"/>
                    </a:lnTo>
                    <a:lnTo>
                      <a:pt x="3106" y="2943"/>
                    </a:lnTo>
                    <a:lnTo>
                      <a:pt x="3374" y="2687"/>
                    </a:lnTo>
                    <a:lnTo>
                      <a:pt x="3955" y="2291"/>
                    </a:lnTo>
                    <a:lnTo>
                      <a:pt x="4572" y="2024"/>
                    </a:lnTo>
                    <a:lnTo>
                      <a:pt x="5246" y="1884"/>
                    </a:lnTo>
                    <a:lnTo>
                      <a:pt x="5607" y="1873"/>
                    </a:lnTo>
                    <a:close/>
                    <a:moveTo>
                      <a:pt x="5583" y="0"/>
                    </a:moveTo>
                    <a:lnTo>
                      <a:pt x="4990" y="12"/>
                    </a:lnTo>
                    <a:lnTo>
                      <a:pt x="4141" y="151"/>
                    </a:lnTo>
                    <a:lnTo>
                      <a:pt x="3618" y="314"/>
                    </a:lnTo>
                    <a:lnTo>
                      <a:pt x="3118" y="524"/>
                    </a:lnTo>
                    <a:lnTo>
                      <a:pt x="2641" y="779"/>
                    </a:lnTo>
                    <a:lnTo>
                      <a:pt x="2187" y="1093"/>
                    </a:lnTo>
                    <a:lnTo>
                      <a:pt x="1768" y="1454"/>
                    </a:lnTo>
                    <a:lnTo>
                      <a:pt x="1571" y="1652"/>
                    </a:lnTo>
                    <a:lnTo>
                      <a:pt x="1199" y="2082"/>
                    </a:lnTo>
                    <a:lnTo>
                      <a:pt x="745" y="2768"/>
                    </a:lnTo>
                    <a:lnTo>
                      <a:pt x="501" y="3257"/>
                    </a:lnTo>
                    <a:lnTo>
                      <a:pt x="222" y="4036"/>
                    </a:lnTo>
                    <a:lnTo>
                      <a:pt x="24" y="5176"/>
                    </a:lnTo>
                    <a:lnTo>
                      <a:pt x="1" y="5804"/>
                    </a:lnTo>
                    <a:lnTo>
                      <a:pt x="24" y="6409"/>
                    </a:lnTo>
                    <a:lnTo>
                      <a:pt x="222" y="7549"/>
                    </a:lnTo>
                    <a:lnTo>
                      <a:pt x="501" y="8340"/>
                    </a:lnTo>
                    <a:lnTo>
                      <a:pt x="745" y="8828"/>
                    </a:lnTo>
                    <a:lnTo>
                      <a:pt x="1036" y="9293"/>
                    </a:lnTo>
                    <a:lnTo>
                      <a:pt x="1385" y="9735"/>
                    </a:lnTo>
                    <a:lnTo>
                      <a:pt x="1571" y="9945"/>
                    </a:lnTo>
                    <a:lnTo>
                      <a:pt x="1768" y="10142"/>
                    </a:lnTo>
                    <a:lnTo>
                      <a:pt x="2187" y="10503"/>
                    </a:lnTo>
                    <a:lnTo>
                      <a:pt x="2641" y="10817"/>
                    </a:lnTo>
                    <a:lnTo>
                      <a:pt x="3118" y="11073"/>
                    </a:lnTo>
                    <a:lnTo>
                      <a:pt x="3618" y="11282"/>
                    </a:lnTo>
                    <a:lnTo>
                      <a:pt x="4141" y="11445"/>
                    </a:lnTo>
                    <a:lnTo>
                      <a:pt x="4990" y="11585"/>
                    </a:lnTo>
                    <a:lnTo>
                      <a:pt x="5583" y="11596"/>
                    </a:lnTo>
                    <a:lnTo>
                      <a:pt x="6188" y="11585"/>
                    </a:lnTo>
                    <a:lnTo>
                      <a:pt x="7026" y="11445"/>
                    </a:lnTo>
                    <a:lnTo>
                      <a:pt x="7561" y="11282"/>
                    </a:lnTo>
                    <a:lnTo>
                      <a:pt x="8061" y="11073"/>
                    </a:lnTo>
                    <a:lnTo>
                      <a:pt x="8538" y="10817"/>
                    </a:lnTo>
                    <a:lnTo>
                      <a:pt x="8980" y="10503"/>
                    </a:lnTo>
                    <a:lnTo>
                      <a:pt x="9398" y="10142"/>
                    </a:lnTo>
                    <a:lnTo>
                      <a:pt x="9596" y="9945"/>
                    </a:lnTo>
                    <a:lnTo>
                      <a:pt x="9794" y="9735"/>
                    </a:lnTo>
                    <a:lnTo>
                      <a:pt x="10131" y="9293"/>
                    </a:lnTo>
                    <a:lnTo>
                      <a:pt x="10434" y="8828"/>
                    </a:lnTo>
                    <a:lnTo>
                      <a:pt x="10678" y="8340"/>
                    </a:lnTo>
                    <a:lnTo>
                      <a:pt x="10957" y="7549"/>
                    </a:lnTo>
                    <a:lnTo>
                      <a:pt x="11155" y="6409"/>
                    </a:lnTo>
                    <a:lnTo>
                      <a:pt x="11166" y="5804"/>
                    </a:lnTo>
                    <a:lnTo>
                      <a:pt x="11155" y="5188"/>
                    </a:lnTo>
                    <a:lnTo>
                      <a:pt x="10957" y="4048"/>
                    </a:lnTo>
                    <a:lnTo>
                      <a:pt x="10678" y="3257"/>
                    </a:lnTo>
                    <a:lnTo>
                      <a:pt x="10434" y="2768"/>
                    </a:lnTo>
                    <a:lnTo>
                      <a:pt x="10131" y="2303"/>
                    </a:lnTo>
                    <a:lnTo>
                      <a:pt x="9794" y="1861"/>
                    </a:lnTo>
                    <a:lnTo>
                      <a:pt x="9596" y="1652"/>
                    </a:lnTo>
                    <a:lnTo>
                      <a:pt x="9398" y="1454"/>
                    </a:lnTo>
                    <a:lnTo>
                      <a:pt x="8980" y="1093"/>
                    </a:lnTo>
                    <a:lnTo>
                      <a:pt x="8538" y="779"/>
                    </a:lnTo>
                    <a:lnTo>
                      <a:pt x="8061" y="524"/>
                    </a:lnTo>
                    <a:lnTo>
                      <a:pt x="7561" y="314"/>
                    </a:lnTo>
                    <a:lnTo>
                      <a:pt x="7026" y="151"/>
                    </a:lnTo>
                    <a:lnTo>
                      <a:pt x="6188" y="12"/>
                    </a:lnTo>
                    <a:lnTo>
                      <a:pt x="55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2"/>
              <p:cNvSpPr/>
              <p:nvPr/>
            </p:nvSpPr>
            <p:spPr>
              <a:xfrm>
                <a:off x="3796430" y="-413597"/>
                <a:ext cx="567896" cy="386637"/>
              </a:xfrm>
              <a:custGeom>
                <a:rect b="b" l="l" r="r" t="t"/>
                <a:pathLst>
                  <a:path extrusionOk="0" h="11237" w="16505">
                    <a:moveTo>
                      <a:pt x="5141" y="1"/>
                    </a:moveTo>
                    <a:lnTo>
                      <a:pt x="4653" y="71"/>
                    </a:lnTo>
                    <a:lnTo>
                      <a:pt x="4176" y="210"/>
                    </a:lnTo>
                    <a:lnTo>
                      <a:pt x="3699" y="408"/>
                    </a:lnTo>
                    <a:lnTo>
                      <a:pt x="3455" y="536"/>
                    </a:lnTo>
                    <a:lnTo>
                      <a:pt x="3222" y="675"/>
                    </a:lnTo>
                    <a:lnTo>
                      <a:pt x="2804" y="978"/>
                    </a:lnTo>
                    <a:lnTo>
                      <a:pt x="2443" y="1303"/>
                    </a:lnTo>
                    <a:lnTo>
                      <a:pt x="2152" y="1664"/>
                    </a:lnTo>
                    <a:lnTo>
                      <a:pt x="2036" y="1862"/>
                    </a:lnTo>
                    <a:lnTo>
                      <a:pt x="1943" y="1862"/>
                    </a:lnTo>
                    <a:lnTo>
                      <a:pt x="1943" y="350"/>
                    </a:lnTo>
                    <a:lnTo>
                      <a:pt x="1" y="350"/>
                    </a:lnTo>
                    <a:lnTo>
                      <a:pt x="1" y="11225"/>
                    </a:lnTo>
                    <a:lnTo>
                      <a:pt x="1" y="11236"/>
                    </a:lnTo>
                    <a:lnTo>
                      <a:pt x="2048" y="11236"/>
                    </a:lnTo>
                    <a:lnTo>
                      <a:pt x="2048" y="5223"/>
                    </a:lnTo>
                    <a:lnTo>
                      <a:pt x="2059" y="4897"/>
                    </a:lnTo>
                    <a:lnTo>
                      <a:pt x="2152" y="4281"/>
                    </a:lnTo>
                    <a:lnTo>
                      <a:pt x="2350" y="3699"/>
                    </a:lnTo>
                    <a:lnTo>
                      <a:pt x="2641" y="3153"/>
                    </a:lnTo>
                    <a:lnTo>
                      <a:pt x="2838" y="2897"/>
                    </a:lnTo>
                    <a:lnTo>
                      <a:pt x="3036" y="2653"/>
                    </a:lnTo>
                    <a:lnTo>
                      <a:pt x="3478" y="2269"/>
                    </a:lnTo>
                    <a:lnTo>
                      <a:pt x="3978" y="2013"/>
                    </a:lnTo>
                    <a:lnTo>
                      <a:pt x="4525" y="1885"/>
                    </a:lnTo>
                    <a:lnTo>
                      <a:pt x="4827" y="1873"/>
                    </a:lnTo>
                    <a:lnTo>
                      <a:pt x="5118" y="1885"/>
                    </a:lnTo>
                    <a:lnTo>
                      <a:pt x="5653" y="1966"/>
                    </a:lnTo>
                    <a:lnTo>
                      <a:pt x="6107" y="2141"/>
                    </a:lnTo>
                    <a:lnTo>
                      <a:pt x="6491" y="2397"/>
                    </a:lnTo>
                    <a:lnTo>
                      <a:pt x="6642" y="2560"/>
                    </a:lnTo>
                    <a:lnTo>
                      <a:pt x="6781" y="2734"/>
                    </a:lnTo>
                    <a:lnTo>
                      <a:pt x="7002" y="3199"/>
                    </a:lnTo>
                    <a:lnTo>
                      <a:pt x="7154" y="3781"/>
                    </a:lnTo>
                    <a:lnTo>
                      <a:pt x="7235" y="4490"/>
                    </a:lnTo>
                    <a:lnTo>
                      <a:pt x="7235" y="4886"/>
                    </a:lnTo>
                    <a:lnTo>
                      <a:pt x="7235" y="11236"/>
                    </a:lnTo>
                    <a:lnTo>
                      <a:pt x="9270" y="11236"/>
                    </a:lnTo>
                    <a:lnTo>
                      <a:pt x="9270" y="5223"/>
                    </a:lnTo>
                    <a:lnTo>
                      <a:pt x="9282" y="4897"/>
                    </a:lnTo>
                    <a:lnTo>
                      <a:pt x="9375" y="4281"/>
                    </a:lnTo>
                    <a:lnTo>
                      <a:pt x="9573" y="3699"/>
                    </a:lnTo>
                    <a:lnTo>
                      <a:pt x="9875" y="3153"/>
                    </a:lnTo>
                    <a:lnTo>
                      <a:pt x="10061" y="2897"/>
                    </a:lnTo>
                    <a:lnTo>
                      <a:pt x="10259" y="2653"/>
                    </a:lnTo>
                    <a:lnTo>
                      <a:pt x="10701" y="2269"/>
                    </a:lnTo>
                    <a:lnTo>
                      <a:pt x="11201" y="2013"/>
                    </a:lnTo>
                    <a:lnTo>
                      <a:pt x="11759" y="1885"/>
                    </a:lnTo>
                    <a:lnTo>
                      <a:pt x="12050" y="1873"/>
                    </a:lnTo>
                    <a:lnTo>
                      <a:pt x="12353" y="1885"/>
                    </a:lnTo>
                    <a:lnTo>
                      <a:pt x="12888" y="1966"/>
                    </a:lnTo>
                    <a:lnTo>
                      <a:pt x="13341" y="2141"/>
                    </a:lnTo>
                    <a:lnTo>
                      <a:pt x="13713" y="2397"/>
                    </a:lnTo>
                    <a:lnTo>
                      <a:pt x="13865" y="2560"/>
                    </a:lnTo>
                    <a:lnTo>
                      <a:pt x="14004" y="2734"/>
                    </a:lnTo>
                    <a:lnTo>
                      <a:pt x="14237" y="3199"/>
                    </a:lnTo>
                    <a:lnTo>
                      <a:pt x="14376" y="3781"/>
                    </a:lnTo>
                    <a:lnTo>
                      <a:pt x="14458" y="4490"/>
                    </a:lnTo>
                    <a:lnTo>
                      <a:pt x="14469" y="4886"/>
                    </a:lnTo>
                    <a:lnTo>
                      <a:pt x="14469" y="11236"/>
                    </a:lnTo>
                    <a:lnTo>
                      <a:pt x="16505" y="11236"/>
                    </a:lnTo>
                    <a:lnTo>
                      <a:pt x="16505" y="4583"/>
                    </a:lnTo>
                    <a:lnTo>
                      <a:pt x="16493" y="4060"/>
                    </a:lnTo>
                    <a:lnTo>
                      <a:pt x="16365" y="3118"/>
                    </a:lnTo>
                    <a:lnTo>
                      <a:pt x="16121" y="2280"/>
                    </a:lnTo>
                    <a:lnTo>
                      <a:pt x="15760" y="1548"/>
                    </a:lnTo>
                    <a:lnTo>
                      <a:pt x="15528" y="1234"/>
                    </a:lnTo>
                    <a:lnTo>
                      <a:pt x="15272" y="943"/>
                    </a:lnTo>
                    <a:lnTo>
                      <a:pt x="14667" y="478"/>
                    </a:lnTo>
                    <a:lnTo>
                      <a:pt x="13934" y="164"/>
                    </a:lnTo>
                    <a:lnTo>
                      <a:pt x="13097" y="12"/>
                    </a:lnTo>
                    <a:lnTo>
                      <a:pt x="12620" y="1"/>
                    </a:lnTo>
                    <a:lnTo>
                      <a:pt x="12318" y="1"/>
                    </a:lnTo>
                    <a:lnTo>
                      <a:pt x="11736" y="71"/>
                    </a:lnTo>
                    <a:lnTo>
                      <a:pt x="11190" y="199"/>
                    </a:lnTo>
                    <a:lnTo>
                      <a:pt x="10678" y="396"/>
                    </a:lnTo>
                    <a:lnTo>
                      <a:pt x="10201" y="664"/>
                    </a:lnTo>
                    <a:lnTo>
                      <a:pt x="9759" y="989"/>
                    </a:lnTo>
                    <a:lnTo>
                      <a:pt x="9363" y="1385"/>
                    </a:lnTo>
                    <a:lnTo>
                      <a:pt x="8991" y="1838"/>
                    </a:lnTo>
                    <a:lnTo>
                      <a:pt x="8828" y="2094"/>
                    </a:lnTo>
                    <a:lnTo>
                      <a:pt x="8700" y="1838"/>
                    </a:lnTo>
                    <a:lnTo>
                      <a:pt x="8421" y="1385"/>
                    </a:lnTo>
                    <a:lnTo>
                      <a:pt x="8096" y="989"/>
                    </a:lnTo>
                    <a:lnTo>
                      <a:pt x="7712" y="664"/>
                    </a:lnTo>
                    <a:lnTo>
                      <a:pt x="7282" y="396"/>
                    </a:lnTo>
                    <a:lnTo>
                      <a:pt x="6805" y="199"/>
                    </a:lnTo>
                    <a:lnTo>
                      <a:pt x="6270" y="71"/>
                    </a:lnTo>
                    <a:lnTo>
                      <a:pt x="56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2"/>
              <p:cNvSpPr/>
              <p:nvPr/>
            </p:nvSpPr>
            <p:spPr>
              <a:xfrm>
                <a:off x="4425536" y="-414801"/>
                <a:ext cx="366199" cy="399437"/>
              </a:xfrm>
              <a:custGeom>
                <a:rect b="b" l="l" r="r" t="t"/>
                <a:pathLst>
                  <a:path extrusionOk="0" h="11609" w="10643">
                    <a:moveTo>
                      <a:pt x="5676" y="1885"/>
                    </a:moveTo>
                    <a:lnTo>
                      <a:pt x="6351" y="1990"/>
                    </a:lnTo>
                    <a:lnTo>
                      <a:pt x="6944" y="2211"/>
                    </a:lnTo>
                    <a:lnTo>
                      <a:pt x="7433" y="2525"/>
                    </a:lnTo>
                    <a:lnTo>
                      <a:pt x="7642" y="2723"/>
                    </a:lnTo>
                    <a:lnTo>
                      <a:pt x="7828" y="2944"/>
                    </a:lnTo>
                    <a:lnTo>
                      <a:pt x="8130" y="3374"/>
                    </a:lnTo>
                    <a:lnTo>
                      <a:pt x="8340" y="3816"/>
                    </a:lnTo>
                    <a:lnTo>
                      <a:pt x="8468" y="4269"/>
                    </a:lnTo>
                    <a:lnTo>
                      <a:pt x="8491" y="4502"/>
                    </a:lnTo>
                    <a:lnTo>
                      <a:pt x="2187" y="4502"/>
                    </a:lnTo>
                    <a:lnTo>
                      <a:pt x="2268" y="4200"/>
                    </a:lnTo>
                    <a:lnTo>
                      <a:pt x="2489" y="3665"/>
                    </a:lnTo>
                    <a:lnTo>
                      <a:pt x="2780" y="3199"/>
                    </a:lnTo>
                    <a:lnTo>
                      <a:pt x="3129" y="2781"/>
                    </a:lnTo>
                    <a:lnTo>
                      <a:pt x="3339" y="2595"/>
                    </a:lnTo>
                    <a:lnTo>
                      <a:pt x="3548" y="2420"/>
                    </a:lnTo>
                    <a:lnTo>
                      <a:pt x="3990" y="2153"/>
                    </a:lnTo>
                    <a:lnTo>
                      <a:pt x="4490" y="1978"/>
                    </a:lnTo>
                    <a:lnTo>
                      <a:pt x="5013" y="1885"/>
                    </a:lnTo>
                    <a:close/>
                    <a:moveTo>
                      <a:pt x="5327" y="1"/>
                    </a:moveTo>
                    <a:lnTo>
                      <a:pt x="5037" y="13"/>
                    </a:lnTo>
                    <a:lnTo>
                      <a:pt x="4490" y="71"/>
                    </a:lnTo>
                    <a:lnTo>
                      <a:pt x="3955" y="175"/>
                    </a:lnTo>
                    <a:lnTo>
                      <a:pt x="3455" y="338"/>
                    </a:lnTo>
                    <a:lnTo>
                      <a:pt x="2978" y="548"/>
                    </a:lnTo>
                    <a:lnTo>
                      <a:pt x="2524" y="815"/>
                    </a:lnTo>
                    <a:lnTo>
                      <a:pt x="2094" y="1141"/>
                    </a:lnTo>
                    <a:lnTo>
                      <a:pt x="1687" y="1513"/>
                    </a:lnTo>
                    <a:lnTo>
                      <a:pt x="1501" y="1722"/>
                    </a:lnTo>
                    <a:lnTo>
                      <a:pt x="1140" y="2153"/>
                    </a:lnTo>
                    <a:lnTo>
                      <a:pt x="582" y="3095"/>
                    </a:lnTo>
                    <a:lnTo>
                      <a:pt x="210" y="4118"/>
                    </a:lnTo>
                    <a:lnTo>
                      <a:pt x="24" y="5223"/>
                    </a:lnTo>
                    <a:lnTo>
                      <a:pt x="0" y="5805"/>
                    </a:lnTo>
                    <a:lnTo>
                      <a:pt x="24" y="6433"/>
                    </a:lnTo>
                    <a:lnTo>
                      <a:pt x="210" y="7584"/>
                    </a:lnTo>
                    <a:lnTo>
                      <a:pt x="489" y="8364"/>
                    </a:lnTo>
                    <a:lnTo>
                      <a:pt x="733" y="8864"/>
                    </a:lnTo>
                    <a:lnTo>
                      <a:pt x="1012" y="9317"/>
                    </a:lnTo>
                    <a:lnTo>
                      <a:pt x="1350" y="9759"/>
                    </a:lnTo>
                    <a:lnTo>
                      <a:pt x="1547" y="9969"/>
                    </a:lnTo>
                    <a:lnTo>
                      <a:pt x="1745" y="10166"/>
                    </a:lnTo>
                    <a:lnTo>
                      <a:pt x="2152" y="10527"/>
                    </a:lnTo>
                    <a:lnTo>
                      <a:pt x="2606" y="10829"/>
                    </a:lnTo>
                    <a:lnTo>
                      <a:pt x="3071" y="11085"/>
                    </a:lnTo>
                    <a:lnTo>
                      <a:pt x="3571" y="11295"/>
                    </a:lnTo>
                    <a:lnTo>
                      <a:pt x="4106" y="11446"/>
                    </a:lnTo>
                    <a:lnTo>
                      <a:pt x="4955" y="11597"/>
                    </a:lnTo>
                    <a:lnTo>
                      <a:pt x="5560" y="11609"/>
                    </a:lnTo>
                    <a:lnTo>
                      <a:pt x="5990" y="11597"/>
                    </a:lnTo>
                    <a:lnTo>
                      <a:pt x="6805" y="11492"/>
                    </a:lnTo>
                    <a:lnTo>
                      <a:pt x="7561" y="11271"/>
                    </a:lnTo>
                    <a:lnTo>
                      <a:pt x="8235" y="10957"/>
                    </a:lnTo>
                    <a:lnTo>
                      <a:pt x="8538" y="10748"/>
                    </a:lnTo>
                    <a:lnTo>
                      <a:pt x="8840" y="10539"/>
                    </a:lnTo>
                    <a:lnTo>
                      <a:pt x="9363" y="10050"/>
                    </a:lnTo>
                    <a:lnTo>
                      <a:pt x="9805" y="9527"/>
                    </a:lnTo>
                    <a:lnTo>
                      <a:pt x="10154" y="8945"/>
                    </a:lnTo>
                    <a:lnTo>
                      <a:pt x="10294" y="8631"/>
                    </a:lnTo>
                    <a:lnTo>
                      <a:pt x="8479" y="7875"/>
                    </a:lnTo>
                    <a:lnTo>
                      <a:pt x="8375" y="8096"/>
                    </a:lnTo>
                    <a:lnTo>
                      <a:pt x="8142" y="8503"/>
                    </a:lnTo>
                    <a:lnTo>
                      <a:pt x="7851" y="8852"/>
                    </a:lnTo>
                    <a:lnTo>
                      <a:pt x="7526" y="9143"/>
                    </a:lnTo>
                    <a:lnTo>
                      <a:pt x="7153" y="9375"/>
                    </a:lnTo>
                    <a:lnTo>
                      <a:pt x="6735" y="9550"/>
                    </a:lnTo>
                    <a:lnTo>
                      <a:pt x="6281" y="9666"/>
                    </a:lnTo>
                    <a:lnTo>
                      <a:pt x="5769" y="9724"/>
                    </a:lnTo>
                    <a:lnTo>
                      <a:pt x="5502" y="9736"/>
                    </a:lnTo>
                    <a:lnTo>
                      <a:pt x="5165" y="9724"/>
                    </a:lnTo>
                    <a:lnTo>
                      <a:pt x="4525" y="9608"/>
                    </a:lnTo>
                    <a:lnTo>
                      <a:pt x="3932" y="9364"/>
                    </a:lnTo>
                    <a:lnTo>
                      <a:pt x="3385" y="9003"/>
                    </a:lnTo>
                    <a:lnTo>
                      <a:pt x="3129" y="8771"/>
                    </a:lnTo>
                    <a:lnTo>
                      <a:pt x="2885" y="8526"/>
                    </a:lnTo>
                    <a:lnTo>
                      <a:pt x="2489" y="7956"/>
                    </a:lnTo>
                    <a:lnTo>
                      <a:pt x="2210" y="7305"/>
                    </a:lnTo>
                    <a:lnTo>
                      <a:pt x="2059" y="6572"/>
                    </a:lnTo>
                    <a:lnTo>
                      <a:pt x="2024" y="6165"/>
                    </a:lnTo>
                    <a:lnTo>
                      <a:pt x="10619" y="6165"/>
                    </a:lnTo>
                    <a:lnTo>
                      <a:pt x="10643" y="5793"/>
                    </a:lnTo>
                    <a:lnTo>
                      <a:pt x="10631" y="5142"/>
                    </a:lnTo>
                    <a:lnTo>
                      <a:pt x="10445" y="3955"/>
                    </a:lnTo>
                    <a:lnTo>
                      <a:pt x="10189" y="3153"/>
                    </a:lnTo>
                    <a:lnTo>
                      <a:pt x="9968" y="2664"/>
                    </a:lnTo>
                    <a:lnTo>
                      <a:pt x="9689" y="2199"/>
                    </a:lnTo>
                    <a:lnTo>
                      <a:pt x="9375" y="1780"/>
                    </a:lnTo>
                    <a:lnTo>
                      <a:pt x="9189" y="1571"/>
                    </a:lnTo>
                    <a:lnTo>
                      <a:pt x="9014" y="1385"/>
                    </a:lnTo>
                    <a:lnTo>
                      <a:pt x="8619" y="1036"/>
                    </a:lnTo>
                    <a:lnTo>
                      <a:pt x="8200" y="745"/>
                    </a:lnTo>
                    <a:lnTo>
                      <a:pt x="7747" y="501"/>
                    </a:lnTo>
                    <a:lnTo>
                      <a:pt x="7258" y="303"/>
                    </a:lnTo>
                    <a:lnTo>
                      <a:pt x="6746" y="164"/>
                    </a:lnTo>
                    <a:lnTo>
                      <a:pt x="5921" y="24"/>
                    </a:lnTo>
                    <a:lnTo>
                      <a:pt x="532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2"/>
              <p:cNvSpPr/>
              <p:nvPr/>
            </p:nvSpPr>
            <p:spPr>
              <a:xfrm>
                <a:off x="5002998" y="-414801"/>
                <a:ext cx="366233" cy="399437"/>
              </a:xfrm>
              <a:custGeom>
                <a:rect b="b" l="l" r="r" t="t"/>
                <a:pathLst>
                  <a:path extrusionOk="0" h="11609" w="10644">
                    <a:moveTo>
                      <a:pt x="5665" y="1885"/>
                    </a:moveTo>
                    <a:lnTo>
                      <a:pt x="6351" y="1990"/>
                    </a:lnTo>
                    <a:lnTo>
                      <a:pt x="6933" y="2211"/>
                    </a:lnTo>
                    <a:lnTo>
                      <a:pt x="7421" y="2525"/>
                    </a:lnTo>
                    <a:lnTo>
                      <a:pt x="7631" y="2723"/>
                    </a:lnTo>
                    <a:lnTo>
                      <a:pt x="7817" y="2944"/>
                    </a:lnTo>
                    <a:lnTo>
                      <a:pt x="8119" y="3374"/>
                    </a:lnTo>
                    <a:lnTo>
                      <a:pt x="8340" y="3816"/>
                    </a:lnTo>
                    <a:lnTo>
                      <a:pt x="8468" y="4269"/>
                    </a:lnTo>
                    <a:lnTo>
                      <a:pt x="8492" y="4502"/>
                    </a:lnTo>
                    <a:lnTo>
                      <a:pt x="2176" y="4502"/>
                    </a:lnTo>
                    <a:lnTo>
                      <a:pt x="2269" y="4200"/>
                    </a:lnTo>
                    <a:lnTo>
                      <a:pt x="2490" y="3665"/>
                    </a:lnTo>
                    <a:lnTo>
                      <a:pt x="2781" y="3199"/>
                    </a:lnTo>
                    <a:lnTo>
                      <a:pt x="3130" y="2781"/>
                    </a:lnTo>
                    <a:lnTo>
                      <a:pt x="3327" y="2595"/>
                    </a:lnTo>
                    <a:lnTo>
                      <a:pt x="3537" y="2420"/>
                    </a:lnTo>
                    <a:lnTo>
                      <a:pt x="3990" y="2153"/>
                    </a:lnTo>
                    <a:lnTo>
                      <a:pt x="4479" y="1978"/>
                    </a:lnTo>
                    <a:lnTo>
                      <a:pt x="5014" y="1885"/>
                    </a:lnTo>
                    <a:close/>
                    <a:moveTo>
                      <a:pt x="5316" y="1"/>
                    </a:moveTo>
                    <a:lnTo>
                      <a:pt x="5037" y="13"/>
                    </a:lnTo>
                    <a:lnTo>
                      <a:pt x="4479" y="71"/>
                    </a:lnTo>
                    <a:lnTo>
                      <a:pt x="3955" y="175"/>
                    </a:lnTo>
                    <a:lnTo>
                      <a:pt x="3444" y="338"/>
                    </a:lnTo>
                    <a:lnTo>
                      <a:pt x="2967" y="548"/>
                    </a:lnTo>
                    <a:lnTo>
                      <a:pt x="2513" y="815"/>
                    </a:lnTo>
                    <a:lnTo>
                      <a:pt x="2083" y="1141"/>
                    </a:lnTo>
                    <a:lnTo>
                      <a:pt x="1687" y="1513"/>
                    </a:lnTo>
                    <a:lnTo>
                      <a:pt x="1501" y="1722"/>
                    </a:lnTo>
                    <a:lnTo>
                      <a:pt x="1141" y="2153"/>
                    </a:lnTo>
                    <a:lnTo>
                      <a:pt x="571" y="3095"/>
                    </a:lnTo>
                    <a:lnTo>
                      <a:pt x="199" y="4118"/>
                    </a:lnTo>
                    <a:lnTo>
                      <a:pt x="13" y="5223"/>
                    </a:lnTo>
                    <a:lnTo>
                      <a:pt x="1" y="5805"/>
                    </a:lnTo>
                    <a:lnTo>
                      <a:pt x="13" y="6433"/>
                    </a:lnTo>
                    <a:lnTo>
                      <a:pt x="210" y="7584"/>
                    </a:lnTo>
                    <a:lnTo>
                      <a:pt x="478" y="8364"/>
                    </a:lnTo>
                    <a:lnTo>
                      <a:pt x="722" y="8864"/>
                    </a:lnTo>
                    <a:lnTo>
                      <a:pt x="1013" y="9317"/>
                    </a:lnTo>
                    <a:lnTo>
                      <a:pt x="1350" y="9759"/>
                    </a:lnTo>
                    <a:lnTo>
                      <a:pt x="1536" y="9969"/>
                    </a:lnTo>
                    <a:lnTo>
                      <a:pt x="1734" y="10166"/>
                    </a:lnTo>
                    <a:lnTo>
                      <a:pt x="2153" y="10527"/>
                    </a:lnTo>
                    <a:lnTo>
                      <a:pt x="2595" y="10829"/>
                    </a:lnTo>
                    <a:lnTo>
                      <a:pt x="3072" y="11085"/>
                    </a:lnTo>
                    <a:lnTo>
                      <a:pt x="3572" y="11295"/>
                    </a:lnTo>
                    <a:lnTo>
                      <a:pt x="4095" y="11446"/>
                    </a:lnTo>
                    <a:lnTo>
                      <a:pt x="4944" y="11597"/>
                    </a:lnTo>
                    <a:lnTo>
                      <a:pt x="5549" y="11609"/>
                    </a:lnTo>
                    <a:lnTo>
                      <a:pt x="5991" y="11597"/>
                    </a:lnTo>
                    <a:lnTo>
                      <a:pt x="6817" y="11492"/>
                    </a:lnTo>
                    <a:lnTo>
                      <a:pt x="7549" y="11271"/>
                    </a:lnTo>
                    <a:lnTo>
                      <a:pt x="8224" y="10957"/>
                    </a:lnTo>
                    <a:lnTo>
                      <a:pt x="8538" y="10748"/>
                    </a:lnTo>
                    <a:lnTo>
                      <a:pt x="8829" y="10539"/>
                    </a:lnTo>
                    <a:lnTo>
                      <a:pt x="9364" y="10050"/>
                    </a:lnTo>
                    <a:lnTo>
                      <a:pt x="9794" y="9527"/>
                    </a:lnTo>
                    <a:lnTo>
                      <a:pt x="10155" y="8945"/>
                    </a:lnTo>
                    <a:lnTo>
                      <a:pt x="10294" y="8631"/>
                    </a:lnTo>
                    <a:lnTo>
                      <a:pt x="8468" y="7875"/>
                    </a:lnTo>
                    <a:lnTo>
                      <a:pt x="8375" y="8096"/>
                    </a:lnTo>
                    <a:lnTo>
                      <a:pt x="8131" y="8503"/>
                    </a:lnTo>
                    <a:lnTo>
                      <a:pt x="7852" y="8852"/>
                    </a:lnTo>
                    <a:lnTo>
                      <a:pt x="7526" y="9143"/>
                    </a:lnTo>
                    <a:lnTo>
                      <a:pt x="7154" y="9375"/>
                    </a:lnTo>
                    <a:lnTo>
                      <a:pt x="6735" y="9550"/>
                    </a:lnTo>
                    <a:lnTo>
                      <a:pt x="6270" y="9666"/>
                    </a:lnTo>
                    <a:lnTo>
                      <a:pt x="5770" y="9724"/>
                    </a:lnTo>
                    <a:lnTo>
                      <a:pt x="5491" y="9736"/>
                    </a:lnTo>
                    <a:lnTo>
                      <a:pt x="5153" y="9724"/>
                    </a:lnTo>
                    <a:lnTo>
                      <a:pt x="4525" y="9608"/>
                    </a:lnTo>
                    <a:lnTo>
                      <a:pt x="3932" y="9364"/>
                    </a:lnTo>
                    <a:lnTo>
                      <a:pt x="3374" y="9003"/>
                    </a:lnTo>
                    <a:lnTo>
                      <a:pt x="3118" y="8771"/>
                    </a:lnTo>
                    <a:lnTo>
                      <a:pt x="2874" y="8526"/>
                    </a:lnTo>
                    <a:lnTo>
                      <a:pt x="2490" y="7956"/>
                    </a:lnTo>
                    <a:lnTo>
                      <a:pt x="2211" y="7305"/>
                    </a:lnTo>
                    <a:lnTo>
                      <a:pt x="2048" y="6572"/>
                    </a:lnTo>
                    <a:lnTo>
                      <a:pt x="2025" y="6165"/>
                    </a:lnTo>
                    <a:lnTo>
                      <a:pt x="10608" y="6165"/>
                    </a:lnTo>
                    <a:lnTo>
                      <a:pt x="10643" y="5793"/>
                    </a:lnTo>
                    <a:lnTo>
                      <a:pt x="10620" y="5142"/>
                    </a:lnTo>
                    <a:lnTo>
                      <a:pt x="10446" y="3955"/>
                    </a:lnTo>
                    <a:lnTo>
                      <a:pt x="10190" y="3153"/>
                    </a:lnTo>
                    <a:lnTo>
                      <a:pt x="9957" y="2664"/>
                    </a:lnTo>
                    <a:lnTo>
                      <a:pt x="9690" y="2199"/>
                    </a:lnTo>
                    <a:lnTo>
                      <a:pt x="9364" y="1780"/>
                    </a:lnTo>
                    <a:lnTo>
                      <a:pt x="9189" y="1571"/>
                    </a:lnTo>
                    <a:lnTo>
                      <a:pt x="9003" y="1385"/>
                    </a:lnTo>
                    <a:lnTo>
                      <a:pt x="8608" y="1036"/>
                    </a:lnTo>
                    <a:lnTo>
                      <a:pt x="8189" y="745"/>
                    </a:lnTo>
                    <a:lnTo>
                      <a:pt x="7736" y="501"/>
                    </a:lnTo>
                    <a:lnTo>
                      <a:pt x="7259" y="303"/>
                    </a:lnTo>
                    <a:lnTo>
                      <a:pt x="6735" y="164"/>
                    </a:lnTo>
                    <a:lnTo>
                      <a:pt x="5909" y="24"/>
                    </a:lnTo>
                    <a:lnTo>
                      <a:pt x="531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2"/>
              <p:cNvSpPr/>
              <p:nvPr/>
            </p:nvSpPr>
            <p:spPr>
              <a:xfrm>
                <a:off x="5433607" y="-413976"/>
                <a:ext cx="331000" cy="386603"/>
              </a:xfrm>
              <a:custGeom>
                <a:rect b="b" l="l" r="r" t="t"/>
                <a:pathLst>
                  <a:path extrusionOk="0" h="11236" w="9620">
                    <a:moveTo>
                      <a:pt x="5212" y="0"/>
                    </a:moveTo>
                    <a:lnTo>
                      <a:pt x="4688" y="70"/>
                    </a:lnTo>
                    <a:lnTo>
                      <a:pt x="4188" y="198"/>
                    </a:lnTo>
                    <a:lnTo>
                      <a:pt x="3688" y="407"/>
                    </a:lnTo>
                    <a:lnTo>
                      <a:pt x="3444" y="535"/>
                    </a:lnTo>
                    <a:lnTo>
                      <a:pt x="3211" y="675"/>
                    </a:lnTo>
                    <a:lnTo>
                      <a:pt x="2792" y="977"/>
                    </a:lnTo>
                    <a:lnTo>
                      <a:pt x="2443" y="1303"/>
                    </a:lnTo>
                    <a:lnTo>
                      <a:pt x="2164" y="1663"/>
                    </a:lnTo>
                    <a:lnTo>
                      <a:pt x="2048" y="1861"/>
                    </a:lnTo>
                    <a:lnTo>
                      <a:pt x="1966" y="1861"/>
                    </a:lnTo>
                    <a:lnTo>
                      <a:pt x="1966" y="349"/>
                    </a:lnTo>
                    <a:lnTo>
                      <a:pt x="1" y="349"/>
                    </a:lnTo>
                    <a:lnTo>
                      <a:pt x="1" y="11224"/>
                    </a:lnTo>
                    <a:lnTo>
                      <a:pt x="2036" y="11224"/>
                    </a:lnTo>
                    <a:lnTo>
                      <a:pt x="2036" y="5199"/>
                    </a:lnTo>
                    <a:lnTo>
                      <a:pt x="2048" y="4874"/>
                    </a:lnTo>
                    <a:lnTo>
                      <a:pt x="2141" y="4245"/>
                    </a:lnTo>
                    <a:lnTo>
                      <a:pt x="2339" y="3664"/>
                    </a:lnTo>
                    <a:lnTo>
                      <a:pt x="2641" y="3117"/>
                    </a:lnTo>
                    <a:lnTo>
                      <a:pt x="2839" y="2861"/>
                    </a:lnTo>
                    <a:lnTo>
                      <a:pt x="3037" y="2617"/>
                    </a:lnTo>
                    <a:lnTo>
                      <a:pt x="3502" y="2245"/>
                    </a:lnTo>
                    <a:lnTo>
                      <a:pt x="4014" y="1989"/>
                    </a:lnTo>
                    <a:lnTo>
                      <a:pt x="4583" y="1873"/>
                    </a:lnTo>
                    <a:lnTo>
                      <a:pt x="4898" y="1861"/>
                    </a:lnTo>
                    <a:lnTo>
                      <a:pt x="5223" y="1861"/>
                    </a:lnTo>
                    <a:lnTo>
                      <a:pt x="5816" y="1966"/>
                    </a:lnTo>
                    <a:lnTo>
                      <a:pt x="6316" y="2152"/>
                    </a:lnTo>
                    <a:lnTo>
                      <a:pt x="6735" y="2431"/>
                    </a:lnTo>
                    <a:lnTo>
                      <a:pt x="7072" y="2815"/>
                    </a:lnTo>
                    <a:lnTo>
                      <a:pt x="7328" y="3292"/>
                    </a:lnTo>
                    <a:lnTo>
                      <a:pt x="7503" y="3850"/>
                    </a:lnTo>
                    <a:lnTo>
                      <a:pt x="7584" y="4513"/>
                    </a:lnTo>
                    <a:lnTo>
                      <a:pt x="7584" y="4885"/>
                    </a:lnTo>
                    <a:lnTo>
                      <a:pt x="7584" y="11236"/>
                    </a:lnTo>
                    <a:lnTo>
                      <a:pt x="9620" y="11236"/>
                    </a:lnTo>
                    <a:lnTo>
                      <a:pt x="9620" y="4571"/>
                    </a:lnTo>
                    <a:lnTo>
                      <a:pt x="9620" y="4059"/>
                    </a:lnTo>
                    <a:lnTo>
                      <a:pt x="9480" y="3129"/>
                    </a:lnTo>
                    <a:lnTo>
                      <a:pt x="9224" y="2291"/>
                    </a:lnTo>
                    <a:lnTo>
                      <a:pt x="8817" y="1570"/>
                    </a:lnTo>
                    <a:lnTo>
                      <a:pt x="8561" y="1245"/>
                    </a:lnTo>
                    <a:lnTo>
                      <a:pt x="8282" y="954"/>
                    </a:lnTo>
                    <a:lnTo>
                      <a:pt x="7642" y="477"/>
                    </a:lnTo>
                    <a:lnTo>
                      <a:pt x="6863" y="163"/>
                    </a:lnTo>
                    <a:lnTo>
                      <a:pt x="5979" y="12"/>
                    </a:lnTo>
                    <a:lnTo>
                      <a:pt x="547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2"/>
              <p:cNvSpPr/>
              <p:nvPr/>
            </p:nvSpPr>
            <p:spPr>
              <a:xfrm>
                <a:off x="5804589" y="-516028"/>
                <a:ext cx="242951" cy="494677"/>
              </a:xfrm>
              <a:custGeom>
                <a:rect b="b" l="l" r="r" t="t"/>
                <a:pathLst>
                  <a:path extrusionOk="0" h="14377" w="7061">
                    <a:moveTo>
                      <a:pt x="1908" y="0"/>
                    </a:moveTo>
                    <a:lnTo>
                      <a:pt x="1908" y="3327"/>
                    </a:lnTo>
                    <a:lnTo>
                      <a:pt x="1" y="3327"/>
                    </a:lnTo>
                    <a:lnTo>
                      <a:pt x="1" y="5188"/>
                    </a:lnTo>
                    <a:lnTo>
                      <a:pt x="1908" y="5188"/>
                    </a:lnTo>
                    <a:lnTo>
                      <a:pt x="1908" y="10887"/>
                    </a:lnTo>
                    <a:lnTo>
                      <a:pt x="1920" y="11294"/>
                    </a:lnTo>
                    <a:lnTo>
                      <a:pt x="2036" y="12027"/>
                    </a:lnTo>
                    <a:lnTo>
                      <a:pt x="2257" y="12678"/>
                    </a:lnTo>
                    <a:lnTo>
                      <a:pt x="2594" y="13225"/>
                    </a:lnTo>
                    <a:lnTo>
                      <a:pt x="2815" y="13457"/>
                    </a:lnTo>
                    <a:lnTo>
                      <a:pt x="3048" y="13678"/>
                    </a:lnTo>
                    <a:lnTo>
                      <a:pt x="3595" y="14027"/>
                    </a:lnTo>
                    <a:lnTo>
                      <a:pt x="4246" y="14248"/>
                    </a:lnTo>
                    <a:lnTo>
                      <a:pt x="5002" y="14364"/>
                    </a:lnTo>
                    <a:lnTo>
                      <a:pt x="5409" y="14376"/>
                    </a:lnTo>
                    <a:lnTo>
                      <a:pt x="5886" y="14364"/>
                    </a:lnTo>
                    <a:lnTo>
                      <a:pt x="6712" y="14225"/>
                    </a:lnTo>
                    <a:lnTo>
                      <a:pt x="7061" y="14097"/>
                    </a:lnTo>
                    <a:lnTo>
                      <a:pt x="6340" y="12341"/>
                    </a:lnTo>
                    <a:lnTo>
                      <a:pt x="6154" y="12422"/>
                    </a:lnTo>
                    <a:lnTo>
                      <a:pt x="5677" y="12504"/>
                    </a:lnTo>
                    <a:lnTo>
                      <a:pt x="5409" y="12515"/>
                    </a:lnTo>
                    <a:lnTo>
                      <a:pt x="5235" y="12515"/>
                    </a:lnTo>
                    <a:lnTo>
                      <a:pt x="4921" y="12457"/>
                    </a:lnTo>
                    <a:lnTo>
                      <a:pt x="4642" y="12341"/>
                    </a:lnTo>
                    <a:lnTo>
                      <a:pt x="4409" y="12178"/>
                    </a:lnTo>
                    <a:lnTo>
                      <a:pt x="4223" y="11957"/>
                    </a:lnTo>
                    <a:lnTo>
                      <a:pt x="4083" y="11678"/>
                    </a:lnTo>
                    <a:lnTo>
                      <a:pt x="3967" y="11166"/>
                    </a:lnTo>
                    <a:lnTo>
                      <a:pt x="3944" y="10747"/>
                    </a:lnTo>
                    <a:lnTo>
                      <a:pt x="3944" y="5188"/>
                    </a:lnTo>
                    <a:lnTo>
                      <a:pt x="6607" y="5188"/>
                    </a:lnTo>
                    <a:lnTo>
                      <a:pt x="6607" y="3327"/>
                    </a:lnTo>
                    <a:lnTo>
                      <a:pt x="3944" y="3327"/>
                    </a:lnTo>
                    <a:lnTo>
                      <a:pt x="394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2"/>
              <p:cNvSpPr/>
              <p:nvPr/>
            </p:nvSpPr>
            <p:spPr>
              <a:xfrm>
                <a:off x="6073931" y="-414801"/>
                <a:ext cx="366199" cy="399437"/>
              </a:xfrm>
              <a:custGeom>
                <a:rect b="b" l="l" r="r" t="t"/>
                <a:pathLst>
                  <a:path extrusionOk="0" h="11609" w="10643">
                    <a:moveTo>
                      <a:pt x="5676" y="1885"/>
                    </a:moveTo>
                    <a:lnTo>
                      <a:pt x="6351" y="1990"/>
                    </a:lnTo>
                    <a:lnTo>
                      <a:pt x="6944" y="2211"/>
                    </a:lnTo>
                    <a:lnTo>
                      <a:pt x="7433" y="2525"/>
                    </a:lnTo>
                    <a:lnTo>
                      <a:pt x="7630" y="2723"/>
                    </a:lnTo>
                    <a:lnTo>
                      <a:pt x="7828" y="2944"/>
                    </a:lnTo>
                    <a:lnTo>
                      <a:pt x="8130" y="3374"/>
                    </a:lnTo>
                    <a:lnTo>
                      <a:pt x="8340" y="3816"/>
                    </a:lnTo>
                    <a:lnTo>
                      <a:pt x="8468" y="4269"/>
                    </a:lnTo>
                    <a:lnTo>
                      <a:pt x="8491" y="4502"/>
                    </a:lnTo>
                    <a:lnTo>
                      <a:pt x="2175" y="4502"/>
                    </a:lnTo>
                    <a:lnTo>
                      <a:pt x="2268" y="4200"/>
                    </a:lnTo>
                    <a:lnTo>
                      <a:pt x="2489" y="3665"/>
                    </a:lnTo>
                    <a:lnTo>
                      <a:pt x="2780" y="3199"/>
                    </a:lnTo>
                    <a:lnTo>
                      <a:pt x="3129" y="2781"/>
                    </a:lnTo>
                    <a:lnTo>
                      <a:pt x="3327" y="2595"/>
                    </a:lnTo>
                    <a:lnTo>
                      <a:pt x="3536" y="2420"/>
                    </a:lnTo>
                    <a:lnTo>
                      <a:pt x="3990" y="2153"/>
                    </a:lnTo>
                    <a:lnTo>
                      <a:pt x="4478" y="1978"/>
                    </a:lnTo>
                    <a:lnTo>
                      <a:pt x="5013" y="1885"/>
                    </a:lnTo>
                    <a:close/>
                    <a:moveTo>
                      <a:pt x="5327" y="1"/>
                    </a:moveTo>
                    <a:lnTo>
                      <a:pt x="5037" y="13"/>
                    </a:lnTo>
                    <a:lnTo>
                      <a:pt x="4478" y="71"/>
                    </a:lnTo>
                    <a:lnTo>
                      <a:pt x="3955" y="175"/>
                    </a:lnTo>
                    <a:lnTo>
                      <a:pt x="3455" y="338"/>
                    </a:lnTo>
                    <a:lnTo>
                      <a:pt x="2966" y="548"/>
                    </a:lnTo>
                    <a:lnTo>
                      <a:pt x="2513" y="815"/>
                    </a:lnTo>
                    <a:lnTo>
                      <a:pt x="2094" y="1141"/>
                    </a:lnTo>
                    <a:lnTo>
                      <a:pt x="1687" y="1513"/>
                    </a:lnTo>
                    <a:lnTo>
                      <a:pt x="1501" y="1722"/>
                    </a:lnTo>
                    <a:lnTo>
                      <a:pt x="1140" y="2153"/>
                    </a:lnTo>
                    <a:lnTo>
                      <a:pt x="570" y="3095"/>
                    </a:lnTo>
                    <a:lnTo>
                      <a:pt x="198" y="4118"/>
                    </a:lnTo>
                    <a:lnTo>
                      <a:pt x="12" y="5223"/>
                    </a:lnTo>
                    <a:lnTo>
                      <a:pt x="0" y="5805"/>
                    </a:lnTo>
                    <a:lnTo>
                      <a:pt x="12" y="6433"/>
                    </a:lnTo>
                    <a:lnTo>
                      <a:pt x="210" y="7584"/>
                    </a:lnTo>
                    <a:lnTo>
                      <a:pt x="489" y="8364"/>
                    </a:lnTo>
                    <a:lnTo>
                      <a:pt x="722" y="8864"/>
                    </a:lnTo>
                    <a:lnTo>
                      <a:pt x="1012" y="9317"/>
                    </a:lnTo>
                    <a:lnTo>
                      <a:pt x="1350" y="9759"/>
                    </a:lnTo>
                    <a:lnTo>
                      <a:pt x="1547" y="9969"/>
                    </a:lnTo>
                    <a:lnTo>
                      <a:pt x="1733" y="10166"/>
                    </a:lnTo>
                    <a:lnTo>
                      <a:pt x="2152" y="10527"/>
                    </a:lnTo>
                    <a:lnTo>
                      <a:pt x="2594" y="10829"/>
                    </a:lnTo>
                    <a:lnTo>
                      <a:pt x="3071" y="11085"/>
                    </a:lnTo>
                    <a:lnTo>
                      <a:pt x="3571" y="11295"/>
                    </a:lnTo>
                    <a:lnTo>
                      <a:pt x="4106" y="11446"/>
                    </a:lnTo>
                    <a:lnTo>
                      <a:pt x="4944" y="11597"/>
                    </a:lnTo>
                    <a:lnTo>
                      <a:pt x="5560" y="11609"/>
                    </a:lnTo>
                    <a:lnTo>
                      <a:pt x="5990" y="11597"/>
                    </a:lnTo>
                    <a:lnTo>
                      <a:pt x="6805" y="11492"/>
                    </a:lnTo>
                    <a:lnTo>
                      <a:pt x="7549" y="11271"/>
                    </a:lnTo>
                    <a:lnTo>
                      <a:pt x="8224" y="10957"/>
                    </a:lnTo>
                    <a:lnTo>
                      <a:pt x="8538" y="10748"/>
                    </a:lnTo>
                    <a:lnTo>
                      <a:pt x="8828" y="10539"/>
                    </a:lnTo>
                    <a:lnTo>
                      <a:pt x="9363" y="10050"/>
                    </a:lnTo>
                    <a:lnTo>
                      <a:pt x="9805" y="9527"/>
                    </a:lnTo>
                    <a:lnTo>
                      <a:pt x="10154" y="8945"/>
                    </a:lnTo>
                    <a:lnTo>
                      <a:pt x="10294" y="8631"/>
                    </a:lnTo>
                    <a:lnTo>
                      <a:pt x="8479" y="7875"/>
                    </a:lnTo>
                    <a:lnTo>
                      <a:pt x="8375" y="8096"/>
                    </a:lnTo>
                    <a:lnTo>
                      <a:pt x="8130" y="8503"/>
                    </a:lnTo>
                    <a:lnTo>
                      <a:pt x="7851" y="8852"/>
                    </a:lnTo>
                    <a:lnTo>
                      <a:pt x="7526" y="9143"/>
                    </a:lnTo>
                    <a:lnTo>
                      <a:pt x="7153" y="9375"/>
                    </a:lnTo>
                    <a:lnTo>
                      <a:pt x="6735" y="9550"/>
                    </a:lnTo>
                    <a:lnTo>
                      <a:pt x="6270" y="9666"/>
                    </a:lnTo>
                    <a:lnTo>
                      <a:pt x="5769" y="9724"/>
                    </a:lnTo>
                    <a:lnTo>
                      <a:pt x="5502" y="9736"/>
                    </a:lnTo>
                    <a:lnTo>
                      <a:pt x="5165" y="9724"/>
                    </a:lnTo>
                    <a:lnTo>
                      <a:pt x="4525" y="9608"/>
                    </a:lnTo>
                    <a:lnTo>
                      <a:pt x="3932" y="9364"/>
                    </a:lnTo>
                    <a:lnTo>
                      <a:pt x="3385" y="9003"/>
                    </a:lnTo>
                    <a:lnTo>
                      <a:pt x="3129" y="8771"/>
                    </a:lnTo>
                    <a:lnTo>
                      <a:pt x="2885" y="8526"/>
                    </a:lnTo>
                    <a:lnTo>
                      <a:pt x="2489" y="7956"/>
                    </a:lnTo>
                    <a:lnTo>
                      <a:pt x="2210" y="7305"/>
                    </a:lnTo>
                    <a:lnTo>
                      <a:pt x="2047" y="6572"/>
                    </a:lnTo>
                    <a:lnTo>
                      <a:pt x="2024" y="6165"/>
                    </a:lnTo>
                    <a:lnTo>
                      <a:pt x="10620" y="6165"/>
                    </a:lnTo>
                    <a:lnTo>
                      <a:pt x="10643" y="5793"/>
                    </a:lnTo>
                    <a:lnTo>
                      <a:pt x="10631" y="5142"/>
                    </a:lnTo>
                    <a:lnTo>
                      <a:pt x="10445" y="3955"/>
                    </a:lnTo>
                    <a:lnTo>
                      <a:pt x="10189" y="3153"/>
                    </a:lnTo>
                    <a:lnTo>
                      <a:pt x="9957" y="2664"/>
                    </a:lnTo>
                    <a:lnTo>
                      <a:pt x="9689" y="2199"/>
                    </a:lnTo>
                    <a:lnTo>
                      <a:pt x="9363" y="1780"/>
                    </a:lnTo>
                    <a:lnTo>
                      <a:pt x="9189" y="1571"/>
                    </a:lnTo>
                    <a:lnTo>
                      <a:pt x="9003" y="1385"/>
                    </a:lnTo>
                    <a:lnTo>
                      <a:pt x="8619" y="1036"/>
                    </a:lnTo>
                    <a:lnTo>
                      <a:pt x="8189" y="745"/>
                    </a:lnTo>
                    <a:lnTo>
                      <a:pt x="7735" y="501"/>
                    </a:lnTo>
                    <a:lnTo>
                      <a:pt x="7258" y="303"/>
                    </a:lnTo>
                    <a:lnTo>
                      <a:pt x="6746" y="164"/>
                    </a:lnTo>
                    <a:lnTo>
                      <a:pt x="5921" y="24"/>
                    </a:lnTo>
                    <a:lnTo>
                      <a:pt x="532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2"/>
              <p:cNvSpPr/>
              <p:nvPr/>
            </p:nvSpPr>
            <p:spPr>
              <a:xfrm>
                <a:off x="6505332" y="-411189"/>
                <a:ext cx="230943" cy="383816"/>
              </a:xfrm>
              <a:custGeom>
                <a:rect b="b" l="l" r="r" t="t"/>
                <a:pathLst>
                  <a:path extrusionOk="0" h="11155" w="6712">
                    <a:moveTo>
                      <a:pt x="5188" y="1"/>
                    </a:moveTo>
                    <a:lnTo>
                      <a:pt x="4955" y="12"/>
                    </a:lnTo>
                    <a:lnTo>
                      <a:pt x="4490" y="82"/>
                    </a:lnTo>
                    <a:lnTo>
                      <a:pt x="4025" y="233"/>
                    </a:lnTo>
                    <a:lnTo>
                      <a:pt x="3548" y="454"/>
                    </a:lnTo>
                    <a:lnTo>
                      <a:pt x="3315" y="582"/>
                    </a:lnTo>
                    <a:lnTo>
                      <a:pt x="3071" y="733"/>
                    </a:lnTo>
                    <a:lnTo>
                      <a:pt x="2676" y="1059"/>
                    </a:lnTo>
                    <a:lnTo>
                      <a:pt x="2350" y="1431"/>
                    </a:lnTo>
                    <a:lnTo>
                      <a:pt x="2117" y="1838"/>
                    </a:lnTo>
                    <a:lnTo>
                      <a:pt x="2036" y="2059"/>
                    </a:lnTo>
                    <a:lnTo>
                      <a:pt x="1943" y="2059"/>
                    </a:lnTo>
                    <a:lnTo>
                      <a:pt x="1943" y="280"/>
                    </a:lnTo>
                    <a:lnTo>
                      <a:pt x="1" y="280"/>
                    </a:lnTo>
                    <a:lnTo>
                      <a:pt x="1" y="11155"/>
                    </a:lnTo>
                    <a:lnTo>
                      <a:pt x="2036" y="11155"/>
                    </a:lnTo>
                    <a:lnTo>
                      <a:pt x="2036" y="5176"/>
                    </a:lnTo>
                    <a:lnTo>
                      <a:pt x="2036" y="4827"/>
                    </a:lnTo>
                    <a:lnTo>
                      <a:pt x="2152" y="4188"/>
                    </a:lnTo>
                    <a:lnTo>
                      <a:pt x="2362" y="3618"/>
                    </a:lnTo>
                    <a:lnTo>
                      <a:pt x="2687" y="3106"/>
                    </a:lnTo>
                    <a:lnTo>
                      <a:pt x="2885" y="2885"/>
                    </a:lnTo>
                    <a:lnTo>
                      <a:pt x="3106" y="2676"/>
                    </a:lnTo>
                    <a:lnTo>
                      <a:pt x="3560" y="2350"/>
                    </a:lnTo>
                    <a:lnTo>
                      <a:pt x="4048" y="2129"/>
                    </a:lnTo>
                    <a:lnTo>
                      <a:pt x="4572" y="2024"/>
                    </a:lnTo>
                    <a:lnTo>
                      <a:pt x="4851" y="2013"/>
                    </a:lnTo>
                    <a:lnTo>
                      <a:pt x="5188" y="2013"/>
                    </a:lnTo>
                    <a:lnTo>
                      <a:pt x="5735" y="2094"/>
                    </a:lnTo>
                    <a:lnTo>
                      <a:pt x="5944" y="2176"/>
                    </a:lnTo>
                    <a:lnTo>
                      <a:pt x="6712" y="268"/>
                    </a:lnTo>
                    <a:lnTo>
                      <a:pt x="6398" y="140"/>
                    </a:lnTo>
                    <a:lnTo>
                      <a:pt x="5630" y="12"/>
                    </a:lnTo>
                    <a:lnTo>
                      <a:pt x="51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2"/>
              <p:cNvSpPr/>
              <p:nvPr/>
            </p:nvSpPr>
            <p:spPr>
              <a:xfrm>
                <a:off x="6779457" y="-414388"/>
                <a:ext cx="375042" cy="551483"/>
              </a:xfrm>
              <a:custGeom>
                <a:rect b="b" l="l" r="r" t="t"/>
                <a:pathLst>
                  <a:path extrusionOk="0" h="16028" w="10900">
                    <a:moveTo>
                      <a:pt x="5409" y="1885"/>
                    </a:moveTo>
                    <a:lnTo>
                      <a:pt x="5758" y="1896"/>
                    </a:lnTo>
                    <a:lnTo>
                      <a:pt x="6410" y="2036"/>
                    </a:lnTo>
                    <a:lnTo>
                      <a:pt x="7026" y="2303"/>
                    </a:lnTo>
                    <a:lnTo>
                      <a:pt x="7584" y="2699"/>
                    </a:lnTo>
                    <a:lnTo>
                      <a:pt x="7852" y="2955"/>
                    </a:lnTo>
                    <a:lnTo>
                      <a:pt x="8096" y="3234"/>
                    </a:lnTo>
                    <a:lnTo>
                      <a:pt x="8468" y="3862"/>
                    </a:lnTo>
                    <a:lnTo>
                      <a:pt x="8724" y="4571"/>
                    </a:lnTo>
                    <a:lnTo>
                      <a:pt x="8852" y="5374"/>
                    </a:lnTo>
                    <a:lnTo>
                      <a:pt x="8864" y="5816"/>
                    </a:lnTo>
                    <a:lnTo>
                      <a:pt x="8852" y="6246"/>
                    </a:lnTo>
                    <a:lnTo>
                      <a:pt x="8724" y="7049"/>
                    </a:lnTo>
                    <a:lnTo>
                      <a:pt x="8468" y="7758"/>
                    </a:lnTo>
                    <a:lnTo>
                      <a:pt x="8096" y="8386"/>
                    </a:lnTo>
                    <a:lnTo>
                      <a:pt x="7852" y="8666"/>
                    </a:lnTo>
                    <a:lnTo>
                      <a:pt x="7584" y="8921"/>
                    </a:lnTo>
                    <a:lnTo>
                      <a:pt x="7026" y="9317"/>
                    </a:lnTo>
                    <a:lnTo>
                      <a:pt x="6410" y="9584"/>
                    </a:lnTo>
                    <a:lnTo>
                      <a:pt x="5758" y="9724"/>
                    </a:lnTo>
                    <a:lnTo>
                      <a:pt x="5409" y="9736"/>
                    </a:lnTo>
                    <a:lnTo>
                      <a:pt x="5049" y="9724"/>
                    </a:lnTo>
                    <a:lnTo>
                      <a:pt x="4386" y="9584"/>
                    </a:lnTo>
                    <a:lnTo>
                      <a:pt x="3769" y="9317"/>
                    </a:lnTo>
                    <a:lnTo>
                      <a:pt x="3211" y="8921"/>
                    </a:lnTo>
                    <a:lnTo>
                      <a:pt x="2943" y="8677"/>
                    </a:lnTo>
                    <a:lnTo>
                      <a:pt x="2711" y="8398"/>
                    </a:lnTo>
                    <a:lnTo>
                      <a:pt x="2327" y="7770"/>
                    </a:lnTo>
                    <a:lnTo>
                      <a:pt x="2083" y="7060"/>
                    </a:lnTo>
                    <a:lnTo>
                      <a:pt x="1955" y="6246"/>
                    </a:lnTo>
                    <a:lnTo>
                      <a:pt x="1943" y="5816"/>
                    </a:lnTo>
                    <a:lnTo>
                      <a:pt x="1955" y="5374"/>
                    </a:lnTo>
                    <a:lnTo>
                      <a:pt x="2083" y="4560"/>
                    </a:lnTo>
                    <a:lnTo>
                      <a:pt x="2327" y="3850"/>
                    </a:lnTo>
                    <a:lnTo>
                      <a:pt x="2711" y="3222"/>
                    </a:lnTo>
                    <a:lnTo>
                      <a:pt x="2943" y="2943"/>
                    </a:lnTo>
                    <a:lnTo>
                      <a:pt x="3211" y="2687"/>
                    </a:lnTo>
                    <a:lnTo>
                      <a:pt x="3769" y="2292"/>
                    </a:lnTo>
                    <a:lnTo>
                      <a:pt x="4386" y="2024"/>
                    </a:lnTo>
                    <a:lnTo>
                      <a:pt x="5049" y="1896"/>
                    </a:lnTo>
                    <a:lnTo>
                      <a:pt x="5409" y="1885"/>
                    </a:lnTo>
                    <a:close/>
                    <a:moveTo>
                      <a:pt x="5433" y="1"/>
                    </a:moveTo>
                    <a:lnTo>
                      <a:pt x="4839" y="70"/>
                    </a:lnTo>
                    <a:lnTo>
                      <a:pt x="4281" y="210"/>
                    </a:lnTo>
                    <a:lnTo>
                      <a:pt x="3758" y="408"/>
                    </a:lnTo>
                    <a:lnTo>
                      <a:pt x="3513" y="536"/>
                    </a:lnTo>
                    <a:lnTo>
                      <a:pt x="3269" y="675"/>
                    </a:lnTo>
                    <a:lnTo>
                      <a:pt x="2827" y="978"/>
                    </a:lnTo>
                    <a:lnTo>
                      <a:pt x="2467" y="1303"/>
                    </a:lnTo>
                    <a:lnTo>
                      <a:pt x="2153" y="1675"/>
                    </a:lnTo>
                    <a:lnTo>
                      <a:pt x="2036" y="1873"/>
                    </a:lnTo>
                    <a:lnTo>
                      <a:pt x="1943" y="1873"/>
                    </a:lnTo>
                    <a:lnTo>
                      <a:pt x="1943" y="361"/>
                    </a:lnTo>
                    <a:lnTo>
                      <a:pt x="1" y="361"/>
                    </a:lnTo>
                    <a:lnTo>
                      <a:pt x="1" y="16028"/>
                    </a:lnTo>
                    <a:lnTo>
                      <a:pt x="2036" y="16028"/>
                    </a:lnTo>
                    <a:lnTo>
                      <a:pt x="2036" y="11236"/>
                    </a:lnTo>
                    <a:lnTo>
                      <a:pt x="1943" y="9724"/>
                    </a:lnTo>
                    <a:lnTo>
                      <a:pt x="2036" y="9724"/>
                    </a:lnTo>
                    <a:lnTo>
                      <a:pt x="2164" y="9922"/>
                    </a:lnTo>
                    <a:lnTo>
                      <a:pt x="2467" y="10294"/>
                    </a:lnTo>
                    <a:lnTo>
                      <a:pt x="2839" y="10631"/>
                    </a:lnTo>
                    <a:lnTo>
                      <a:pt x="3269" y="10922"/>
                    </a:lnTo>
                    <a:lnTo>
                      <a:pt x="3513" y="11062"/>
                    </a:lnTo>
                    <a:lnTo>
                      <a:pt x="3758" y="11189"/>
                    </a:lnTo>
                    <a:lnTo>
                      <a:pt x="4281" y="11387"/>
                    </a:lnTo>
                    <a:lnTo>
                      <a:pt x="4839" y="11527"/>
                    </a:lnTo>
                    <a:lnTo>
                      <a:pt x="5433" y="11597"/>
                    </a:lnTo>
                    <a:lnTo>
                      <a:pt x="5735" y="11597"/>
                    </a:lnTo>
                    <a:lnTo>
                      <a:pt x="6258" y="11585"/>
                    </a:lnTo>
                    <a:lnTo>
                      <a:pt x="7003" y="11434"/>
                    </a:lnTo>
                    <a:lnTo>
                      <a:pt x="7480" y="11283"/>
                    </a:lnTo>
                    <a:lnTo>
                      <a:pt x="7933" y="11073"/>
                    </a:lnTo>
                    <a:lnTo>
                      <a:pt x="8364" y="10806"/>
                    </a:lnTo>
                    <a:lnTo>
                      <a:pt x="8980" y="10329"/>
                    </a:lnTo>
                    <a:lnTo>
                      <a:pt x="9375" y="9922"/>
                    </a:lnTo>
                    <a:lnTo>
                      <a:pt x="9736" y="9503"/>
                    </a:lnTo>
                    <a:lnTo>
                      <a:pt x="10306" y="8573"/>
                    </a:lnTo>
                    <a:lnTo>
                      <a:pt x="10690" y="7537"/>
                    </a:lnTo>
                    <a:lnTo>
                      <a:pt x="10887" y="6409"/>
                    </a:lnTo>
                    <a:lnTo>
                      <a:pt x="10899" y="5793"/>
                    </a:lnTo>
                    <a:lnTo>
                      <a:pt x="10887" y="5188"/>
                    </a:lnTo>
                    <a:lnTo>
                      <a:pt x="10690" y="4060"/>
                    </a:lnTo>
                    <a:lnTo>
                      <a:pt x="10306" y="3025"/>
                    </a:lnTo>
                    <a:lnTo>
                      <a:pt x="9736" y="2094"/>
                    </a:lnTo>
                    <a:lnTo>
                      <a:pt x="9375" y="1664"/>
                    </a:lnTo>
                    <a:lnTo>
                      <a:pt x="8980" y="1268"/>
                    </a:lnTo>
                    <a:lnTo>
                      <a:pt x="8364" y="780"/>
                    </a:lnTo>
                    <a:lnTo>
                      <a:pt x="7933" y="524"/>
                    </a:lnTo>
                    <a:lnTo>
                      <a:pt x="7480" y="315"/>
                    </a:lnTo>
                    <a:lnTo>
                      <a:pt x="7003" y="152"/>
                    </a:lnTo>
                    <a:lnTo>
                      <a:pt x="6258" y="12"/>
                    </a:lnTo>
                    <a:lnTo>
                      <a:pt x="5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2"/>
              <p:cNvSpPr/>
              <p:nvPr/>
            </p:nvSpPr>
            <p:spPr>
              <a:xfrm>
                <a:off x="7215675" y="-411189"/>
                <a:ext cx="230943" cy="383816"/>
              </a:xfrm>
              <a:custGeom>
                <a:rect b="b" l="l" r="r" t="t"/>
                <a:pathLst>
                  <a:path extrusionOk="0" h="11155" w="6712">
                    <a:moveTo>
                      <a:pt x="5188" y="1"/>
                    </a:moveTo>
                    <a:lnTo>
                      <a:pt x="4955" y="12"/>
                    </a:lnTo>
                    <a:lnTo>
                      <a:pt x="4490" y="82"/>
                    </a:lnTo>
                    <a:lnTo>
                      <a:pt x="4025" y="233"/>
                    </a:lnTo>
                    <a:lnTo>
                      <a:pt x="3548" y="454"/>
                    </a:lnTo>
                    <a:lnTo>
                      <a:pt x="3315" y="582"/>
                    </a:lnTo>
                    <a:lnTo>
                      <a:pt x="3071" y="733"/>
                    </a:lnTo>
                    <a:lnTo>
                      <a:pt x="2676" y="1059"/>
                    </a:lnTo>
                    <a:lnTo>
                      <a:pt x="2350" y="1431"/>
                    </a:lnTo>
                    <a:lnTo>
                      <a:pt x="2117" y="1838"/>
                    </a:lnTo>
                    <a:lnTo>
                      <a:pt x="2036" y="2059"/>
                    </a:lnTo>
                    <a:lnTo>
                      <a:pt x="1943" y="2059"/>
                    </a:lnTo>
                    <a:lnTo>
                      <a:pt x="1943" y="280"/>
                    </a:lnTo>
                    <a:lnTo>
                      <a:pt x="1" y="280"/>
                    </a:lnTo>
                    <a:lnTo>
                      <a:pt x="1" y="11155"/>
                    </a:lnTo>
                    <a:lnTo>
                      <a:pt x="2036" y="11155"/>
                    </a:lnTo>
                    <a:lnTo>
                      <a:pt x="2036" y="5176"/>
                    </a:lnTo>
                    <a:lnTo>
                      <a:pt x="2036" y="4827"/>
                    </a:lnTo>
                    <a:lnTo>
                      <a:pt x="2152" y="4188"/>
                    </a:lnTo>
                    <a:lnTo>
                      <a:pt x="2362" y="3618"/>
                    </a:lnTo>
                    <a:lnTo>
                      <a:pt x="2687" y="3106"/>
                    </a:lnTo>
                    <a:lnTo>
                      <a:pt x="2885" y="2885"/>
                    </a:lnTo>
                    <a:lnTo>
                      <a:pt x="3106" y="2676"/>
                    </a:lnTo>
                    <a:lnTo>
                      <a:pt x="3560" y="2350"/>
                    </a:lnTo>
                    <a:lnTo>
                      <a:pt x="4048" y="2129"/>
                    </a:lnTo>
                    <a:lnTo>
                      <a:pt x="4572" y="2024"/>
                    </a:lnTo>
                    <a:lnTo>
                      <a:pt x="4851" y="2013"/>
                    </a:lnTo>
                    <a:lnTo>
                      <a:pt x="5188" y="2013"/>
                    </a:lnTo>
                    <a:lnTo>
                      <a:pt x="5735" y="2094"/>
                    </a:lnTo>
                    <a:lnTo>
                      <a:pt x="5944" y="2176"/>
                    </a:lnTo>
                    <a:lnTo>
                      <a:pt x="6712" y="268"/>
                    </a:lnTo>
                    <a:lnTo>
                      <a:pt x="6398" y="140"/>
                    </a:lnTo>
                    <a:lnTo>
                      <a:pt x="5630" y="12"/>
                    </a:lnTo>
                    <a:lnTo>
                      <a:pt x="51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2"/>
              <p:cNvSpPr/>
              <p:nvPr/>
            </p:nvSpPr>
            <p:spPr>
              <a:xfrm>
                <a:off x="7484226" y="-580061"/>
                <a:ext cx="98853" cy="552688"/>
              </a:xfrm>
              <a:custGeom>
                <a:rect b="b" l="l" r="r" t="t"/>
                <a:pathLst>
                  <a:path extrusionOk="0" h="16063" w="2873">
                    <a:moveTo>
                      <a:pt x="1291" y="0"/>
                    </a:moveTo>
                    <a:lnTo>
                      <a:pt x="1012" y="59"/>
                    </a:lnTo>
                    <a:lnTo>
                      <a:pt x="756" y="163"/>
                    </a:lnTo>
                    <a:lnTo>
                      <a:pt x="523" y="314"/>
                    </a:lnTo>
                    <a:lnTo>
                      <a:pt x="419" y="419"/>
                    </a:lnTo>
                    <a:lnTo>
                      <a:pt x="314" y="524"/>
                    </a:lnTo>
                    <a:lnTo>
                      <a:pt x="163" y="756"/>
                    </a:lnTo>
                    <a:lnTo>
                      <a:pt x="58" y="1012"/>
                    </a:lnTo>
                    <a:lnTo>
                      <a:pt x="0" y="1291"/>
                    </a:lnTo>
                    <a:lnTo>
                      <a:pt x="0" y="1443"/>
                    </a:lnTo>
                    <a:lnTo>
                      <a:pt x="0" y="1582"/>
                    </a:lnTo>
                    <a:lnTo>
                      <a:pt x="58" y="1861"/>
                    </a:lnTo>
                    <a:lnTo>
                      <a:pt x="163" y="2117"/>
                    </a:lnTo>
                    <a:lnTo>
                      <a:pt x="314" y="2350"/>
                    </a:lnTo>
                    <a:lnTo>
                      <a:pt x="419" y="2454"/>
                    </a:lnTo>
                    <a:lnTo>
                      <a:pt x="523" y="2559"/>
                    </a:lnTo>
                    <a:lnTo>
                      <a:pt x="756" y="2710"/>
                    </a:lnTo>
                    <a:lnTo>
                      <a:pt x="1012" y="2815"/>
                    </a:lnTo>
                    <a:lnTo>
                      <a:pt x="1291" y="2873"/>
                    </a:lnTo>
                    <a:lnTo>
                      <a:pt x="1582" y="2873"/>
                    </a:lnTo>
                    <a:lnTo>
                      <a:pt x="1861" y="2815"/>
                    </a:lnTo>
                    <a:lnTo>
                      <a:pt x="2117" y="2710"/>
                    </a:lnTo>
                    <a:lnTo>
                      <a:pt x="2349" y="2559"/>
                    </a:lnTo>
                    <a:lnTo>
                      <a:pt x="2454" y="2454"/>
                    </a:lnTo>
                    <a:lnTo>
                      <a:pt x="2559" y="2350"/>
                    </a:lnTo>
                    <a:lnTo>
                      <a:pt x="2722" y="2106"/>
                    </a:lnTo>
                    <a:lnTo>
                      <a:pt x="2826" y="1850"/>
                    </a:lnTo>
                    <a:lnTo>
                      <a:pt x="2873" y="1582"/>
                    </a:lnTo>
                    <a:lnTo>
                      <a:pt x="2873" y="1443"/>
                    </a:lnTo>
                    <a:lnTo>
                      <a:pt x="2873" y="1291"/>
                    </a:lnTo>
                    <a:lnTo>
                      <a:pt x="2815" y="1012"/>
                    </a:lnTo>
                    <a:lnTo>
                      <a:pt x="2710" y="756"/>
                    </a:lnTo>
                    <a:lnTo>
                      <a:pt x="2559" y="524"/>
                    </a:lnTo>
                    <a:lnTo>
                      <a:pt x="2454" y="419"/>
                    </a:lnTo>
                    <a:lnTo>
                      <a:pt x="2349" y="314"/>
                    </a:lnTo>
                    <a:lnTo>
                      <a:pt x="2117" y="163"/>
                    </a:lnTo>
                    <a:lnTo>
                      <a:pt x="1861" y="59"/>
                    </a:lnTo>
                    <a:lnTo>
                      <a:pt x="1582" y="0"/>
                    </a:lnTo>
                    <a:close/>
                    <a:moveTo>
                      <a:pt x="419" y="5188"/>
                    </a:moveTo>
                    <a:lnTo>
                      <a:pt x="419" y="16063"/>
                    </a:lnTo>
                    <a:lnTo>
                      <a:pt x="2454" y="16063"/>
                    </a:lnTo>
                    <a:lnTo>
                      <a:pt x="2454" y="5188"/>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2"/>
              <p:cNvSpPr/>
              <p:nvPr/>
            </p:nvSpPr>
            <p:spPr>
              <a:xfrm>
                <a:off x="7635894" y="-413976"/>
                <a:ext cx="310562" cy="398611"/>
              </a:xfrm>
              <a:custGeom>
                <a:rect b="b" l="l" r="r" t="t"/>
                <a:pathLst>
                  <a:path extrusionOk="0" h="11585" w="9026">
                    <a:moveTo>
                      <a:pt x="4664" y="0"/>
                    </a:moveTo>
                    <a:lnTo>
                      <a:pt x="4234" y="12"/>
                    </a:lnTo>
                    <a:lnTo>
                      <a:pt x="3420" y="116"/>
                    </a:lnTo>
                    <a:lnTo>
                      <a:pt x="2664" y="349"/>
                    </a:lnTo>
                    <a:lnTo>
                      <a:pt x="1966" y="686"/>
                    </a:lnTo>
                    <a:lnTo>
                      <a:pt x="1640" y="896"/>
                    </a:lnTo>
                    <a:lnTo>
                      <a:pt x="1326" y="1128"/>
                    </a:lnTo>
                    <a:lnTo>
                      <a:pt x="849" y="1640"/>
                    </a:lnTo>
                    <a:lnTo>
                      <a:pt x="535" y="2233"/>
                    </a:lnTo>
                    <a:lnTo>
                      <a:pt x="372" y="2885"/>
                    </a:lnTo>
                    <a:lnTo>
                      <a:pt x="361" y="3245"/>
                    </a:lnTo>
                    <a:lnTo>
                      <a:pt x="372" y="3548"/>
                    </a:lnTo>
                    <a:lnTo>
                      <a:pt x="477" y="4118"/>
                    </a:lnTo>
                    <a:lnTo>
                      <a:pt x="710" y="4618"/>
                    </a:lnTo>
                    <a:lnTo>
                      <a:pt x="1059" y="5060"/>
                    </a:lnTo>
                    <a:lnTo>
                      <a:pt x="1291" y="5246"/>
                    </a:lnTo>
                    <a:lnTo>
                      <a:pt x="1524" y="5432"/>
                    </a:lnTo>
                    <a:lnTo>
                      <a:pt x="2001" y="5734"/>
                    </a:lnTo>
                    <a:lnTo>
                      <a:pt x="2501" y="5990"/>
                    </a:lnTo>
                    <a:lnTo>
                      <a:pt x="3001" y="6176"/>
                    </a:lnTo>
                    <a:lnTo>
                      <a:pt x="3268" y="6246"/>
                    </a:lnTo>
                    <a:lnTo>
                      <a:pt x="5455" y="6793"/>
                    </a:lnTo>
                    <a:lnTo>
                      <a:pt x="5816" y="6886"/>
                    </a:lnTo>
                    <a:lnTo>
                      <a:pt x="6374" y="7165"/>
                    </a:lnTo>
                    <a:lnTo>
                      <a:pt x="6746" y="7514"/>
                    </a:lnTo>
                    <a:lnTo>
                      <a:pt x="6932" y="7967"/>
                    </a:lnTo>
                    <a:lnTo>
                      <a:pt x="6944" y="8223"/>
                    </a:lnTo>
                    <a:lnTo>
                      <a:pt x="6932" y="8398"/>
                    </a:lnTo>
                    <a:lnTo>
                      <a:pt x="6862" y="8700"/>
                    </a:lnTo>
                    <a:lnTo>
                      <a:pt x="6711" y="8979"/>
                    </a:lnTo>
                    <a:lnTo>
                      <a:pt x="6479" y="9223"/>
                    </a:lnTo>
                    <a:lnTo>
                      <a:pt x="6327" y="9328"/>
                    </a:lnTo>
                    <a:lnTo>
                      <a:pt x="6176" y="9433"/>
                    </a:lnTo>
                    <a:lnTo>
                      <a:pt x="5827" y="9584"/>
                    </a:lnTo>
                    <a:lnTo>
                      <a:pt x="5432" y="9689"/>
                    </a:lnTo>
                    <a:lnTo>
                      <a:pt x="5001" y="9747"/>
                    </a:lnTo>
                    <a:lnTo>
                      <a:pt x="4757" y="9758"/>
                    </a:lnTo>
                    <a:lnTo>
                      <a:pt x="4501" y="9747"/>
                    </a:lnTo>
                    <a:lnTo>
                      <a:pt x="4024" y="9689"/>
                    </a:lnTo>
                    <a:lnTo>
                      <a:pt x="3571" y="9561"/>
                    </a:lnTo>
                    <a:lnTo>
                      <a:pt x="3164" y="9375"/>
                    </a:lnTo>
                    <a:lnTo>
                      <a:pt x="2803" y="9119"/>
                    </a:lnTo>
                    <a:lnTo>
                      <a:pt x="2466" y="8793"/>
                    </a:lnTo>
                    <a:lnTo>
                      <a:pt x="2175" y="8421"/>
                    </a:lnTo>
                    <a:lnTo>
                      <a:pt x="1919" y="7967"/>
                    </a:lnTo>
                    <a:lnTo>
                      <a:pt x="1815" y="7723"/>
                    </a:lnTo>
                    <a:lnTo>
                      <a:pt x="0" y="8479"/>
                    </a:lnTo>
                    <a:lnTo>
                      <a:pt x="140" y="8805"/>
                    </a:lnTo>
                    <a:lnTo>
                      <a:pt x="500" y="9410"/>
                    </a:lnTo>
                    <a:lnTo>
                      <a:pt x="942" y="9968"/>
                    </a:lnTo>
                    <a:lnTo>
                      <a:pt x="1454" y="10468"/>
                    </a:lnTo>
                    <a:lnTo>
                      <a:pt x="1745" y="10701"/>
                    </a:lnTo>
                    <a:lnTo>
                      <a:pt x="2047" y="10910"/>
                    </a:lnTo>
                    <a:lnTo>
                      <a:pt x="2722" y="11247"/>
                    </a:lnTo>
                    <a:lnTo>
                      <a:pt x="3478" y="11468"/>
                    </a:lnTo>
                    <a:lnTo>
                      <a:pt x="4304" y="11573"/>
                    </a:lnTo>
                    <a:lnTo>
                      <a:pt x="4746" y="11585"/>
                    </a:lnTo>
                    <a:lnTo>
                      <a:pt x="5211" y="11573"/>
                    </a:lnTo>
                    <a:lnTo>
                      <a:pt x="6072" y="11457"/>
                    </a:lnTo>
                    <a:lnTo>
                      <a:pt x="6851" y="11212"/>
                    </a:lnTo>
                    <a:lnTo>
                      <a:pt x="7525" y="10840"/>
                    </a:lnTo>
                    <a:lnTo>
                      <a:pt x="7828" y="10596"/>
                    </a:lnTo>
                    <a:lnTo>
                      <a:pt x="8119" y="10340"/>
                    </a:lnTo>
                    <a:lnTo>
                      <a:pt x="8561" y="9793"/>
                    </a:lnTo>
                    <a:lnTo>
                      <a:pt x="8863" y="9189"/>
                    </a:lnTo>
                    <a:lnTo>
                      <a:pt x="9014" y="8514"/>
                    </a:lnTo>
                    <a:lnTo>
                      <a:pt x="9026" y="8153"/>
                    </a:lnTo>
                    <a:lnTo>
                      <a:pt x="9014" y="7886"/>
                    </a:lnTo>
                    <a:lnTo>
                      <a:pt x="8933" y="7374"/>
                    </a:lnTo>
                    <a:lnTo>
                      <a:pt x="8747" y="6886"/>
                    </a:lnTo>
                    <a:lnTo>
                      <a:pt x="8468" y="6420"/>
                    </a:lnTo>
                    <a:lnTo>
                      <a:pt x="8293" y="6211"/>
                    </a:lnTo>
                    <a:lnTo>
                      <a:pt x="8107" y="5990"/>
                    </a:lnTo>
                    <a:lnTo>
                      <a:pt x="7630" y="5618"/>
                    </a:lnTo>
                    <a:lnTo>
                      <a:pt x="7072" y="5315"/>
                    </a:lnTo>
                    <a:lnTo>
                      <a:pt x="6397" y="5071"/>
                    </a:lnTo>
                    <a:lnTo>
                      <a:pt x="6025" y="4990"/>
                    </a:lnTo>
                    <a:lnTo>
                      <a:pt x="3873" y="4478"/>
                    </a:lnTo>
                    <a:lnTo>
                      <a:pt x="3536" y="4385"/>
                    </a:lnTo>
                    <a:lnTo>
                      <a:pt x="2989" y="4152"/>
                    </a:lnTo>
                    <a:lnTo>
                      <a:pt x="2629" y="3827"/>
                    </a:lnTo>
                    <a:lnTo>
                      <a:pt x="2454" y="3443"/>
                    </a:lnTo>
                    <a:lnTo>
                      <a:pt x="2431" y="3210"/>
                    </a:lnTo>
                    <a:lnTo>
                      <a:pt x="2443" y="3059"/>
                    </a:lnTo>
                    <a:lnTo>
                      <a:pt x="2524" y="2768"/>
                    </a:lnTo>
                    <a:lnTo>
                      <a:pt x="2687" y="2512"/>
                    </a:lnTo>
                    <a:lnTo>
                      <a:pt x="2920" y="2291"/>
                    </a:lnTo>
                    <a:lnTo>
                      <a:pt x="3059" y="2198"/>
                    </a:lnTo>
                    <a:lnTo>
                      <a:pt x="3222" y="2105"/>
                    </a:lnTo>
                    <a:lnTo>
                      <a:pt x="3559" y="1966"/>
                    </a:lnTo>
                    <a:lnTo>
                      <a:pt x="4141" y="1826"/>
                    </a:lnTo>
                    <a:lnTo>
                      <a:pt x="4583" y="1815"/>
                    </a:lnTo>
                    <a:lnTo>
                      <a:pt x="5048" y="1826"/>
                    </a:lnTo>
                    <a:lnTo>
                      <a:pt x="5641" y="1954"/>
                    </a:lnTo>
                    <a:lnTo>
                      <a:pt x="5990" y="2094"/>
                    </a:lnTo>
                    <a:lnTo>
                      <a:pt x="6304" y="2268"/>
                    </a:lnTo>
                    <a:lnTo>
                      <a:pt x="6583" y="2489"/>
                    </a:lnTo>
                    <a:lnTo>
                      <a:pt x="6804" y="2768"/>
                    </a:lnTo>
                    <a:lnTo>
                      <a:pt x="7002" y="3082"/>
                    </a:lnTo>
                    <a:lnTo>
                      <a:pt x="7072" y="3257"/>
                    </a:lnTo>
                    <a:lnTo>
                      <a:pt x="8851" y="2524"/>
                    </a:lnTo>
                    <a:lnTo>
                      <a:pt x="8723" y="2233"/>
                    </a:lnTo>
                    <a:lnTo>
                      <a:pt x="8398" y="1687"/>
                    </a:lnTo>
                    <a:lnTo>
                      <a:pt x="8002" y="1221"/>
                    </a:lnTo>
                    <a:lnTo>
                      <a:pt x="7514" y="826"/>
                    </a:lnTo>
                    <a:lnTo>
                      <a:pt x="7235" y="652"/>
                    </a:lnTo>
                    <a:lnTo>
                      <a:pt x="6944" y="500"/>
                    </a:lnTo>
                    <a:lnTo>
                      <a:pt x="6339" y="244"/>
                    </a:lnTo>
                    <a:lnTo>
                      <a:pt x="5699" y="82"/>
                    </a:lnTo>
                    <a:lnTo>
                      <a:pt x="5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2"/>
              <p:cNvSpPr/>
              <p:nvPr/>
            </p:nvSpPr>
            <p:spPr>
              <a:xfrm>
                <a:off x="7990463" y="-414801"/>
                <a:ext cx="366199" cy="399437"/>
              </a:xfrm>
              <a:custGeom>
                <a:rect b="b" l="l" r="r" t="t"/>
                <a:pathLst>
                  <a:path extrusionOk="0" h="11609" w="10643">
                    <a:moveTo>
                      <a:pt x="5653" y="1885"/>
                    </a:moveTo>
                    <a:lnTo>
                      <a:pt x="6339" y="1990"/>
                    </a:lnTo>
                    <a:lnTo>
                      <a:pt x="6921" y="2211"/>
                    </a:lnTo>
                    <a:lnTo>
                      <a:pt x="7409" y="2525"/>
                    </a:lnTo>
                    <a:lnTo>
                      <a:pt x="7619" y="2723"/>
                    </a:lnTo>
                    <a:lnTo>
                      <a:pt x="7805" y="2944"/>
                    </a:lnTo>
                    <a:lnTo>
                      <a:pt x="8107" y="3374"/>
                    </a:lnTo>
                    <a:lnTo>
                      <a:pt x="8328" y="3816"/>
                    </a:lnTo>
                    <a:lnTo>
                      <a:pt x="8444" y="4269"/>
                    </a:lnTo>
                    <a:lnTo>
                      <a:pt x="8479" y="4502"/>
                    </a:lnTo>
                    <a:lnTo>
                      <a:pt x="2164" y="4502"/>
                    </a:lnTo>
                    <a:lnTo>
                      <a:pt x="2245" y="4200"/>
                    </a:lnTo>
                    <a:lnTo>
                      <a:pt x="2478" y="3665"/>
                    </a:lnTo>
                    <a:lnTo>
                      <a:pt x="2757" y="3199"/>
                    </a:lnTo>
                    <a:lnTo>
                      <a:pt x="3106" y="2781"/>
                    </a:lnTo>
                    <a:lnTo>
                      <a:pt x="3315" y="2595"/>
                    </a:lnTo>
                    <a:lnTo>
                      <a:pt x="3524" y="2420"/>
                    </a:lnTo>
                    <a:lnTo>
                      <a:pt x="3978" y="2153"/>
                    </a:lnTo>
                    <a:lnTo>
                      <a:pt x="4467" y="1978"/>
                    </a:lnTo>
                    <a:lnTo>
                      <a:pt x="4990" y="1885"/>
                    </a:lnTo>
                    <a:close/>
                    <a:moveTo>
                      <a:pt x="5316" y="1"/>
                    </a:moveTo>
                    <a:lnTo>
                      <a:pt x="5036" y="13"/>
                    </a:lnTo>
                    <a:lnTo>
                      <a:pt x="4478" y="71"/>
                    </a:lnTo>
                    <a:lnTo>
                      <a:pt x="3955" y="175"/>
                    </a:lnTo>
                    <a:lnTo>
                      <a:pt x="3443" y="338"/>
                    </a:lnTo>
                    <a:lnTo>
                      <a:pt x="2966" y="548"/>
                    </a:lnTo>
                    <a:lnTo>
                      <a:pt x="2513" y="815"/>
                    </a:lnTo>
                    <a:lnTo>
                      <a:pt x="2082" y="1141"/>
                    </a:lnTo>
                    <a:lnTo>
                      <a:pt x="1687" y="1513"/>
                    </a:lnTo>
                    <a:lnTo>
                      <a:pt x="1501" y="1722"/>
                    </a:lnTo>
                    <a:lnTo>
                      <a:pt x="1140" y="2153"/>
                    </a:lnTo>
                    <a:lnTo>
                      <a:pt x="570" y="3095"/>
                    </a:lnTo>
                    <a:lnTo>
                      <a:pt x="198" y="4118"/>
                    </a:lnTo>
                    <a:lnTo>
                      <a:pt x="12" y="5223"/>
                    </a:lnTo>
                    <a:lnTo>
                      <a:pt x="0" y="5805"/>
                    </a:lnTo>
                    <a:lnTo>
                      <a:pt x="12" y="6433"/>
                    </a:lnTo>
                    <a:lnTo>
                      <a:pt x="210" y="7584"/>
                    </a:lnTo>
                    <a:lnTo>
                      <a:pt x="477" y="8364"/>
                    </a:lnTo>
                    <a:lnTo>
                      <a:pt x="721" y="8864"/>
                    </a:lnTo>
                    <a:lnTo>
                      <a:pt x="1012" y="9317"/>
                    </a:lnTo>
                    <a:lnTo>
                      <a:pt x="1349" y="9759"/>
                    </a:lnTo>
                    <a:lnTo>
                      <a:pt x="1536" y="9969"/>
                    </a:lnTo>
                    <a:lnTo>
                      <a:pt x="1733" y="10166"/>
                    </a:lnTo>
                    <a:lnTo>
                      <a:pt x="2152" y="10527"/>
                    </a:lnTo>
                    <a:lnTo>
                      <a:pt x="2594" y="10829"/>
                    </a:lnTo>
                    <a:lnTo>
                      <a:pt x="3071" y="11085"/>
                    </a:lnTo>
                    <a:lnTo>
                      <a:pt x="3571" y="11295"/>
                    </a:lnTo>
                    <a:lnTo>
                      <a:pt x="4094" y="11446"/>
                    </a:lnTo>
                    <a:lnTo>
                      <a:pt x="4943" y="11597"/>
                    </a:lnTo>
                    <a:lnTo>
                      <a:pt x="5548" y="11609"/>
                    </a:lnTo>
                    <a:lnTo>
                      <a:pt x="5990" y="11597"/>
                    </a:lnTo>
                    <a:lnTo>
                      <a:pt x="6804" y="11492"/>
                    </a:lnTo>
                    <a:lnTo>
                      <a:pt x="7549" y="11271"/>
                    </a:lnTo>
                    <a:lnTo>
                      <a:pt x="8223" y="10957"/>
                    </a:lnTo>
                    <a:lnTo>
                      <a:pt x="8537" y="10748"/>
                    </a:lnTo>
                    <a:lnTo>
                      <a:pt x="8828" y="10539"/>
                    </a:lnTo>
                    <a:lnTo>
                      <a:pt x="9363" y="10050"/>
                    </a:lnTo>
                    <a:lnTo>
                      <a:pt x="9793" y="9527"/>
                    </a:lnTo>
                    <a:lnTo>
                      <a:pt x="10154" y="8945"/>
                    </a:lnTo>
                    <a:lnTo>
                      <a:pt x="10294" y="8631"/>
                    </a:lnTo>
                    <a:lnTo>
                      <a:pt x="8479" y="7875"/>
                    </a:lnTo>
                    <a:lnTo>
                      <a:pt x="8375" y="8096"/>
                    </a:lnTo>
                    <a:lnTo>
                      <a:pt x="8130" y="8503"/>
                    </a:lnTo>
                    <a:lnTo>
                      <a:pt x="7851" y="8852"/>
                    </a:lnTo>
                    <a:lnTo>
                      <a:pt x="7525" y="9143"/>
                    </a:lnTo>
                    <a:lnTo>
                      <a:pt x="7153" y="9375"/>
                    </a:lnTo>
                    <a:lnTo>
                      <a:pt x="6735" y="9550"/>
                    </a:lnTo>
                    <a:lnTo>
                      <a:pt x="6269" y="9666"/>
                    </a:lnTo>
                    <a:lnTo>
                      <a:pt x="5769" y="9724"/>
                    </a:lnTo>
                    <a:lnTo>
                      <a:pt x="5490" y="9736"/>
                    </a:lnTo>
                    <a:lnTo>
                      <a:pt x="5153" y="9724"/>
                    </a:lnTo>
                    <a:lnTo>
                      <a:pt x="4525" y="9608"/>
                    </a:lnTo>
                    <a:lnTo>
                      <a:pt x="3931" y="9364"/>
                    </a:lnTo>
                    <a:lnTo>
                      <a:pt x="3373" y="9003"/>
                    </a:lnTo>
                    <a:lnTo>
                      <a:pt x="3129" y="8771"/>
                    </a:lnTo>
                    <a:lnTo>
                      <a:pt x="2873" y="8526"/>
                    </a:lnTo>
                    <a:lnTo>
                      <a:pt x="2489" y="7956"/>
                    </a:lnTo>
                    <a:lnTo>
                      <a:pt x="2210" y="7305"/>
                    </a:lnTo>
                    <a:lnTo>
                      <a:pt x="2047" y="6572"/>
                    </a:lnTo>
                    <a:lnTo>
                      <a:pt x="2024" y="6165"/>
                    </a:lnTo>
                    <a:lnTo>
                      <a:pt x="10608" y="6165"/>
                    </a:lnTo>
                    <a:lnTo>
                      <a:pt x="10643" y="5793"/>
                    </a:lnTo>
                    <a:lnTo>
                      <a:pt x="10619" y="5142"/>
                    </a:lnTo>
                    <a:lnTo>
                      <a:pt x="10445" y="3955"/>
                    </a:lnTo>
                    <a:lnTo>
                      <a:pt x="10189" y="3153"/>
                    </a:lnTo>
                    <a:lnTo>
                      <a:pt x="9956" y="2664"/>
                    </a:lnTo>
                    <a:lnTo>
                      <a:pt x="9689" y="2199"/>
                    </a:lnTo>
                    <a:lnTo>
                      <a:pt x="9363" y="1780"/>
                    </a:lnTo>
                    <a:lnTo>
                      <a:pt x="9189" y="1571"/>
                    </a:lnTo>
                    <a:lnTo>
                      <a:pt x="9003" y="1385"/>
                    </a:lnTo>
                    <a:lnTo>
                      <a:pt x="8607" y="1036"/>
                    </a:lnTo>
                    <a:lnTo>
                      <a:pt x="8188" y="745"/>
                    </a:lnTo>
                    <a:lnTo>
                      <a:pt x="7735" y="501"/>
                    </a:lnTo>
                    <a:lnTo>
                      <a:pt x="7258" y="303"/>
                    </a:lnTo>
                    <a:lnTo>
                      <a:pt x="6735" y="164"/>
                    </a:lnTo>
                    <a:lnTo>
                      <a:pt x="5909" y="24"/>
                    </a:lnTo>
                    <a:lnTo>
                      <a:pt x="531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6" name="Google Shape;386;p22"/>
            <p:cNvGrpSpPr/>
            <p:nvPr/>
          </p:nvGrpSpPr>
          <p:grpSpPr>
            <a:xfrm>
              <a:off x="617758" y="4545787"/>
              <a:ext cx="281169" cy="281165"/>
              <a:chOff x="617758" y="4545787"/>
              <a:chExt cx="281169" cy="281165"/>
            </a:xfrm>
          </p:grpSpPr>
          <p:sp>
            <p:nvSpPr>
              <p:cNvPr id="387" name="Google Shape;387;p22"/>
              <p:cNvSpPr/>
              <p:nvPr/>
            </p:nvSpPr>
            <p:spPr>
              <a:xfrm>
                <a:off x="640318" y="4545787"/>
                <a:ext cx="243368" cy="172522"/>
              </a:xfrm>
              <a:custGeom>
                <a:rect b="b" l="l" r="r" t="t"/>
                <a:pathLst>
                  <a:path extrusionOk="0" h="18948" w="26729">
                    <a:moveTo>
                      <a:pt x="12469" y="0"/>
                    </a:moveTo>
                    <a:lnTo>
                      <a:pt x="11457" y="70"/>
                    </a:lnTo>
                    <a:lnTo>
                      <a:pt x="10480" y="198"/>
                    </a:lnTo>
                    <a:lnTo>
                      <a:pt x="9514" y="384"/>
                    </a:lnTo>
                    <a:lnTo>
                      <a:pt x="8561" y="629"/>
                    </a:lnTo>
                    <a:lnTo>
                      <a:pt x="7642" y="931"/>
                    </a:lnTo>
                    <a:lnTo>
                      <a:pt x="6758" y="1291"/>
                    </a:lnTo>
                    <a:lnTo>
                      <a:pt x="5885" y="1710"/>
                    </a:lnTo>
                    <a:lnTo>
                      <a:pt x="5060" y="2175"/>
                    </a:lnTo>
                    <a:lnTo>
                      <a:pt x="4257" y="2687"/>
                    </a:lnTo>
                    <a:lnTo>
                      <a:pt x="3489" y="3245"/>
                    </a:lnTo>
                    <a:lnTo>
                      <a:pt x="2768" y="3850"/>
                    </a:lnTo>
                    <a:lnTo>
                      <a:pt x="2071" y="4502"/>
                    </a:lnTo>
                    <a:lnTo>
                      <a:pt x="1419" y="5188"/>
                    </a:lnTo>
                    <a:lnTo>
                      <a:pt x="814" y="5921"/>
                    </a:lnTo>
                    <a:lnTo>
                      <a:pt x="256" y="6688"/>
                    </a:lnTo>
                    <a:lnTo>
                      <a:pt x="0" y="7084"/>
                    </a:lnTo>
                    <a:lnTo>
                      <a:pt x="0" y="18947"/>
                    </a:lnTo>
                    <a:lnTo>
                      <a:pt x="6897" y="18947"/>
                    </a:lnTo>
                    <a:lnTo>
                      <a:pt x="12980" y="8421"/>
                    </a:lnTo>
                    <a:lnTo>
                      <a:pt x="26728" y="8421"/>
                    </a:lnTo>
                    <a:lnTo>
                      <a:pt x="26484" y="7956"/>
                    </a:lnTo>
                    <a:lnTo>
                      <a:pt x="25949" y="7049"/>
                    </a:lnTo>
                    <a:lnTo>
                      <a:pt x="25344" y="6200"/>
                    </a:lnTo>
                    <a:lnTo>
                      <a:pt x="24693" y="5386"/>
                    </a:lnTo>
                    <a:lnTo>
                      <a:pt x="23983" y="4618"/>
                    </a:lnTo>
                    <a:lnTo>
                      <a:pt x="23227" y="3897"/>
                    </a:lnTo>
                    <a:lnTo>
                      <a:pt x="22425" y="3234"/>
                    </a:lnTo>
                    <a:lnTo>
                      <a:pt x="21587" y="2617"/>
                    </a:lnTo>
                    <a:lnTo>
                      <a:pt x="20692" y="2059"/>
                    </a:lnTo>
                    <a:lnTo>
                      <a:pt x="19761" y="1571"/>
                    </a:lnTo>
                    <a:lnTo>
                      <a:pt x="18807" y="1140"/>
                    </a:lnTo>
                    <a:lnTo>
                      <a:pt x="17807" y="768"/>
                    </a:lnTo>
                    <a:lnTo>
                      <a:pt x="16772" y="466"/>
                    </a:lnTo>
                    <a:lnTo>
                      <a:pt x="15725" y="245"/>
                    </a:lnTo>
                    <a:lnTo>
                      <a:pt x="14644" y="82"/>
                    </a:lnTo>
                    <a:lnTo>
                      <a:pt x="13539" y="12"/>
                    </a:lnTo>
                    <a:lnTo>
                      <a:pt x="1298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2"/>
              <p:cNvSpPr/>
              <p:nvPr/>
            </p:nvSpPr>
            <p:spPr>
              <a:xfrm>
                <a:off x="617758" y="4610273"/>
                <a:ext cx="196031" cy="216572"/>
              </a:xfrm>
              <a:custGeom>
                <a:rect b="b" l="l" r="r" t="t"/>
                <a:pathLst>
                  <a:path extrusionOk="0" h="23786" w="21530">
                    <a:moveTo>
                      <a:pt x="2455" y="1"/>
                    </a:moveTo>
                    <a:lnTo>
                      <a:pt x="2176" y="454"/>
                    </a:lnTo>
                    <a:lnTo>
                      <a:pt x="1652" y="1396"/>
                    </a:lnTo>
                    <a:lnTo>
                      <a:pt x="1199" y="2385"/>
                    </a:lnTo>
                    <a:lnTo>
                      <a:pt x="815" y="3397"/>
                    </a:lnTo>
                    <a:lnTo>
                      <a:pt x="489" y="4455"/>
                    </a:lnTo>
                    <a:lnTo>
                      <a:pt x="257" y="5537"/>
                    </a:lnTo>
                    <a:lnTo>
                      <a:pt x="94" y="6642"/>
                    </a:lnTo>
                    <a:lnTo>
                      <a:pt x="12" y="7770"/>
                    </a:lnTo>
                    <a:lnTo>
                      <a:pt x="1" y="8340"/>
                    </a:lnTo>
                    <a:lnTo>
                      <a:pt x="12" y="9119"/>
                    </a:lnTo>
                    <a:lnTo>
                      <a:pt x="164" y="10631"/>
                    </a:lnTo>
                    <a:lnTo>
                      <a:pt x="466" y="12097"/>
                    </a:lnTo>
                    <a:lnTo>
                      <a:pt x="885" y="13516"/>
                    </a:lnTo>
                    <a:lnTo>
                      <a:pt x="1443" y="14865"/>
                    </a:lnTo>
                    <a:lnTo>
                      <a:pt x="2118" y="16156"/>
                    </a:lnTo>
                    <a:lnTo>
                      <a:pt x="2909" y="17366"/>
                    </a:lnTo>
                    <a:lnTo>
                      <a:pt x="3816" y="18505"/>
                    </a:lnTo>
                    <a:lnTo>
                      <a:pt x="4804" y="19541"/>
                    </a:lnTo>
                    <a:lnTo>
                      <a:pt x="5898" y="20483"/>
                    </a:lnTo>
                    <a:lnTo>
                      <a:pt x="7072" y="21332"/>
                    </a:lnTo>
                    <a:lnTo>
                      <a:pt x="8317" y="22064"/>
                    </a:lnTo>
                    <a:lnTo>
                      <a:pt x="9643" y="22669"/>
                    </a:lnTo>
                    <a:lnTo>
                      <a:pt x="11027" y="23158"/>
                    </a:lnTo>
                    <a:lnTo>
                      <a:pt x="12469" y="23518"/>
                    </a:lnTo>
                    <a:lnTo>
                      <a:pt x="13970" y="23739"/>
                    </a:lnTo>
                    <a:lnTo>
                      <a:pt x="14726" y="23786"/>
                    </a:lnTo>
                    <a:lnTo>
                      <a:pt x="21530" y="16982"/>
                    </a:lnTo>
                    <a:lnTo>
                      <a:pt x="21530" y="11864"/>
                    </a:lnTo>
                    <a:lnTo>
                      <a:pt x="9375" y="11864"/>
                    </a:lnTo>
                    <a:lnTo>
                      <a:pt x="24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2"/>
              <p:cNvSpPr/>
              <p:nvPr/>
            </p:nvSpPr>
            <p:spPr>
              <a:xfrm>
                <a:off x="751708" y="4622454"/>
                <a:ext cx="147219" cy="204498"/>
              </a:xfrm>
              <a:custGeom>
                <a:rect b="b" l="l" r="r" t="t"/>
                <a:pathLst>
                  <a:path extrusionOk="0" h="22460" w="16169">
                    <a:moveTo>
                      <a:pt x="745" y="0"/>
                    </a:moveTo>
                    <a:lnTo>
                      <a:pt x="6817" y="10526"/>
                    </a:lnTo>
                    <a:lnTo>
                      <a:pt x="1" y="22448"/>
                    </a:lnTo>
                    <a:lnTo>
                      <a:pt x="362" y="22459"/>
                    </a:lnTo>
                    <a:lnTo>
                      <a:pt x="734" y="22459"/>
                    </a:lnTo>
                    <a:lnTo>
                      <a:pt x="1525" y="22448"/>
                    </a:lnTo>
                    <a:lnTo>
                      <a:pt x="3083" y="22285"/>
                    </a:lnTo>
                    <a:lnTo>
                      <a:pt x="4595" y="21983"/>
                    </a:lnTo>
                    <a:lnTo>
                      <a:pt x="6037" y="21529"/>
                    </a:lnTo>
                    <a:lnTo>
                      <a:pt x="7433" y="20936"/>
                    </a:lnTo>
                    <a:lnTo>
                      <a:pt x="8736" y="20226"/>
                    </a:lnTo>
                    <a:lnTo>
                      <a:pt x="9969" y="19389"/>
                    </a:lnTo>
                    <a:lnTo>
                      <a:pt x="11120" y="18447"/>
                    </a:lnTo>
                    <a:lnTo>
                      <a:pt x="12167" y="17400"/>
                    </a:lnTo>
                    <a:lnTo>
                      <a:pt x="13109" y="16260"/>
                    </a:lnTo>
                    <a:lnTo>
                      <a:pt x="13935" y="15027"/>
                    </a:lnTo>
                    <a:lnTo>
                      <a:pt x="14656" y="13713"/>
                    </a:lnTo>
                    <a:lnTo>
                      <a:pt x="15238" y="12329"/>
                    </a:lnTo>
                    <a:lnTo>
                      <a:pt x="15691" y="10875"/>
                    </a:lnTo>
                    <a:lnTo>
                      <a:pt x="15994" y="9375"/>
                    </a:lnTo>
                    <a:lnTo>
                      <a:pt x="16156" y="7816"/>
                    </a:lnTo>
                    <a:lnTo>
                      <a:pt x="16168" y="7025"/>
                    </a:lnTo>
                    <a:lnTo>
                      <a:pt x="16168" y="6548"/>
                    </a:lnTo>
                    <a:lnTo>
                      <a:pt x="16110" y="5606"/>
                    </a:lnTo>
                    <a:lnTo>
                      <a:pt x="15994" y="4699"/>
                    </a:lnTo>
                    <a:lnTo>
                      <a:pt x="15831" y="3792"/>
                    </a:lnTo>
                    <a:lnTo>
                      <a:pt x="15493" y="2478"/>
                    </a:lnTo>
                    <a:lnTo>
                      <a:pt x="14865" y="791"/>
                    </a:lnTo>
                    <a:lnTo>
                      <a:pt x="1448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2"/>
              <p:cNvSpPr/>
              <p:nvPr/>
            </p:nvSpPr>
            <p:spPr>
              <a:xfrm>
                <a:off x="694534" y="4622454"/>
                <a:ext cx="127825" cy="127825"/>
              </a:xfrm>
              <a:custGeom>
                <a:rect b="b" l="l" r="r" t="t"/>
                <a:pathLst>
                  <a:path extrusionOk="0" h="14039" w="14039">
                    <a:moveTo>
                      <a:pt x="6665" y="0"/>
                    </a:moveTo>
                    <a:lnTo>
                      <a:pt x="5955" y="70"/>
                    </a:lnTo>
                    <a:lnTo>
                      <a:pt x="5269" y="221"/>
                    </a:lnTo>
                    <a:lnTo>
                      <a:pt x="4606" y="419"/>
                    </a:lnTo>
                    <a:lnTo>
                      <a:pt x="3978" y="686"/>
                    </a:lnTo>
                    <a:lnTo>
                      <a:pt x="3385" y="1012"/>
                    </a:lnTo>
                    <a:lnTo>
                      <a:pt x="2815" y="1396"/>
                    </a:lnTo>
                    <a:lnTo>
                      <a:pt x="2303" y="1815"/>
                    </a:lnTo>
                    <a:lnTo>
                      <a:pt x="1826" y="2292"/>
                    </a:lnTo>
                    <a:lnTo>
                      <a:pt x="1396" y="2815"/>
                    </a:lnTo>
                    <a:lnTo>
                      <a:pt x="1012" y="3373"/>
                    </a:lnTo>
                    <a:lnTo>
                      <a:pt x="686" y="3978"/>
                    </a:lnTo>
                    <a:lnTo>
                      <a:pt x="419" y="4606"/>
                    </a:lnTo>
                    <a:lnTo>
                      <a:pt x="221" y="5269"/>
                    </a:lnTo>
                    <a:lnTo>
                      <a:pt x="82" y="5944"/>
                    </a:lnTo>
                    <a:lnTo>
                      <a:pt x="12" y="6653"/>
                    </a:lnTo>
                    <a:lnTo>
                      <a:pt x="0" y="7025"/>
                    </a:lnTo>
                    <a:lnTo>
                      <a:pt x="12" y="7386"/>
                    </a:lnTo>
                    <a:lnTo>
                      <a:pt x="82" y="8095"/>
                    </a:lnTo>
                    <a:lnTo>
                      <a:pt x="221" y="8770"/>
                    </a:lnTo>
                    <a:lnTo>
                      <a:pt x="419" y="9433"/>
                    </a:lnTo>
                    <a:lnTo>
                      <a:pt x="686" y="10061"/>
                    </a:lnTo>
                    <a:lnTo>
                      <a:pt x="1012" y="10666"/>
                    </a:lnTo>
                    <a:lnTo>
                      <a:pt x="1396" y="11224"/>
                    </a:lnTo>
                    <a:lnTo>
                      <a:pt x="1826" y="11747"/>
                    </a:lnTo>
                    <a:lnTo>
                      <a:pt x="2303" y="12224"/>
                    </a:lnTo>
                    <a:lnTo>
                      <a:pt x="2815" y="12643"/>
                    </a:lnTo>
                    <a:lnTo>
                      <a:pt x="3385" y="13027"/>
                    </a:lnTo>
                    <a:lnTo>
                      <a:pt x="3978" y="13352"/>
                    </a:lnTo>
                    <a:lnTo>
                      <a:pt x="4606" y="13620"/>
                    </a:lnTo>
                    <a:lnTo>
                      <a:pt x="5269" y="13818"/>
                    </a:lnTo>
                    <a:lnTo>
                      <a:pt x="5955" y="13969"/>
                    </a:lnTo>
                    <a:lnTo>
                      <a:pt x="6665" y="14039"/>
                    </a:lnTo>
                    <a:lnTo>
                      <a:pt x="7386" y="14039"/>
                    </a:lnTo>
                    <a:lnTo>
                      <a:pt x="8095" y="13969"/>
                    </a:lnTo>
                    <a:lnTo>
                      <a:pt x="8782" y="13818"/>
                    </a:lnTo>
                    <a:lnTo>
                      <a:pt x="9433" y="13620"/>
                    </a:lnTo>
                    <a:lnTo>
                      <a:pt x="10073" y="13352"/>
                    </a:lnTo>
                    <a:lnTo>
                      <a:pt x="10666" y="13027"/>
                    </a:lnTo>
                    <a:lnTo>
                      <a:pt x="11224" y="12643"/>
                    </a:lnTo>
                    <a:lnTo>
                      <a:pt x="11748" y="12224"/>
                    </a:lnTo>
                    <a:lnTo>
                      <a:pt x="12224" y="11747"/>
                    </a:lnTo>
                    <a:lnTo>
                      <a:pt x="12655" y="11224"/>
                    </a:lnTo>
                    <a:lnTo>
                      <a:pt x="13027" y="10666"/>
                    </a:lnTo>
                    <a:lnTo>
                      <a:pt x="13353" y="10061"/>
                    </a:lnTo>
                    <a:lnTo>
                      <a:pt x="13620" y="9433"/>
                    </a:lnTo>
                    <a:lnTo>
                      <a:pt x="13830" y="8770"/>
                    </a:lnTo>
                    <a:lnTo>
                      <a:pt x="13969" y="8095"/>
                    </a:lnTo>
                    <a:lnTo>
                      <a:pt x="14039" y="7386"/>
                    </a:lnTo>
                    <a:lnTo>
                      <a:pt x="14039" y="7025"/>
                    </a:lnTo>
                    <a:lnTo>
                      <a:pt x="14039" y="6653"/>
                    </a:lnTo>
                    <a:lnTo>
                      <a:pt x="13969" y="5944"/>
                    </a:lnTo>
                    <a:lnTo>
                      <a:pt x="13830" y="5269"/>
                    </a:lnTo>
                    <a:lnTo>
                      <a:pt x="13620" y="4606"/>
                    </a:lnTo>
                    <a:lnTo>
                      <a:pt x="13353" y="3978"/>
                    </a:lnTo>
                    <a:lnTo>
                      <a:pt x="13027" y="3373"/>
                    </a:lnTo>
                    <a:lnTo>
                      <a:pt x="12655" y="2815"/>
                    </a:lnTo>
                    <a:lnTo>
                      <a:pt x="12224" y="2292"/>
                    </a:lnTo>
                    <a:lnTo>
                      <a:pt x="11748" y="1815"/>
                    </a:lnTo>
                    <a:lnTo>
                      <a:pt x="11224" y="1396"/>
                    </a:lnTo>
                    <a:lnTo>
                      <a:pt x="10666" y="1012"/>
                    </a:lnTo>
                    <a:lnTo>
                      <a:pt x="10073" y="686"/>
                    </a:lnTo>
                    <a:lnTo>
                      <a:pt x="9433" y="419"/>
                    </a:lnTo>
                    <a:lnTo>
                      <a:pt x="8782" y="221"/>
                    </a:lnTo>
                    <a:lnTo>
                      <a:pt x="8095" y="70"/>
                    </a:lnTo>
                    <a:lnTo>
                      <a:pt x="738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2"/>
              <p:cNvSpPr/>
              <p:nvPr/>
            </p:nvSpPr>
            <p:spPr>
              <a:xfrm>
                <a:off x="707343" y="4635264"/>
                <a:ext cx="102204" cy="102204"/>
              </a:xfrm>
              <a:custGeom>
                <a:rect b="b" l="l" r="r" t="t"/>
                <a:pathLst>
                  <a:path extrusionOk="0" h="11225" w="11225">
                    <a:moveTo>
                      <a:pt x="5328" y="1"/>
                    </a:moveTo>
                    <a:lnTo>
                      <a:pt x="4758" y="59"/>
                    </a:lnTo>
                    <a:lnTo>
                      <a:pt x="4211" y="175"/>
                    </a:lnTo>
                    <a:lnTo>
                      <a:pt x="3688" y="338"/>
                    </a:lnTo>
                    <a:lnTo>
                      <a:pt x="2932" y="675"/>
                    </a:lnTo>
                    <a:lnTo>
                      <a:pt x="2036" y="1280"/>
                    </a:lnTo>
                    <a:lnTo>
                      <a:pt x="1280" y="2036"/>
                    </a:lnTo>
                    <a:lnTo>
                      <a:pt x="675" y="2932"/>
                    </a:lnTo>
                    <a:lnTo>
                      <a:pt x="338" y="3688"/>
                    </a:lnTo>
                    <a:lnTo>
                      <a:pt x="175" y="4211"/>
                    </a:lnTo>
                    <a:lnTo>
                      <a:pt x="70" y="4758"/>
                    </a:lnTo>
                    <a:lnTo>
                      <a:pt x="12" y="5328"/>
                    </a:lnTo>
                    <a:lnTo>
                      <a:pt x="1" y="5618"/>
                    </a:lnTo>
                    <a:lnTo>
                      <a:pt x="12" y="5897"/>
                    </a:lnTo>
                    <a:lnTo>
                      <a:pt x="70" y="6467"/>
                    </a:lnTo>
                    <a:lnTo>
                      <a:pt x="175" y="7014"/>
                    </a:lnTo>
                    <a:lnTo>
                      <a:pt x="338" y="7537"/>
                    </a:lnTo>
                    <a:lnTo>
                      <a:pt x="675" y="8293"/>
                    </a:lnTo>
                    <a:lnTo>
                      <a:pt x="1280" y="9189"/>
                    </a:lnTo>
                    <a:lnTo>
                      <a:pt x="2036" y="9945"/>
                    </a:lnTo>
                    <a:lnTo>
                      <a:pt x="2932" y="10550"/>
                    </a:lnTo>
                    <a:lnTo>
                      <a:pt x="3688" y="10887"/>
                    </a:lnTo>
                    <a:lnTo>
                      <a:pt x="4211" y="11050"/>
                    </a:lnTo>
                    <a:lnTo>
                      <a:pt x="4758" y="11166"/>
                    </a:lnTo>
                    <a:lnTo>
                      <a:pt x="5328" y="11224"/>
                    </a:lnTo>
                    <a:lnTo>
                      <a:pt x="5909" y="11224"/>
                    </a:lnTo>
                    <a:lnTo>
                      <a:pt x="6467" y="11166"/>
                    </a:lnTo>
                    <a:lnTo>
                      <a:pt x="7014" y="11050"/>
                    </a:lnTo>
                    <a:lnTo>
                      <a:pt x="7549" y="10887"/>
                    </a:lnTo>
                    <a:lnTo>
                      <a:pt x="8294" y="10550"/>
                    </a:lnTo>
                    <a:lnTo>
                      <a:pt x="9189" y="9945"/>
                    </a:lnTo>
                    <a:lnTo>
                      <a:pt x="9957" y="9189"/>
                    </a:lnTo>
                    <a:lnTo>
                      <a:pt x="10562" y="8293"/>
                    </a:lnTo>
                    <a:lnTo>
                      <a:pt x="10887" y="7537"/>
                    </a:lnTo>
                    <a:lnTo>
                      <a:pt x="11050" y="7014"/>
                    </a:lnTo>
                    <a:lnTo>
                      <a:pt x="11166" y="6467"/>
                    </a:lnTo>
                    <a:lnTo>
                      <a:pt x="11225" y="5897"/>
                    </a:lnTo>
                    <a:lnTo>
                      <a:pt x="11225" y="5618"/>
                    </a:lnTo>
                    <a:lnTo>
                      <a:pt x="11225" y="5328"/>
                    </a:lnTo>
                    <a:lnTo>
                      <a:pt x="11166" y="4758"/>
                    </a:lnTo>
                    <a:lnTo>
                      <a:pt x="11050" y="4211"/>
                    </a:lnTo>
                    <a:lnTo>
                      <a:pt x="10887" y="3688"/>
                    </a:lnTo>
                    <a:lnTo>
                      <a:pt x="10562" y="2932"/>
                    </a:lnTo>
                    <a:lnTo>
                      <a:pt x="9957" y="2036"/>
                    </a:lnTo>
                    <a:lnTo>
                      <a:pt x="9189" y="1280"/>
                    </a:lnTo>
                    <a:lnTo>
                      <a:pt x="8294" y="675"/>
                    </a:lnTo>
                    <a:lnTo>
                      <a:pt x="7549" y="338"/>
                    </a:lnTo>
                    <a:lnTo>
                      <a:pt x="7014" y="175"/>
                    </a:lnTo>
                    <a:lnTo>
                      <a:pt x="6467" y="59"/>
                    </a:lnTo>
                    <a:lnTo>
                      <a:pt x="590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1_Chrome content">
  <p:cSld name="CUSTOM_3_1_1_1_1_1_1_1_1_1_1_1_2_1_1_2_1">
    <p:bg>
      <p:bgPr>
        <a:solidFill>
          <a:srgbClr val="FFFFFF"/>
        </a:solidFill>
      </p:bgPr>
    </p:bg>
    <p:spTree>
      <p:nvGrpSpPr>
        <p:cNvPr id="392" name="Shape 392"/>
        <p:cNvGrpSpPr/>
        <p:nvPr/>
      </p:nvGrpSpPr>
      <p:grpSpPr>
        <a:xfrm>
          <a:off x="0" y="0"/>
          <a:ext cx="0" cy="0"/>
          <a:chOff x="0" y="0"/>
          <a:chExt cx="0" cy="0"/>
        </a:xfrm>
      </p:grpSpPr>
      <p:sp>
        <p:nvSpPr>
          <p:cNvPr id="393" name="Google Shape;393;p23"/>
          <p:cNvSpPr txBox="1"/>
          <p:nvPr>
            <p:ph type="title"/>
          </p:nvPr>
        </p:nvSpPr>
        <p:spPr>
          <a:xfrm>
            <a:off x="761950" y="809375"/>
            <a:ext cx="5079900" cy="352500"/>
          </a:xfrm>
          <a:prstGeom prst="rect">
            <a:avLst/>
          </a:prstGeom>
        </p:spPr>
        <p:txBody>
          <a:bodyPr anchorCtr="0" anchor="b" bIns="0" lIns="0" spcFirstLastPara="1" rIns="228600" wrap="square" tIns="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4" name="Google Shape;394;p23"/>
          <p:cNvSpPr txBox="1"/>
          <p:nvPr>
            <p:ph idx="1" type="body"/>
          </p:nvPr>
        </p:nvSpPr>
        <p:spPr>
          <a:xfrm>
            <a:off x="761975" y="1514275"/>
            <a:ext cx="5079900" cy="2467200"/>
          </a:xfrm>
          <a:prstGeom prst="rect">
            <a:avLst/>
          </a:prstGeom>
        </p:spPr>
        <p:txBody>
          <a:bodyPr anchorCtr="0" anchor="t" bIns="0" lIns="0" spcFirstLastPara="1" rIns="228600" wrap="square" tIns="0">
            <a:noAutofit/>
          </a:bodyPr>
          <a:lstStyle>
            <a:lvl1pPr indent="-298450" lvl="0" marL="457200" rtl="0">
              <a:spcBef>
                <a:spcPts val="0"/>
              </a:spcBef>
              <a:spcAft>
                <a:spcPts val="0"/>
              </a:spcAft>
              <a:buSzPts val="11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grpSp>
        <p:nvGrpSpPr>
          <p:cNvPr id="395" name="Google Shape;395;p23"/>
          <p:cNvGrpSpPr/>
          <p:nvPr/>
        </p:nvGrpSpPr>
        <p:grpSpPr>
          <a:xfrm>
            <a:off x="617758" y="4545787"/>
            <a:ext cx="1980069" cy="281165"/>
            <a:chOff x="617758" y="4545787"/>
            <a:chExt cx="1980069" cy="281165"/>
          </a:xfrm>
        </p:grpSpPr>
        <p:grpSp>
          <p:nvGrpSpPr>
            <p:cNvPr id="396" name="Google Shape;396;p23"/>
            <p:cNvGrpSpPr/>
            <p:nvPr/>
          </p:nvGrpSpPr>
          <p:grpSpPr>
            <a:xfrm>
              <a:off x="992087" y="4616099"/>
              <a:ext cx="1605739" cy="189759"/>
              <a:chOff x="2288108" y="-580061"/>
              <a:chExt cx="6068554" cy="717156"/>
            </a:xfrm>
          </p:grpSpPr>
          <p:sp>
            <p:nvSpPr>
              <p:cNvPr id="397" name="Google Shape;397;p23"/>
              <p:cNvSpPr/>
              <p:nvPr/>
            </p:nvSpPr>
            <p:spPr>
              <a:xfrm>
                <a:off x="2288108" y="-414388"/>
                <a:ext cx="359386" cy="399024"/>
              </a:xfrm>
              <a:custGeom>
                <a:rect b="b" l="l" r="r" t="t"/>
                <a:pathLst>
                  <a:path extrusionOk="0" h="11597" w="10445">
                    <a:moveTo>
                      <a:pt x="5583" y="1"/>
                    </a:moveTo>
                    <a:lnTo>
                      <a:pt x="4978" y="12"/>
                    </a:lnTo>
                    <a:lnTo>
                      <a:pt x="4141" y="152"/>
                    </a:lnTo>
                    <a:lnTo>
                      <a:pt x="3618" y="315"/>
                    </a:lnTo>
                    <a:lnTo>
                      <a:pt x="3106" y="512"/>
                    </a:lnTo>
                    <a:lnTo>
                      <a:pt x="2641" y="780"/>
                    </a:lnTo>
                    <a:lnTo>
                      <a:pt x="2187" y="1082"/>
                    </a:lnTo>
                    <a:lnTo>
                      <a:pt x="1768" y="1454"/>
                    </a:lnTo>
                    <a:lnTo>
                      <a:pt x="1571" y="1652"/>
                    </a:lnTo>
                    <a:lnTo>
                      <a:pt x="1373" y="1861"/>
                    </a:lnTo>
                    <a:lnTo>
                      <a:pt x="1035" y="2303"/>
                    </a:lnTo>
                    <a:lnTo>
                      <a:pt x="745" y="2769"/>
                    </a:lnTo>
                    <a:lnTo>
                      <a:pt x="500" y="3257"/>
                    </a:lnTo>
                    <a:lnTo>
                      <a:pt x="210" y="4048"/>
                    </a:lnTo>
                    <a:lnTo>
                      <a:pt x="12" y="5188"/>
                    </a:lnTo>
                    <a:lnTo>
                      <a:pt x="0" y="5793"/>
                    </a:lnTo>
                    <a:lnTo>
                      <a:pt x="12" y="6409"/>
                    </a:lnTo>
                    <a:lnTo>
                      <a:pt x="210" y="7549"/>
                    </a:lnTo>
                    <a:lnTo>
                      <a:pt x="500" y="8328"/>
                    </a:lnTo>
                    <a:lnTo>
                      <a:pt x="745" y="8828"/>
                    </a:lnTo>
                    <a:lnTo>
                      <a:pt x="1035" y="9294"/>
                    </a:lnTo>
                    <a:lnTo>
                      <a:pt x="1373" y="9736"/>
                    </a:lnTo>
                    <a:lnTo>
                      <a:pt x="1571" y="9945"/>
                    </a:lnTo>
                    <a:lnTo>
                      <a:pt x="1768" y="10143"/>
                    </a:lnTo>
                    <a:lnTo>
                      <a:pt x="2187" y="10503"/>
                    </a:lnTo>
                    <a:lnTo>
                      <a:pt x="2641" y="10817"/>
                    </a:lnTo>
                    <a:lnTo>
                      <a:pt x="3106" y="11073"/>
                    </a:lnTo>
                    <a:lnTo>
                      <a:pt x="3618" y="11283"/>
                    </a:lnTo>
                    <a:lnTo>
                      <a:pt x="4141" y="11434"/>
                    </a:lnTo>
                    <a:lnTo>
                      <a:pt x="4978" y="11585"/>
                    </a:lnTo>
                    <a:lnTo>
                      <a:pt x="5583" y="11597"/>
                    </a:lnTo>
                    <a:lnTo>
                      <a:pt x="6037" y="11585"/>
                    </a:lnTo>
                    <a:lnTo>
                      <a:pt x="6874" y="11469"/>
                    </a:lnTo>
                    <a:lnTo>
                      <a:pt x="7642" y="11236"/>
                    </a:lnTo>
                    <a:lnTo>
                      <a:pt x="8340" y="10887"/>
                    </a:lnTo>
                    <a:lnTo>
                      <a:pt x="8654" y="10666"/>
                    </a:lnTo>
                    <a:lnTo>
                      <a:pt x="8956" y="10433"/>
                    </a:lnTo>
                    <a:lnTo>
                      <a:pt x="9491" y="9933"/>
                    </a:lnTo>
                    <a:lnTo>
                      <a:pt x="9933" y="9375"/>
                    </a:lnTo>
                    <a:lnTo>
                      <a:pt x="10294" y="8770"/>
                    </a:lnTo>
                    <a:lnTo>
                      <a:pt x="10445" y="8445"/>
                    </a:lnTo>
                    <a:lnTo>
                      <a:pt x="8619" y="7677"/>
                    </a:lnTo>
                    <a:lnTo>
                      <a:pt x="8514" y="7921"/>
                    </a:lnTo>
                    <a:lnTo>
                      <a:pt x="8247" y="8363"/>
                    </a:lnTo>
                    <a:lnTo>
                      <a:pt x="7944" y="8747"/>
                    </a:lnTo>
                    <a:lnTo>
                      <a:pt x="7595" y="9061"/>
                    </a:lnTo>
                    <a:lnTo>
                      <a:pt x="7200" y="9317"/>
                    </a:lnTo>
                    <a:lnTo>
                      <a:pt x="6758" y="9515"/>
                    </a:lnTo>
                    <a:lnTo>
                      <a:pt x="6281" y="9643"/>
                    </a:lnTo>
                    <a:lnTo>
                      <a:pt x="5746" y="9701"/>
                    </a:lnTo>
                    <a:lnTo>
                      <a:pt x="5467" y="9712"/>
                    </a:lnTo>
                    <a:lnTo>
                      <a:pt x="5130" y="9701"/>
                    </a:lnTo>
                    <a:lnTo>
                      <a:pt x="4490" y="9561"/>
                    </a:lnTo>
                    <a:lnTo>
                      <a:pt x="3897" y="9282"/>
                    </a:lnTo>
                    <a:lnTo>
                      <a:pt x="3338" y="8863"/>
                    </a:lnTo>
                    <a:lnTo>
                      <a:pt x="3083" y="8607"/>
                    </a:lnTo>
                    <a:lnTo>
                      <a:pt x="2838" y="8317"/>
                    </a:lnTo>
                    <a:lnTo>
                      <a:pt x="2454" y="7689"/>
                    </a:lnTo>
                    <a:lnTo>
                      <a:pt x="2187" y="6979"/>
                    </a:lnTo>
                    <a:lnTo>
                      <a:pt x="2059" y="6200"/>
                    </a:lnTo>
                    <a:lnTo>
                      <a:pt x="2047" y="5781"/>
                    </a:lnTo>
                    <a:lnTo>
                      <a:pt x="2059" y="5362"/>
                    </a:lnTo>
                    <a:lnTo>
                      <a:pt x="2187" y="4583"/>
                    </a:lnTo>
                    <a:lnTo>
                      <a:pt x="2454" y="3874"/>
                    </a:lnTo>
                    <a:lnTo>
                      <a:pt x="2838" y="3246"/>
                    </a:lnTo>
                    <a:lnTo>
                      <a:pt x="3083" y="2966"/>
                    </a:lnTo>
                    <a:lnTo>
                      <a:pt x="3338" y="2699"/>
                    </a:lnTo>
                    <a:lnTo>
                      <a:pt x="3897" y="2280"/>
                    </a:lnTo>
                    <a:lnTo>
                      <a:pt x="4490" y="2001"/>
                    </a:lnTo>
                    <a:lnTo>
                      <a:pt x="5130" y="1861"/>
                    </a:lnTo>
                    <a:lnTo>
                      <a:pt x="5734" y="1861"/>
                    </a:lnTo>
                    <a:lnTo>
                      <a:pt x="6246" y="1920"/>
                    </a:lnTo>
                    <a:lnTo>
                      <a:pt x="6711" y="2048"/>
                    </a:lnTo>
                    <a:lnTo>
                      <a:pt x="7130" y="2234"/>
                    </a:lnTo>
                    <a:lnTo>
                      <a:pt x="7514" y="2490"/>
                    </a:lnTo>
                    <a:lnTo>
                      <a:pt x="7851" y="2815"/>
                    </a:lnTo>
                    <a:lnTo>
                      <a:pt x="8142" y="3187"/>
                    </a:lnTo>
                    <a:lnTo>
                      <a:pt x="8398" y="3641"/>
                    </a:lnTo>
                    <a:lnTo>
                      <a:pt x="8503" y="3897"/>
                    </a:lnTo>
                    <a:lnTo>
                      <a:pt x="10364" y="3118"/>
                    </a:lnTo>
                    <a:lnTo>
                      <a:pt x="10224" y="2792"/>
                    </a:lnTo>
                    <a:lnTo>
                      <a:pt x="9863" y="2176"/>
                    </a:lnTo>
                    <a:lnTo>
                      <a:pt x="9421" y="1617"/>
                    </a:lnTo>
                    <a:lnTo>
                      <a:pt x="8898" y="1105"/>
                    </a:lnTo>
                    <a:lnTo>
                      <a:pt x="8607" y="884"/>
                    </a:lnTo>
                    <a:lnTo>
                      <a:pt x="8305" y="664"/>
                    </a:lnTo>
                    <a:lnTo>
                      <a:pt x="7619" y="338"/>
                    </a:lnTo>
                    <a:lnTo>
                      <a:pt x="6863" y="117"/>
                    </a:lnTo>
                    <a:lnTo>
                      <a:pt x="602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3"/>
              <p:cNvSpPr/>
              <p:nvPr/>
            </p:nvSpPr>
            <p:spPr>
              <a:xfrm>
                <a:off x="2707914" y="-574452"/>
                <a:ext cx="331000" cy="547079"/>
              </a:xfrm>
              <a:custGeom>
                <a:rect b="b" l="l" r="r" t="t"/>
                <a:pathLst>
                  <a:path extrusionOk="0" h="15900" w="9620">
                    <a:moveTo>
                      <a:pt x="0" y="0"/>
                    </a:moveTo>
                    <a:lnTo>
                      <a:pt x="0" y="15888"/>
                    </a:lnTo>
                    <a:lnTo>
                      <a:pt x="2036" y="15888"/>
                    </a:lnTo>
                    <a:lnTo>
                      <a:pt x="2036" y="9863"/>
                    </a:lnTo>
                    <a:lnTo>
                      <a:pt x="2036" y="9538"/>
                    </a:lnTo>
                    <a:lnTo>
                      <a:pt x="2140" y="8909"/>
                    </a:lnTo>
                    <a:lnTo>
                      <a:pt x="2338" y="8328"/>
                    </a:lnTo>
                    <a:lnTo>
                      <a:pt x="2640" y="7781"/>
                    </a:lnTo>
                    <a:lnTo>
                      <a:pt x="2827" y="7525"/>
                    </a:lnTo>
                    <a:lnTo>
                      <a:pt x="3036" y="7281"/>
                    </a:lnTo>
                    <a:lnTo>
                      <a:pt x="3501" y="6909"/>
                    </a:lnTo>
                    <a:lnTo>
                      <a:pt x="4013" y="6653"/>
                    </a:lnTo>
                    <a:lnTo>
                      <a:pt x="4583" y="6537"/>
                    </a:lnTo>
                    <a:lnTo>
                      <a:pt x="4897" y="6525"/>
                    </a:lnTo>
                    <a:lnTo>
                      <a:pt x="5223" y="6525"/>
                    </a:lnTo>
                    <a:lnTo>
                      <a:pt x="5816" y="6630"/>
                    </a:lnTo>
                    <a:lnTo>
                      <a:pt x="6316" y="6816"/>
                    </a:lnTo>
                    <a:lnTo>
                      <a:pt x="6735" y="7095"/>
                    </a:lnTo>
                    <a:lnTo>
                      <a:pt x="7072" y="7479"/>
                    </a:lnTo>
                    <a:lnTo>
                      <a:pt x="7328" y="7956"/>
                    </a:lnTo>
                    <a:lnTo>
                      <a:pt x="7491" y="8514"/>
                    </a:lnTo>
                    <a:lnTo>
                      <a:pt x="7584" y="9177"/>
                    </a:lnTo>
                    <a:lnTo>
                      <a:pt x="7584" y="9549"/>
                    </a:lnTo>
                    <a:lnTo>
                      <a:pt x="7584" y="15900"/>
                    </a:lnTo>
                    <a:lnTo>
                      <a:pt x="9619" y="15900"/>
                    </a:lnTo>
                    <a:lnTo>
                      <a:pt x="9619" y="9235"/>
                    </a:lnTo>
                    <a:lnTo>
                      <a:pt x="9607" y="8723"/>
                    </a:lnTo>
                    <a:lnTo>
                      <a:pt x="9479" y="7793"/>
                    </a:lnTo>
                    <a:lnTo>
                      <a:pt x="9212" y="6955"/>
                    </a:lnTo>
                    <a:lnTo>
                      <a:pt x="8817" y="6234"/>
                    </a:lnTo>
                    <a:lnTo>
                      <a:pt x="8561" y="5909"/>
                    </a:lnTo>
                    <a:lnTo>
                      <a:pt x="8281" y="5618"/>
                    </a:lnTo>
                    <a:lnTo>
                      <a:pt x="7630" y="5141"/>
                    </a:lnTo>
                    <a:lnTo>
                      <a:pt x="6863" y="4827"/>
                    </a:lnTo>
                    <a:lnTo>
                      <a:pt x="5979" y="4676"/>
                    </a:lnTo>
                    <a:lnTo>
                      <a:pt x="5478" y="4664"/>
                    </a:lnTo>
                    <a:lnTo>
                      <a:pt x="5211" y="4664"/>
                    </a:lnTo>
                    <a:lnTo>
                      <a:pt x="4688" y="4734"/>
                    </a:lnTo>
                    <a:lnTo>
                      <a:pt x="4176" y="4862"/>
                    </a:lnTo>
                    <a:lnTo>
                      <a:pt x="3687" y="5071"/>
                    </a:lnTo>
                    <a:lnTo>
                      <a:pt x="3443" y="5199"/>
                    </a:lnTo>
                    <a:lnTo>
                      <a:pt x="3210" y="5339"/>
                    </a:lnTo>
                    <a:lnTo>
                      <a:pt x="2792" y="5641"/>
                    </a:lnTo>
                    <a:lnTo>
                      <a:pt x="2443" y="5967"/>
                    </a:lnTo>
                    <a:lnTo>
                      <a:pt x="2164" y="6327"/>
                    </a:lnTo>
                    <a:lnTo>
                      <a:pt x="2047" y="6525"/>
                    </a:lnTo>
                    <a:lnTo>
                      <a:pt x="1954" y="6525"/>
                    </a:lnTo>
                    <a:lnTo>
                      <a:pt x="2047" y="5013"/>
                    </a:lnTo>
                    <a:lnTo>
                      <a:pt x="204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3"/>
              <p:cNvSpPr/>
              <p:nvPr/>
            </p:nvSpPr>
            <p:spPr>
              <a:xfrm>
                <a:off x="3122112" y="-411189"/>
                <a:ext cx="230943" cy="383816"/>
              </a:xfrm>
              <a:custGeom>
                <a:rect b="b" l="l" r="r" t="t"/>
                <a:pathLst>
                  <a:path extrusionOk="0" h="11155" w="6712">
                    <a:moveTo>
                      <a:pt x="5188" y="1"/>
                    </a:moveTo>
                    <a:lnTo>
                      <a:pt x="4955" y="12"/>
                    </a:lnTo>
                    <a:lnTo>
                      <a:pt x="4490" y="82"/>
                    </a:lnTo>
                    <a:lnTo>
                      <a:pt x="4025" y="233"/>
                    </a:lnTo>
                    <a:lnTo>
                      <a:pt x="3548" y="454"/>
                    </a:lnTo>
                    <a:lnTo>
                      <a:pt x="3315" y="582"/>
                    </a:lnTo>
                    <a:lnTo>
                      <a:pt x="3083" y="733"/>
                    </a:lnTo>
                    <a:lnTo>
                      <a:pt x="2675" y="1059"/>
                    </a:lnTo>
                    <a:lnTo>
                      <a:pt x="2350" y="1431"/>
                    </a:lnTo>
                    <a:lnTo>
                      <a:pt x="2117" y="1838"/>
                    </a:lnTo>
                    <a:lnTo>
                      <a:pt x="2036" y="2059"/>
                    </a:lnTo>
                    <a:lnTo>
                      <a:pt x="1943" y="2059"/>
                    </a:lnTo>
                    <a:lnTo>
                      <a:pt x="1943" y="280"/>
                    </a:lnTo>
                    <a:lnTo>
                      <a:pt x="0" y="280"/>
                    </a:lnTo>
                    <a:lnTo>
                      <a:pt x="0" y="11155"/>
                    </a:lnTo>
                    <a:lnTo>
                      <a:pt x="2036" y="11155"/>
                    </a:lnTo>
                    <a:lnTo>
                      <a:pt x="2036" y="5176"/>
                    </a:lnTo>
                    <a:lnTo>
                      <a:pt x="2047" y="4827"/>
                    </a:lnTo>
                    <a:lnTo>
                      <a:pt x="2152" y="4188"/>
                    </a:lnTo>
                    <a:lnTo>
                      <a:pt x="2361" y="3618"/>
                    </a:lnTo>
                    <a:lnTo>
                      <a:pt x="2687" y="3106"/>
                    </a:lnTo>
                    <a:lnTo>
                      <a:pt x="2896" y="2885"/>
                    </a:lnTo>
                    <a:lnTo>
                      <a:pt x="3106" y="2676"/>
                    </a:lnTo>
                    <a:lnTo>
                      <a:pt x="3559" y="2350"/>
                    </a:lnTo>
                    <a:lnTo>
                      <a:pt x="4060" y="2129"/>
                    </a:lnTo>
                    <a:lnTo>
                      <a:pt x="4583" y="2024"/>
                    </a:lnTo>
                    <a:lnTo>
                      <a:pt x="4850" y="2013"/>
                    </a:lnTo>
                    <a:lnTo>
                      <a:pt x="5188" y="2013"/>
                    </a:lnTo>
                    <a:lnTo>
                      <a:pt x="5734" y="2094"/>
                    </a:lnTo>
                    <a:lnTo>
                      <a:pt x="5944" y="2176"/>
                    </a:lnTo>
                    <a:lnTo>
                      <a:pt x="6711" y="268"/>
                    </a:lnTo>
                    <a:lnTo>
                      <a:pt x="6397" y="140"/>
                    </a:lnTo>
                    <a:lnTo>
                      <a:pt x="5630" y="12"/>
                    </a:lnTo>
                    <a:lnTo>
                      <a:pt x="51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3"/>
              <p:cNvSpPr/>
              <p:nvPr/>
            </p:nvSpPr>
            <p:spPr>
              <a:xfrm>
                <a:off x="3355016" y="-413976"/>
                <a:ext cx="384229" cy="399024"/>
              </a:xfrm>
              <a:custGeom>
                <a:rect b="b" l="l" r="r" t="t"/>
                <a:pathLst>
                  <a:path extrusionOk="0" h="11597" w="11167">
                    <a:moveTo>
                      <a:pt x="5607" y="1873"/>
                    </a:moveTo>
                    <a:lnTo>
                      <a:pt x="5956" y="1884"/>
                    </a:lnTo>
                    <a:lnTo>
                      <a:pt x="6630" y="2024"/>
                    </a:lnTo>
                    <a:lnTo>
                      <a:pt x="7258" y="2291"/>
                    </a:lnTo>
                    <a:lnTo>
                      <a:pt x="7840" y="2687"/>
                    </a:lnTo>
                    <a:lnTo>
                      <a:pt x="8107" y="2943"/>
                    </a:lnTo>
                    <a:lnTo>
                      <a:pt x="8352" y="3222"/>
                    </a:lnTo>
                    <a:lnTo>
                      <a:pt x="8759" y="3850"/>
                    </a:lnTo>
                    <a:lnTo>
                      <a:pt x="9026" y="4559"/>
                    </a:lnTo>
                    <a:lnTo>
                      <a:pt x="9154" y="5362"/>
                    </a:lnTo>
                    <a:lnTo>
                      <a:pt x="9166" y="5804"/>
                    </a:lnTo>
                    <a:lnTo>
                      <a:pt x="9154" y="6234"/>
                    </a:lnTo>
                    <a:lnTo>
                      <a:pt x="9015" y="7037"/>
                    </a:lnTo>
                    <a:lnTo>
                      <a:pt x="8747" y="7746"/>
                    </a:lnTo>
                    <a:lnTo>
                      <a:pt x="8352" y="8374"/>
                    </a:lnTo>
                    <a:lnTo>
                      <a:pt x="8107" y="8654"/>
                    </a:lnTo>
                    <a:lnTo>
                      <a:pt x="7828" y="8909"/>
                    </a:lnTo>
                    <a:lnTo>
                      <a:pt x="7247" y="9305"/>
                    </a:lnTo>
                    <a:lnTo>
                      <a:pt x="6630" y="9572"/>
                    </a:lnTo>
                    <a:lnTo>
                      <a:pt x="5956" y="9712"/>
                    </a:lnTo>
                    <a:lnTo>
                      <a:pt x="5607" y="9724"/>
                    </a:lnTo>
                    <a:lnTo>
                      <a:pt x="5246" y="9712"/>
                    </a:lnTo>
                    <a:lnTo>
                      <a:pt x="4572" y="9572"/>
                    </a:lnTo>
                    <a:lnTo>
                      <a:pt x="3943" y="9305"/>
                    </a:lnTo>
                    <a:lnTo>
                      <a:pt x="3362" y="8909"/>
                    </a:lnTo>
                    <a:lnTo>
                      <a:pt x="3106" y="8654"/>
                    </a:lnTo>
                    <a:lnTo>
                      <a:pt x="2850" y="8363"/>
                    </a:lnTo>
                    <a:lnTo>
                      <a:pt x="2443" y="7746"/>
                    </a:lnTo>
                    <a:lnTo>
                      <a:pt x="2176" y="7025"/>
                    </a:lnTo>
                    <a:lnTo>
                      <a:pt x="2048" y="6234"/>
                    </a:lnTo>
                    <a:lnTo>
                      <a:pt x="2036" y="5804"/>
                    </a:lnTo>
                    <a:lnTo>
                      <a:pt x="2048" y="5362"/>
                    </a:lnTo>
                    <a:lnTo>
                      <a:pt x="2187" y="4559"/>
                    </a:lnTo>
                    <a:lnTo>
                      <a:pt x="2455" y="3850"/>
                    </a:lnTo>
                    <a:lnTo>
                      <a:pt x="2850" y="3222"/>
                    </a:lnTo>
                    <a:lnTo>
                      <a:pt x="3106" y="2943"/>
                    </a:lnTo>
                    <a:lnTo>
                      <a:pt x="3374" y="2687"/>
                    </a:lnTo>
                    <a:lnTo>
                      <a:pt x="3955" y="2291"/>
                    </a:lnTo>
                    <a:lnTo>
                      <a:pt x="4572" y="2024"/>
                    </a:lnTo>
                    <a:lnTo>
                      <a:pt x="5246" y="1884"/>
                    </a:lnTo>
                    <a:lnTo>
                      <a:pt x="5607" y="1873"/>
                    </a:lnTo>
                    <a:close/>
                    <a:moveTo>
                      <a:pt x="5583" y="0"/>
                    </a:moveTo>
                    <a:lnTo>
                      <a:pt x="4990" y="12"/>
                    </a:lnTo>
                    <a:lnTo>
                      <a:pt x="4141" y="151"/>
                    </a:lnTo>
                    <a:lnTo>
                      <a:pt x="3618" y="314"/>
                    </a:lnTo>
                    <a:lnTo>
                      <a:pt x="3118" y="524"/>
                    </a:lnTo>
                    <a:lnTo>
                      <a:pt x="2641" y="779"/>
                    </a:lnTo>
                    <a:lnTo>
                      <a:pt x="2187" y="1093"/>
                    </a:lnTo>
                    <a:lnTo>
                      <a:pt x="1768" y="1454"/>
                    </a:lnTo>
                    <a:lnTo>
                      <a:pt x="1571" y="1652"/>
                    </a:lnTo>
                    <a:lnTo>
                      <a:pt x="1199" y="2082"/>
                    </a:lnTo>
                    <a:lnTo>
                      <a:pt x="745" y="2768"/>
                    </a:lnTo>
                    <a:lnTo>
                      <a:pt x="501" y="3257"/>
                    </a:lnTo>
                    <a:lnTo>
                      <a:pt x="222" y="4036"/>
                    </a:lnTo>
                    <a:lnTo>
                      <a:pt x="24" y="5176"/>
                    </a:lnTo>
                    <a:lnTo>
                      <a:pt x="1" y="5804"/>
                    </a:lnTo>
                    <a:lnTo>
                      <a:pt x="24" y="6409"/>
                    </a:lnTo>
                    <a:lnTo>
                      <a:pt x="222" y="7549"/>
                    </a:lnTo>
                    <a:lnTo>
                      <a:pt x="501" y="8340"/>
                    </a:lnTo>
                    <a:lnTo>
                      <a:pt x="745" y="8828"/>
                    </a:lnTo>
                    <a:lnTo>
                      <a:pt x="1036" y="9293"/>
                    </a:lnTo>
                    <a:lnTo>
                      <a:pt x="1385" y="9735"/>
                    </a:lnTo>
                    <a:lnTo>
                      <a:pt x="1571" y="9945"/>
                    </a:lnTo>
                    <a:lnTo>
                      <a:pt x="1768" y="10142"/>
                    </a:lnTo>
                    <a:lnTo>
                      <a:pt x="2187" y="10503"/>
                    </a:lnTo>
                    <a:lnTo>
                      <a:pt x="2641" y="10817"/>
                    </a:lnTo>
                    <a:lnTo>
                      <a:pt x="3118" y="11073"/>
                    </a:lnTo>
                    <a:lnTo>
                      <a:pt x="3618" y="11282"/>
                    </a:lnTo>
                    <a:lnTo>
                      <a:pt x="4141" y="11445"/>
                    </a:lnTo>
                    <a:lnTo>
                      <a:pt x="4990" y="11585"/>
                    </a:lnTo>
                    <a:lnTo>
                      <a:pt x="5583" y="11596"/>
                    </a:lnTo>
                    <a:lnTo>
                      <a:pt x="6188" y="11585"/>
                    </a:lnTo>
                    <a:lnTo>
                      <a:pt x="7026" y="11445"/>
                    </a:lnTo>
                    <a:lnTo>
                      <a:pt x="7561" y="11282"/>
                    </a:lnTo>
                    <a:lnTo>
                      <a:pt x="8061" y="11073"/>
                    </a:lnTo>
                    <a:lnTo>
                      <a:pt x="8538" y="10817"/>
                    </a:lnTo>
                    <a:lnTo>
                      <a:pt x="8980" y="10503"/>
                    </a:lnTo>
                    <a:lnTo>
                      <a:pt x="9398" y="10142"/>
                    </a:lnTo>
                    <a:lnTo>
                      <a:pt x="9596" y="9945"/>
                    </a:lnTo>
                    <a:lnTo>
                      <a:pt x="9794" y="9735"/>
                    </a:lnTo>
                    <a:lnTo>
                      <a:pt x="10131" y="9293"/>
                    </a:lnTo>
                    <a:lnTo>
                      <a:pt x="10434" y="8828"/>
                    </a:lnTo>
                    <a:lnTo>
                      <a:pt x="10678" y="8340"/>
                    </a:lnTo>
                    <a:lnTo>
                      <a:pt x="10957" y="7549"/>
                    </a:lnTo>
                    <a:lnTo>
                      <a:pt x="11155" y="6409"/>
                    </a:lnTo>
                    <a:lnTo>
                      <a:pt x="11166" y="5804"/>
                    </a:lnTo>
                    <a:lnTo>
                      <a:pt x="11155" y="5188"/>
                    </a:lnTo>
                    <a:lnTo>
                      <a:pt x="10957" y="4048"/>
                    </a:lnTo>
                    <a:lnTo>
                      <a:pt x="10678" y="3257"/>
                    </a:lnTo>
                    <a:lnTo>
                      <a:pt x="10434" y="2768"/>
                    </a:lnTo>
                    <a:lnTo>
                      <a:pt x="10131" y="2303"/>
                    </a:lnTo>
                    <a:lnTo>
                      <a:pt x="9794" y="1861"/>
                    </a:lnTo>
                    <a:lnTo>
                      <a:pt x="9596" y="1652"/>
                    </a:lnTo>
                    <a:lnTo>
                      <a:pt x="9398" y="1454"/>
                    </a:lnTo>
                    <a:lnTo>
                      <a:pt x="8980" y="1093"/>
                    </a:lnTo>
                    <a:lnTo>
                      <a:pt x="8538" y="779"/>
                    </a:lnTo>
                    <a:lnTo>
                      <a:pt x="8061" y="524"/>
                    </a:lnTo>
                    <a:lnTo>
                      <a:pt x="7561" y="314"/>
                    </a:lnTo>
                    <a:lnTo>
                      <a:pt x="7026" y="151"/>
                    </a:lnTo>
                    <a:lnTo>
                      <a:pt x="6188" y="12"/>
                    </a:lnTo>
                    <a:lnTo>
                      <a:pt x="558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3"/>
              <p:cNvSpPr/>
              <p:nvPr/>
            </p:nvSpPr>
            <p:spPr>
              <a:xfrm>
                <a:off x="3796430" y="-413597"/>
                <a:ext cx="567896" cy="386637"/>
              </a:xfrm>
              <a:custGeom>
                <a:rect b="b" l="l" r="r" t="t"/>
                <a:pathLst>
                  <a:path extrusionOk="0" h="11237" w="16505">
                    <a:moveTo>
                      <a:pt x="5141" y="1"/>
                    </a:moveTo>
                    <a:lnTo>
                      <a:pt x="4653" y="71"/>
                    </a:lnTo>
                    <a:lnTo>
                      <a:pt x="4176" y="210"/>
                    </a:lnTo>
                    <a:lnTo>
                      <a:pt x="3699" y="408"/>
                    </a:lnTo>
                    <a:lnTo>
                      <a:pt x="3455" y="536"/>
                    </a:lnTo>
                    <a:lnTo>
                      <a:pt x="3222" y="675"/>
                    </a:lnTo>
                    <a:lnTo>
                      <a:pt x="2804" y="978"/>
                    </a:lnTo>
                    <a:lnTo>
                      <a:pt x="2443" y="1303"/>
                    </a:lnTo>
                    <a:lnTo>
                      <a:pt x="2152" y="1664"/>
                    </a:lnTo>
                    <a:lnTo>
                      <a:pt x="2036" y="1862"/>
                    </a:lnTo>
                    <a:lnTo>
                      <a:pt x="1943" y="1862"/>
                    </a:lnTo>
                    <a:lnTo>
                      <a:pt x="1943" y="350"/>
                    </a:lnTo>
                    <a:lnTo>
                      <a:pt x="1" y="350"/>
                    </a:lnTo>
                    <a:lnTo>
                      <a:pt x="1" y="11225"/>
                    </a:lnTo>
                    <a:lnTo>
                      <a:pt x="1" y="11236"/>
                    </a:lnTo>
                    <a:lnTo>
                      <a:pt x="2048" y="11236"/>
                    </a:lnTo>
                    <a:lnTo>
                      <a:pt x="2048" y="5223"/>
                    </a:lnTo>
                    <a:lnTo>
                      <a:pt x="2059" y="4897"/>
                    </a:lnTo>
                    <a:lnTo>
                      <a:pt x="2152" y="4281"/>
                    </a:lnTo>
                    <a:lnTo>
                      <a:pt x="2350" y="3699"/>
                    </a:lnTo>
                    <a:lnTo>
                      <a:pt x="2641" y="3153"/>
                    </a:lnTo>
                    <a:lnTo>
                      <a:pt x="2838" y="2897"/>
                    </a:lnTo>
                    <a:lnTo>
                      <a:pt x="3036" y="2653"/>
                    </a:lnTo>
                    <a:lnTo>
                      <a:pt x="3478" y="2269"/>
                    </a:lnTo>
                    <a:lnTo>
                      <a:pt x="3978" y="2013"/>
                    </a:lnTo>
                    <a:lnTo>
                      <a:pt x="4525" y="1885"/>
                    </a:lnTo>
                    <a:lnTo>
                      <a:pt x="4827" y="1873"/>
                    </a:lnTo>
                    <a:lnTo>
                      <a:pt x="5118" y="1885"/>
                    </a:lnTo>
                    <a:lnTo>
                      <a:pt x="5653" y="1966"/>
                    </a:lnTo>
                    <a:lnTo>
                      <a:pt x="6107" y="2141"/>
                    </a:lnTo>
                    <a:lnTo>
                      <a:pt x="6491" y="2397"/>
                    </a:lnTo>
                    <a:lnTo>
                      <a:pt x="6642" y="2560"/>
                    </a:lnTo>
                    <a:lnTo>
                      <a:pt x="6781" y="2734"/>
                    </a:lnTo>
                    <a:lnTo>
                      <a:pt x="7002" y="3199"/>
                    </a:lnTo>
                    <a:lnTo>
                      <a:pt x="7154" y="3781"/>
                    </a:lnTo>
                    <a:lnTo>
                      <a:pt x="7235" y="4490"/>
                    </a:lnTo>
                    <a:lnTo>
                      <a:pt x="7235" y="4886"/>
                    </a:lnTo>
                    <a:lnTo>
                      <a:pt x="7235" y="11236"/>
                    </a:lnTo>
                    <a:lnTo>
                      <a:pt x="9270" y="11236"/>
                    </a:lnTo>
                    <a:lnTo>
                      <a:pt x="9270" y="5223"/>
                    </a:lnTo>
                    <a:lnTo>
                      <a:pt x="9282" y="4897"/>
                    </a:lnTo>
                    <a:lnTo>
                      <a:pt x="9375" y="4281"/>
                    </a:lnTo>
                    <a:lnTo>
                      <a:pt x="9573" y="3699"/>
                    </a:lnTo>
                    <a:lnTo>
                      <a:pt x="9875" y="3153"/>
                    </a:lnTo>
                    <a:lnTo>
                      <a:pt x="10061" y="2897"/>
                    </a:lnTo>
                    <a:lnTo>
                      <a:pt x="10259" y="2653"/>
                    </a:lnTo>
                    <a:lnTo>
                      <a:pt x="10701" y="2269"/>
                    </a:lnTo>
                    <a:lnTo>
                      <a:pt x="11201" y="2013"/>
                    </a:lnTo>
                    <a:lnTo>
                      <a:pt x="11759" y="1885"/>
                    </a:lnTo>
                    <a:lnTo>
                      <a:pt x="12050" y="1873"/>
                    </a:lnTo>
                    <a:lnTo>
                      <a:pt x="12353" y="1885"/>
                    </a:lnTo>
                    <a:lnTo>
                      <a:pt x="12888" y="1966"/>
                    </a:lnTo>
                    <a:lnTo>
                      <a:pt x="13341" y="2141"/>
                    </a:lnTo>
                    <a:lnTo>
                      <a:pt x="13713" y="2397"/>
                    </a:lnTo>
                    <a:lnTo>
                      <a:pt x="13865" y="2560"/>
                    </a:lnTo>
                    <a:lnTo>
                      <a:pt x="14004" y="2734"/>
                    </a:lnTo>
                    <a:lnTo>
                      <a:pt x="14237" y="3199"/>
                    </a:lnTo>
                    <a:lnTo>
                      <a:pt x="14376" y="3781"/>
                    </a:lnTo>
                    <a:lnTo>
                      <a:pt x="14458" y="4490"/>
                    </a:lnTo>
                    <a:lnTo>
                      <a:pt x="14469" y="4886"/>
                    </a:lnTo>
                    <a:lnTo>
                      <a:pt x="14469" y="11236"/>
                    </a:lnTo>
                    <a:lnTo>
                      <a:pt x="16505" y="11236"/>
                    </a:lnTo>
                    <a:lnTo>
                      <a:pt x="16505" y="4583"/>
                    </a:lnTo>
                    <a:lnTo>
                      <a:pt x="16493" y="4060"/>
                    </a:lnTo>
                    <a:lnTo>
                      <a:pt x="16365" y="3118"/>
                    </a:lnTo>
                    <a:lnTo>
                      <a:pt x="16121" y="2280"/>
                    </a:lnTo>
                    <a:lnTo>
                      <a:pt x="15760" y="1548"/>
                    </a:lnTo>
                    <a:lnTo>
                      <a:pt x="15528" y="1234"/>
                    </a:lnTo>
                    <a:lnTo>
                      <a:pt x="15272" y="943"/>
                    </a:lnTo>
                    <a:lnTo>
                      <a:pt x="14667" y="478"/>
                    </a:lnTo>
                    <a:lnTo>
                      <a:pt x="13934" y="164"/>
                    </a:lnTo>
                    <a:lnTo>
                      <a:pt x="13097" y="12"/>
                    </a:lnTo>
                    <a:lnTo>
                      <a:pt x="12620" y="1"/>
                    </a:lnTo>
                    <a:lnTo>
                      <a:pt x="12318" y="1"/>
                    </a:lnTo>
                    <a:lnTo>
                      <a:pt x="11736" y="71"/>
                    </a:lnTo>
                    <a:lnTo>
                      <a:pt x="11190" y="199"/>
                    </a:lnTo>
                    <a:lnTo>
                      <a:pt x="10678" y="396"/>
                    </a:lnTo>
                    <a:lnTo>
                      <a:pt x="10201" y="664"/>
                    </a:lnTo>
                    <a:lnTo>
                      <a:pt x="9759" y="989"/>
                    </a:lnTo>
                    <a:lnTo>
                      <a:pt x="9363" y="1385"/>
                    </a:lnTo>
                    <a:lnTo>
                      <a:pt x="8991" y="1838"/>
                    </a:lnTo>
                    <a:lnTo>
                      <a:pt x="8828" y="2094"/>
                    </a:lnTo>
                    <a:lnTo>
                      <a:pt x="8700" y="1838"/>
                    </a:lnTo>
                    <a:lnTo>
                      <a:pt x="8421" y="1385"/>
                    </a:lnTo>
                    <a:lnTo>
                      <a:pt x="8096" y="989"/>
                    </a:lnTo>
                    <a:lnTo>
                      <a:pt x="7712" y="664"/>
                    </a:lnTo>
                    <a:lnTo>
                      <a:pt x="7282" y="396"/>
                    </a:lnTo>
                    <a:lnTo>
                      <a:pt x="6805" y="199"/>
                    </a:lnTo>
                    <a:lnTo>
                      <a:pt x="6270" y="71"/>
                    </a:lnTo>
                    <a:lnTo>
                      <a:pt x="56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3"/>
              <p:cNvSpPr/>
              <p:nvPr/>
            </p:nvSpPr>
            <p:spPr>
              <a:xfrm>
                <a:off x="4425536" y="-414801"/>
                <a:ext cx="366199" cy="399437"/>
              </a:xfrm>
              <a:custGeom>
                <a:rect b="b" l="l" r="r" t="t"/>
                <a:pathLst>
                  <a:path extrusionOk="0" h="11609" w="10643">
                    <a:moveTo>
                      <a:pt x="5676" y="1885"/>
                    </a:moveTo>
                    <a:lnTo>
                      <a:pt x="6351" y="1990"/>
                    </a:lnTo>
                    <a:lnTo>
                      <a:pt x="6944" y="2211"/>
                    </a:lnTo>
                    <a:lnTo>
                      <a:pt x="7433" y="2525"/>
                    </a:lnTo>
                    <a:lnTo>
                      <a:pt x="7642" y="2723"/>
                    </a:lnTo>
                    <a:lnTo>
                      <a:pt x="7828" y="2944"/>
                    </a:lnTo>
                    <a:lnTo>
                      <a:pt x="8130" y="3374"/>
                    </a:lnTo>
                    <a:lnTo>
                      <a:pt x="8340" y="3816"/>
                    </a:lnTo>
                    <a:lnTo>
                      <a:pt x="8468" y="4269"/>
                    </a:lnTo>
                    <a:lnTo>
                      <a:pt x="8491" y="4502"/>
                    </a:lnTo>
                    <a:lnTo>
                      <a:pt x="2187" y="4502"/>
                    </a:lnTo>
                    <a:lnTo>
                      <a:pt x="2268" y="4200"/>
                    </a:lnTo>
                    <a:lnTo>
                      <a:pt x="2489" y="3665"/>
                    </a:lnTo>
                    <a:lnTo>
                      <a:pt x="2780" y="3199"/>
                    </a:lnTo>
                    <a:lnTo>
                      <a:pt x="3129" y="2781"/>
                    </a:lnTo>
                    <a:lnTo>
                      <a:pt x="3339" y="2595"/>
                    </a:lnTo>
                    <a:lnTo>
                      <a:pt x="3548" y="2420"/>
                    </a:lnTo>
                    <a:lnTo>
                      <a:pt x="3990" y="2153"/>
                    </a:lnTo>
                    <a:lnTo>
                      <a:pt x="4490" y="1978"/>
                    </a:lnTo>
                    <a:lnTo>
                      <a:pt x="5013" y="1885"/>
                    </a:lnTo>
                    <a:close/>
                    <a:moveTo>
                      <a:pt x="5327" y="1"/>
                    </a:moveTo>
                    <a:lnTo>
                      <a:pt x="5037" y="13"/>
                    </a:lnTo>
                    <a:lnTo>
                      <a:pt x="4490" y="71"/>
                    </a:lnTo>
                    <a:lnTo>
                      <a:pt x="3955" y="175"/>
                    </a:lnTo>
                    <a:lnTo>
                      <a:pt x="3455" y="338"/>
                    </a:lnTo>
                    <a:lnTo>
                      <a:pt x="2978" y="548"/>
                    </a:lnTo>
                    <a:lnTo>
                      <a:pt x="2524" y="815"/>
                    </a:lnTo>
                    <a:lnTo>
                      <a:pt x="2094" y="1141"/>
                    </a:lnTo>
                    <a:lnTo>
                      <a:pt x="1687" y="1513"/>
                    </a:lnTo>
                    <a:lnTo>
                      <a:pt x="1501" y="1722"/>
                    </a:lnTo>
                    <a:lnTo>
                      <a:pt x="1140" y="2153"/>
                    </a:lnTo>
                    <a:lnTo>
                      <a:pt x="582" y="3095"/>
                    </a:lnTo>
                    <a:lnTo>
                      <a:pt x="210" y="4118"/>
                    </a:lnTo>
                    <a:lnTo>
                      <a:pt x="24" y="5223"/>
                    </a:lnTo>
                    <a:lnTo>
                      <a:pt x="0" y="5805"/>
                    </a:lnTo>
                    <a:lnTo>
                      <a:pt x="24" y="6433"/>
                    </a:lnTo>
                    <a:lnTo>
                      <a:pt x="210" y="7584"/>
                    </a:lnTo>
                    <a:lnTo>
                      <a:pt x="489" y="8364"/>
                    </a:lnTo>
                    <a:lnTo>
                      <a:pt x="733" y="8864"/>
                    </a:lnTo>
                    <a:lnTo>
                      <a:pt x="1012" y="9317"/>
                    </a:lnTo>
                    <a:lnTo>
                      <a:pt x="1350" y="9759"/>
                    </a:lnTo>
                    <a:lnTo>
                      <a:pt x="1547" y="9969"/>
                    </a:lnTo>
                    <a:lnTo>
                      <a:pt x="1745" y="10166"/>
                    </a:lnTo>
                    <a:lnTo>
                      <a:pt x="2152" y="10527"/>
                    </a:lnTo>
                    <a:lnTo>
                      <a:pt x="2606" y="10829"/>
                    </a:lnTo>
                    <a:lnTo>
                      <a:pt x="3071" y="11085"/>
                    </a:lnTo>
                    <a:lnTo>
                      <a:pt x="3571" y="11295"/>
                    </a:lnTo>
                    <a:lnTo>
                      <a:pt x="4106" y="11446"/>
                    </a:lnTo>
                    <a:lnTo>
                      <a:pt x="4955" y="11597"/>
                    </a:lnTo>
                    <a:lnTo>
                      <a:pt x="5560" y="11609"/>
                    </a:lnTo>
                    <a:lnTo>
                      <a:pt x="5990" y="11597"/>
                    </a:lnTo>
                    <a:lnTo>
                      <a:pt x="6805" y="11492"/>
                    </a:lnTo>
                    <a:lnTo>
                      <a:pt x="7561" y="11271"/>
                    </a:lnTo>
                    <a:lnTo>
                      <a:pt x="8235" y="10957"/>
                    </a:lnTo>
                    <a:lnTo>
                      <a:pt x="8538" y="10748"/>
                    </a:lnTo>
                    <a:lnTo>
                      <a:pt x="8840" y="10539"/>
                    </a:lnTo>
                    <a:lnTo>
                      <a:pt x="9363" y="10050"/>
                    </a:lnTo>
                    <a:lnTo>
                      <a:pt x="9805" y="9527"/>
                    </a:lnTo>
                    <a:lnTo>
                      <a:pt x="10154" y="8945"/>
                    </a:lnTo>
                    <a:lnTo>
                      <a:pt x="10294" y="8631"/>
                    </a:lnTo>
                    <a:lnTo>
                      <a:pt x="8479" y="7875"/>
                    </a:lnTo>
                    <a:lnTo>
                      <a:pt x="8375" y="8096"/>
                    </a:lnTo>
                    <a:lnTo>
                      <a:pt x="8142" y="8503"/>
                    </a:lnTo>
                    <a:lnTo>
                      <a:pt x="7851" y="8852"/>
                    </a:lnTo>
                    <a:lnTo>
                      <a:pt x="7526" y="9143"/>
                    </a:lnTo>
                    <a:lnTo>
                      <a:pt x="7153" y="9375"/>
                    </a:lnTo>
                    <a:lnTo>
                      <a:pt x="6735" y="9550"/>
                    </a:lnTo>
                    <a:lnTo>
                      <a:pt x="6281" y="9666"/>
                    </a:lnTo>
                    <a:lnTo>
                      <a:pt x="5769" y="9724"/>
                    </a:lnTo>
                    <a:lnTo>
                      <a:pt x="5502" y="9736"/>
                    </a:lnTo>
                    <a:lnTo>
                      <a:pt x="5165" y="9724"/>
                    </a:lnTo>
                    <a:lnTo>
                      <a:pt x="4525" y="9608"/>
                    </a:lnTo>
                    <a:lnTo>
                      <a:pt x="3932" y="9364"/>
                    </a:lnTo>
                    <a:lnTo>
                      <a:pt x="3385" y="9003"/>
                    </a:lnTo>
                    <a:lnTo>
                      <a:pt x="3129" y="8771"/>
                    </a:lnTo>
                    <a:lnTo>
                      <a:pt x="2885" y="8526"/>
                    </a:lnTo>
                    <a:lnTo>
                      <a:pt x="2489" y="7956"/>
                    </a:lnTo>
                    <a:lnTo>
                      <a:pt x="2210" y="7305"/>
                    </a:lnTo>
                    <a:lnTo>
                      <a:pt x="2059" y="6572"/>
                    </a:lnTo>
                    <a:lnTo>
                      <a:pt x="2024" y="6165"/>
                    </a:lnTo>
                    <a:lnTo>
                      <a:pt x="10619" y="6165"/>
                    </a:lnTo>
                    <a:lnTo>
                      <a:pt x="10643" y="5793"/>
                    </a:lnTo>
                    <a:lnTo>
                      <a:pt x="10631" y="5142"/>
                    </a:lnTo>
                    <a:lnTo>
                      <a:pt x="10445" y="3955"/>
                    </a:lnTo>
                    <a:lnTo>
                      <a:pt x="10189" y="3153"/>
                    </a:lnTo>
                    <a:lnTo>
                      <a:pt x="9968" y="2664"/>
                    </a:lnTo>
                    <a:lnTo>
                      <a:pt x="9689" y="2199"/>
                    </a:lnTo>
                    <a:lnTo>
                      <a:pt x="9375" y="1780"/>
                    </a:lnTo>
                    <a:lnTo>
                      <a:pt x="9189" y="1571"/>
                    </a:lnTo>
                    <a:lnTo>
                      <a:pt x="9014" y="1385"/>
                    </a:lnTo>
                    <a:lnTo>
                      <a:pt x="8619" y="1036"/>
                    </a:lnTo>
                    <a:lnTo>
                      <a:pt x="8200" y="745"/>
                    </a:lnTo>
                    <a:lnTo>
                      <a:pt x="7747" y="501"/>
                    </a:lnTo>
                    <a:lnTo>
                      <a:pt x="7258" y="303"/>
                    </a:lnTo>
                    <a:lnTo>
                      <a:pt x="6746" y="164"/>
                    </a:lnTo>
                    <a:lnTo>
                      <a:pt x="5921" y="24"/>
                    </a:lnTo>
                    <a:lnTo>
                      <a:pt x="532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3"/>
              <p:cNvSpPr/>
              <p:nvPr/>
            </p:nvSpPr>
            <p:spPr>
              <a:xfrm>
                <a:off x="5002998" y="-414801"/>
                <a:ext cx="366233" cy="399437"/>
              </a:xfrm>
              <a:custGeom>
                <a:rect b="b" l="l" r="r" t="t"/>
                <a:pathLst>
                  <a:path extrusionOk="0" h="11609" w="10644">
                    <a:moveTo>
                      <a:pt x="5665" y="1885"/>
                    </a:moveTo>
                    <a:lnTo>
                      <a:pt x="6351" y="1990"/>
                    </a:lnTo>
                    <a:lnTo>
                      <a:pt x="6933" y="2211"/>
                    </a:lnTo>
                    <a:lnTo>
                      <a:pt x="7421" y="2525"/>
                    </a:lnTo>
                    <a:lnTo>
                      <a:pt x="7631" y="2723"/>
                    </a:lnTo>
                    <a:lnTo>
                      <a:pt x="7817" y="2944"/>
                    </a:lnTo>
                    <a:lnTo>
                      <a:pt x="8119" y="3374"/>
                    </a:lnTo>
                    <a:lnTo>
                      <a:pt x="8340" y="3816"/>
                    </a:lnTo>
                    <a:lnTo>
                      <a:pt x="8468" y="4269"/>
                    </a:lnTo>
                    <a:lnTo>
                      <a:pt x="8492" y="4502"/>
                    </a:lnTo>
                    <a:lnTo>
                      <a:pt x="2176" y="4502"/>
                    </a:lnTo>
                    <a:lnTo>
                      <a:pt x="2269" y="4200"/>
                    </a:lnTo>
                    <a:lnTo>
                      <a:pt x="2490" y="3665"/>
                    </a:lnTo>
                    <a:lnTo>
                      <a:pt x="2781" y="3199"/>
                    </a:lnTo>
                    <a:lnTo>
                      <a:pt x="3130" y="2781"/>
                    </a:lnTo>
                    <a:lnTo>
                      <a:pt x="3327" y="2595"/>
                    </a:lnTo>
                    <a:lnTo>
                      <a:pt x="3537" y="2420"/>
                    </a:lnTo>
                    <a:lnTo>
                      <a:pt x="3990" y="2153"/>
                    </a:lnTo>
                    <a:lnTo>
                      <a:pt x="4479" y="1978"/>
                    </a:lnTo>
                    <a:lnTo>
                      <a:pt x="5014" y="1885"/>
                    </a:lnTo>
                    <a:close/>
                    <a:moveTo>
                      <a:pt x="5316" y="1"/>
                    </a:moveTo>
                    <a:lnTo>
                      <a:pt x="5037" y="13"/>
                    </a:lnTo>
                    <a:lnTo>
                      <a:pt x="4479" y="71"/>
                    </a:lnTo>
                    <a:lnTo>
                      <a:pt x="3955" y="175"/>
                    </a:lnTo>
                    <a:lnTo>
                      <a:pt x="3444" y="338"/>
                    </a:lnTo>
                    <a:lnTo>
                      <a:pt x="2967" y="548"/>
                    </a:lnTo>
                    <a:lnTo>
                      <a:pt x="2513" y="815"/>
                    </a:lnTo>
                    <a:lnTo>
                      <a:pt x="2083" y="1141"/>
                    </a:lnTo>
                    <a:lnTo>
                      <a:pt x="1687" y="1513"/>
                    </a:lnTo>
                    <a:lnTo>
                      <a:pt x="1501" y="1722"/>
                    </a:lnTo>
                    <a:lnTo>
                      <a:pt x="1141" y="2153"/>
                    </a:lnTo>
                    <a:lnTo>
                      <a:pt x="571" y="3095"/>
                    </a:lnTo>
                    <a:lnTo>
                      <a:pt x="199" y="4118"/>
                    </a:lnTo>
                    <a:lnTo>
                      <a:pt x="13" y="5223"/>
                    </a:lnTo>
                    <a:lnTo>
                      <a:pt x="1" y="5805"/>
                    </a:lnTo>
                    <a:lnTo>
                      <a:pt x="13" y="6433"/>
                    </a:lnTo>
                    <a:lnTo>
                      <a:pt x="210" y="7584"/>
                    </a:lnTo>
                    <a:lnTo>
                      <a:pt x="478" y="8364"/>
                    </a:lnTo>
                    <a:lnTo>
                      <a:pt x="722" y="8864"/>
                    </a:lnTo>
                    <a:lnTo>
                      <a:pt x="1013" y="9317"/>
                    </a:lnTo>
                    <a:lnTo>
                      <a:pt x="1350" y="9759"/>
                    </a:lnTo>
                    <a:lnTo>
                      <a:pt x="1536" y="9969"/>
                    </a:lnTo>
                    <a:lnTo>
                      <a:pt x="1734" y="10166"/>
                    </a:lnTo>
                    <a:lnTo>
                      <a:pt x="2153" y="10527"/>
                    </a:lnTo>
                    <a:lnTo>
                      <a:pt x="2595" y="10829"/>
                    </a:lnTo>
                    <a:lnTo>
                      <a:pt x="3072" y="11085"/>
                    </a:lnTo>
                    <a:lnTo>
                      <a:pt x="3572" y="11295"/>
                    </a:lnTo>
                    <a:lnTo>
                      <a:pt x="4095" y="11446"/>
                    </a:lnTo>
                    <a:lnTo>
                      <a:pt x="4944" y="11597"/>
                    </a:lnTo>
                    <a:lnTo>
                      <a:pt x="5549" y="11609"/>
                    </a:lnTo>
                    <a:lnTo>
                      <a:pt x="5991" y="11597"/>
                    </a:lnTo>
                    <a:lnTo>
                      <a:pt x="6817" y="11492"/>
                    </a:lnTo>
                    <a:lnTo>
                      <a:pt x="7549" y="11271"/>
                    </a:lnTo>
                    <a:lnTo>
                      <a:pt x="8224" y="10957"/>
                    </a:lnTo>
                    <a:lnTo>
                      <a:pt x="8538" y="10748"/>
                    </a:lnTo>
                    <a:lnTo>
                      <a:pt x="8829" y="10539"/>
                    </a:lnTo>
                    <a:lnTo>
                      <a:pt x="9364" y="10050"/>
                    </a:lnTo>
                    <a:lnTo>
                      <a:pt x="9794" y="9527"/>
                    </a:lnTo>
                    <a:lnTo>
                      <a:pt x="10155" y="8945"/>
                    </a:lnTo>
                    <a:lnTo>
                      <a:pt x="10294" y="8631"/>
                    </a:lnTo>
                    <a:lnTo>
                      <a:pt x="8468" y="7875"/>
                    </a:lnTo>
                    <a:lnTo>
                      <a:pt x="8375" y="8096"/>
                    </a:lnTo>
                    <a:lnTo>
                      <a:pt x="8131" y="8503"/>
                    </a:lnTo>
                    <a:lnTo>
                      <a:pt x="7852" y="8852"/>
                    </a:lnTo>
                    <a:lnTo>
                      <a:pt x="7526" y="9143"/>
                    </a:lnTo>
                    <a:lnTo>
                      <a:pt x="7154" y="9375"/>
                    </a:lnTo>
                    <a:lnTo>
                      <a:pt x="6735" y="9550"/>
                    </a:lnTo>
                    <a:lnTo>
                      <a:pt x="6270" y="9666"/>
                    </a:lnTo>
                    <a:lnTo>
                      <a:pt x="5770" y="9724"/>
                    </a:lnTo>
                    <a:lnTo>
                      <a:pt x="5491" y="9736"/>
                    </a:lnTo>
                    <a:lnTo>
                      <a:pt x="5153" y="9724"/>
                    </a:lnTo>
                    <a:lnTo>
                      <a:pt x="4525" y="9608"/>
                    </a:lnTo>
                    <a:lnTo>
                      <a:pt x="3932" y="9364"/>
                    </a:lnTo>
                    <a:lnTo>
                      <a:pt x="3374" y="9003"/>
                    </a:lnTo>
                    <a:lnTo>
                      <a:pt x="3118" y="8771"/>
                    </a:lnTo>
                    <a:lnTo>
                      <a:pt x="2874" y="8526"/>
                    </a:lnTo>
                    <a:lnTo>
                      <a:pt x="2490" y="7956"/>
                    </a:lnTo>
                    <a:lnTo>
                      <a:pt x="2211" y="7305"/>
                    </a:lnTo>
                    <a:lnTo>
                      <a:pt x="2048" y="6572"/>
                    </a:lnTo>
                    <a:lnTo>
                      <a:pt x="2025" y="6165"/>
                    </a:lnTo>
                    <a:lnTo>
                      <a:pt x="10608" y="6165"/>
                    </a:lnTo>
                    <a:lnTo>
                      <a:pt x="10643" y="5793"/>
                    </a:lnTo>
                    <a:lnTo>
                      <a:pt x="10620" y="5142"/>
                    </a:lnTo>
                    <a:lnTo>
                      <a:pt x="10446" y="3955"/>
                    </a:lnTo>
                    <a:lnTo>
                      <a:pt x="10190" y="3153"/>
                    </a:lnTo>
                    <a:lnTo>
                      <a:pt x="9957" y="2664"/>
                    </a:lnTo>
                    <a:lnTo>
                      <a:pt x="9690" y="2199"/>
                    </a:lnTo>
                    <a:lnTo>
                      <a:pt x="9364" y="1780"/>
                    </a:lnTo>
                    <a:lnTo>
                      <a:pt x="9189" y="1571"/>
                    </a:lnTo>
                    <a:lnTo>
                      <a:pt x="9003" y="1385"/>
                    </a:lnTo>
                    <a:lnTo>
                      <a:pt x="8608" y="1036"/>
                    </a:lnTo>
                    <a:lnTo>
                      <a:pt x="8189" y="745"/>
                    </a:lnTo>
                    <a:lnTo>
                      <a:pt x="7736" y="501"/>
                    </a:lnTo>
                    <a:lnTo>
                      <a:pt x="7259" y="303"/>
                    </a:lnTo>
                    <a:lnTo>
                      <a:pt x="6735" y="164"/>
                    </a:lnTo>
                    <a:lnTo>
                      <a:pt x="5909" y="24"/>
                    </a:lnTo>
                    <a:lnTo>
                      <a:pt x="531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3"/>
              <p:cNvSpPr/>
              <p:nvPr/>
            </p:nvSpPr>
            <p:spPr>
              <a:xfrm>
                <a:off x="5433607" y="-413976"/>
                <a:ext cx="331000" cy="386603"/>
              </a:xfrm>
              <a:custGeom>
                <a:rect b="b" l="l" r="r" t="t"/>
                <a:pathLst>
                  <a:path extrusionOk="0" h="11236" w="9620">
                    <a:moveTo>
                      <a:pt x="5212" y="0"/>
                    </a:moveTo>
                    <a:lnTo>
                      <a:pt x="4688" y="70"/>
                    </a:lnTo>
                    <a:lnTo>
                      <a:pt x="4188" y="198"/>
                    </a:lnTo>
                    <a:lnTo>
                      <a:pt x="3688" y="407"/>
                    </a:lnTo>
                    <a:lnTo>
                      <a:pt x="3444" y="535"/>
                    </a:lnTo>
                    <a:lnTo>
                      <a:pt x="3211" y="675"/>
                    </a:lnTo>
                    <a:lnTo>
                      <a:pt x="2792" y="977"/>
                    </a:lnTo>
                    <a:lnTo>
                      <a:pt x="2443" y="1303"/>
                    </a:lnTo>
                    <a:lnTo>
                      <a:pt x="2164" y="1663"/>
                    </a:lnTo>
                    <a:lnTo>
                      <a:pt x="2048" y="1861"/>
                    </a:lnTo>
                    <a:lnTo>
                      <a:pt x="1966" y="1861"/>
                    </a:lnTo>
                    <a:lnTo>
                      <a:pt x="1966" y="349"/>
                    </a:lnTo>
                    <a:lnTo>
                      <a:pt x="1" y="349"/>
                    </a:lnTo>
                    <a:lnTo>
                      <a:pt x="1" y="11224"/>
                    </a:lnTo>
                    <a:lnTo>
                      <a:pt x="2036" y="11224"/>
                    </a:lnTo>
                    <a:lnTo>
                      <a:pt x="2036" y="5199"/>
                    </a:lnTo>
                    <a:lnTo>
                      <a:pt x="2048" y="4874"/>
                    </a:lnTo>
                    <a:lnTo>
                      <a:pt x="2141" y="4245"/>
                    </a:lnTo>
                    <a:lnTo>
                      <a:pt x="2339" y="3664"/>
                    </a:lnTo>
                    <a:lnTo>
                      <a:pt x="2641" y="3117"/>
                    </a:lnTo>
                    <a:lnTo>
                      <a:pt x="2839" y="2861"/>
                    </a:lnTo>
                    <a:lnTo>
                      <a:pt x="3037" y="2617"/>
                    </a:lnTo>
                    <a:lnTo>
                      <a:pt x="3502" y="2245"/>
                    </a:lnTo>
                    <a:lnTo>
                      <a:pt x="4014" y="1989"/>
                    </a:lnTo>
                    <a:lnTo>
                      <a:pt x="4583" y="1873"/>
                    </a:lnTo>
                    <a:lnTo>
                      <a:pt x="4898" y="1861"/>
                    </a:lnTo>
                    <a:lnTo>
                      <a:pt x="5223" y="1861"/>
                    </a:lnTo>
                    <a:lnTo>
                      <a:pt x="5816" y="1966"/>
                    </a:lnTo>
                    <a:lnTo>
                      <a:pt x="6316" y="2152"/>
                    </a:lnTo>
                    <a:lnTo>
                      <a:pt x="6735" y="2431"/>
                    </a:lnTo>
                    <a:lnTo>
                      <a:pt x="7072" y="2815"/>
                    </a:lnTo>
                    <a:lnTo>
                      <a:pt x="7328" y="3292"/>
                    </a:lnTo>
                    <a:lnTo>
                      <a:pt x="7503" y="3850"/>
                    </a:lnTo>
                    <a:lnTo>
                      <a:pt x="7584" y="4513"/>
                    </a:lnTo>
                    <a:lnTo>
                      <a:pt x="7584" y="4885"/>
                    </a:lnTo>
                    <a:lnTo>
                      <a:pt x="7584" y="11236"/>
                    </a:lnTo>
                    <a:lnTo>
                      <a:pt x="9620" y="11236"/>
                    </a:lnTo>
                    <a:lnTo>
                      <a:pt x="9620" y="4571"/>
                    </a:lnTo>
                    <a:lnTo>
                      <a:pt x="9620" y="4059"/>
                    </a:lnTo>
                    <a:lnTo>
                      <a:pt x="9480" y="3129"/>
                    </a:lnTo>
                    <a:lnTo>
                      <a:pt x="9224" y="2291"/>
                    </a:lnTo>
                    <a:lnTo>
                      <a:pt x="8817" y="1570"/>
                    </a:lnTo>
                    <a:lnTo>
                      <a:pt x="8561" y="1245"/>
                    </a:lnTo>
                    <a:lnTo>
                      <a:pt x="8282" y="954"/>
                    </a:lnTo>
                    <a:lnTo>
                      <a:pt x="7642" y="477"/>
                    </a:lnTo>
                    <a:lnTo>
                      <a:pt x="6863" y="163"/>
                    </a:lnTo>
                    <a:lnTo>
                      <a:pt x="5979" y="12"/>
                    </a:lnTo>
                    <a:lnTo>
                      <a:pt x="547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3"/>
              <p:cNvSpPr/>
              <p:nvPr/>
            </p:nvSpPr>
            <p:spPr>
              <a:xfrm>
                <a:off x="5804589" y="-516028"/>
                <a:ext cx="242951" cy="494677"/>
              </a:xfrm>
              <a:custGeom>
                <a:rect b="b" l="l" r="r" t="t"/>
                <a:pathLst>
                  <a:path extrusionOk="0" h="14377" w="7061">
                    <a:moveTo>
                      <a:pt x="1908" y="0"/>
                    </a:moveTo>
                    <a:lnTo>
                      <a:pt x="1908" y="3327"/>
                    </a:lnTo>
                    <a:lnTo>
                      <a:pt x="1" y="3327"/>
                    </a:lnTo>
                    <a:lnTo>
                      <a:pt x="1" y="5188"/>
                    </a:lnTo>
                    <a:lnTo>
                      <a:pt x="1908" y="5188"/>
                    </a:lnTo>
                    <a:lnTo>
                      <a:pt x="1908" y="10887"/>
                    </a:lnTo>
                    <a:lnTo>
                      <a:pt x="1920" y="11294"/>
                    </a:lnTo>
                    <a:lnTo>
                      <a:pt x="2036" y="12027"/>
                    </a:lnTo>
                    <a:lnTo>
                      <a:pt x="2257" y="12678"/>
                    </a:lnTo>
                    <a:lnTo>
                      <a:pt x="2594" y="13225"/>
                    </a:lnTo>
                    <a:lnTo>
                      <a:pt x="2815" y="13457"/>
                    </a:lnTo>
                    <a:lnTo>
                      <a:pt x="3048" y="13678"/>
                    </a:lnTo>
                    <a:lnTo>
                      <a:pt x="3595" y="14027"/>
                    </a:lnTo>
                    <a:lnTo>
                      <a:pt x="4246" y="14248"/>
                    </a:lnTo>
                    <a:lnTo>
                      <a:pt x="5002" y="14364"/>
                    </a:lnTo>
                    <a:lnTo>
                      <a:pt x="5409" y="14376"/>
                    </a:lnTo>
                    <a:lnTo>
                      <a:pt x="5886" y="14364"/>
                    </a:lnTo>
                    <a:lnTo>
                      <a:pt x="6712" y="14225"/>
                    </a:lnTo>
                    <a:lnTo>
                      <a:pt x="7061" y="14097"/>
                    </a:lnTo>
                    <a:lnTo>
                      <a:pt x="6340" y="12341"/>
                    </a:lnTo>
                    <a:lnTo>
                      <a:pt x="6154" y="12422"/>
                    </a:lnTo>
                    <a:lnTo>
                      <a:pt x="5677" y="12504"/>
                    </a:lnTo>
                    <a:lnTo>
                      <a:pt x="5409" y="12515"/>
                    </a:lnTo>
                    <a:lnTo>
                      <a:pt x="5235" y="12515"/>
                    </a:lnTo>
                    <a:lnTo>
                      <a:pt x="4921" y="12457"/>
                    </a:lnTo>
                    <a:lnTo>
                      <a:pt x="4642" y="12341"/>
                    </a:lnTo>
                    <a:lnTo>
                      <a:pt x="4409" y="12178"/>
                    </a:lnTo>
                    <a:lnTo>
                      <a:pt x="4223" y="11957"/>
                    </a:lnTo>
                    <a:lnTo>
                      <a:pt x="4083" y="11678"/>
                    </a:lnTo>
                    <a:lnTo>
                      <a:pt x="3967" y="11166"/>
                    </a:lnTo>
                    <a:lnTo>
                      <a:pt x="3944" y="10747"/>
                    </a:lnTo>
                    <a:lnTo>
                      <a:pt x="3944" y="5188"/>
                    </a:lnTo>
                    <a:lnTo>
                      <a:pt x="6607" y="5188"/>
                    </a:lnTo>
                    <a:lnTo>
                      <a:pt x="6607" y="3327"/>
                    </a:lnTo>
                    <a:lnTo>
                      <a:pt x="3944" y="3327"/>
                    </a:lnTo>
                    <a:lnTo>
                      <a:pt x="394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3"/>
              <p:cNvSpPr/>
              <p:nvPr/>
            </p:nvSpPr>
            <p:spPr>
              <a:xfrm>
                <a:off x="6073931" y="-414801"/>
                <a:ext cx="366199" cy="399437"/>
              </a:xfrm>
              <a:custGeom>
                <a:rect b="b" l="l" r="r" t="t"/>
                <a:pathLst>
                  <a:path extrusionOk="0" h="11609" w="10643">
                    <a:moveTo>
                      <a:pt x="5676" y="1885"/>
                    </a:moveTo>
                    <a:lnTo>
                      <a:pt x="6351" y="1990"/>
                    </a:lnTo>
                    <a:lnTo>
                      <a:pt x="6944" y="2211"/>
                    </a:lnTo>
                    <a:lnTo>
                      <a:pt x="7433" y="2525"/>
                    </a:lnTo>
                    <a:lnTo>
                      <a:pt x="7630" y="2723"/>
                    </a:lnTo>
                    <a:lnTo>
                      <a:pt x="7828" y="2944"/>
                    </a:lnTo>
                    <a:lnTo>
                      <a:pt x="8130" y="3374"/>
                    </a:lnTo>
                    <a:lnTo>
                      <a:pt x="8340" y="3816"/>
                    </a:lnTo>
                    <a:lnTo>
                      <a:pt x="8468" y="4269"/>
                    </a:lnTo>
                    <a:lnTo>
                      <a:pt x="8491" y="4502"/>
                    </a:lnTo>
                    <a:lnTo>
                      <a:pt x="2175" y="4502"/>
                    </a:lnTo>
                    <a:lnTo>
                      <a:pt x="2268" y="4200"/>
                    </a:lnTo>
                    <a:lnTo>
                      <a:pt x="2489" y="3665"/>
                    </a:lnTo>
                    <a:lnTo>
                      <a:pt x="2780" y="3199"/>
                    </a:lnTo>
                    <a:lnTo>
                      <a:pt x="3129" y="2781"/>
                    </a:lnTo>
                    <a:lnTo>
                      <a:pt x="3327" y="2595"/>
                    </a:lnTo>
                    <a:lnTo>
                      <a:pt x="3536" y="2420"/>
                    </a:lnTo>
                    <a:lnTo>
                      <a:pt x="3990" y="2153"/>
                    </a:lnTo>
                    <a:lnTo>
                      <a:pt x="4478" y="1978"/>
                    </a:lnTo>
                    <a:lnTo>
                      <a:pt x="5013" y="1885"/>
                    </a:lnTo>
                    <a:close/>
                    <a:moveTo>
                      <a:pt x="5327" y="1"/>
                    </a:moveTo>
                    <a:lnTo>
                      <a:pt x="5037" y="13"/>
                    </a:lnTo>
                    <a:lnTo>
                      <a:pt x="4478" y="71"/>
                    </a:lnTo>
                    <a:lnTo>
                      <a:pt x="3955" y="175"/>
                    </a:lnTo>
                    <a:lnTo>
                      <a:pt x="3455" y="338"/>
                    </a:lnTo>
                    <a:lnTo>
                      <a:pt x="2966" y="548"/>
                    </a:lnTo>
                    <a:lnTo>
                      <a:pt x="2513" y="815"/>
                    </a:lnTo>
                    <a:lnTo>
                      <a:pt x="2094" y="1141"/>
                    </a:lnTo>
                    <a:lnTo>
                      <a:pt x="1687" y="1513"/>
                    </a:lnTo>
                    <a:lnTo>
                      <a:pt x="1501" y="1722"/>
                    </a:lnTo>
                    <a:lnTo>
                      <a:pt x="1140" y="2153"/>
                    </a:lnTo>
                    <a:lnTo>
                      <a:pt x="570" y="3095"/>
                    </a:lnTo>
                    <a:lnTo>
                      <a:pt x="198" y="4118"/>
                    </a:lnTo>
                    <a:lnTo>
                      <a:pt x="12" y="5223"/>
                    </a:lnTo>
                    <a:lnTo>
                      <a:pt x="0" y="5805"/>
                    </a:lnTo>
                    <a:lnTo>
                      <a:pt x="12" y="6433"/>
                    </a:lnTo>
                    <a:lnTo>
                      <a:pt x="210" y="7584"/>
                    </a:lnTo>
                    <a:lnTo>
                      <a:pt x="489" y="8364"/>
                    </a:lnTo>
                    <a:lnTo>
                      <a:pt x="722" y="8864"/>
                    </a:lnTo>
                    <a:lnTo>
                      <a:pt x="1012" y="9317"/>
                    </a:lnTo>
                    <a:lnTo>
                      <a:pt x="1350" y="9759"/>
                    </a:lnTo>
                    <a:lnTo>
                      <a:pt x="1547" y="9969"/>
                    </a:lnTo>
                    <a:lnTo>
                      <a:pt x="1733" y="10166"/>
                    </a:lnTo>
                    <a:lnTo>
                      <a:pt x="2152" y="10527"/>
                    </a:lnTo>
                    <a:lnTo>
                      <a:pt x="2594" y="10829"/>
                    </a:lnTo>
                    <a:lnTo>
                      <a:pt x="3071" y="11085"/>
                    </a:lnTo>
                    <a:lnTo>
                      <a:pt x="3571" y="11295"/>
                    </a:lnTo>
                    <a:lnTo>
                      <a:pt x="4106" y="11446"/>
                    </a:lnTo>
                    <a:lnTo>
                      <a:pt x="4944" y="11597"/>
                    </a:lnTo>
                    <a:lnTo>
                      <a:pt x="5560" y="11609"/>
                    </a:lnTo>
                    <a:lnTo>
                      <a:pt x="5990" y="11597"/>
                    </a:lnTo>
                    <a:lnTo>
                      <a:pt x="6805" y="11492"/>
                    </a:lnTo>
                    <a:lnTo>
                      <a:pt x="7549" y="11271"/>
                    </a:lnTo>
                    <a:lnTo>
                      <a:pt x="8224" y="10957"/>
                    </a:lnTo>
                    <a:lnTo>
                      <a:pt x="8538" y="10748"/>
                    </a:lnTo>
                    <a:lnTo>
                      <a:pt x="8828" y="10539"/>
                    </a:lnTo>
                    <a:lnTo>
                      <a:pt x="9363" y="10050"/>
                    </a:lnTo>
                    <a:lnTo>
                      <a:pt x="9805" y="9527"/>
                    </a:lnTo>
                    <a:lnTo>
                      <a:pt x="10154" y="8945"/>
                    </a:lnTo>
                    <a:lnTo>
                      <a:pt x="10294" y="8631"/>
                    </a:lnTo>
                    <a:lnTo>
                      <a:pt x="8479" y="7875"/>
                    </a:lnTo>
                    <a:lnTo>
                      <a:pt x="8375" y="8096"/>
                    </a:lnTo>
                    <a:lnTo>
                      <a:pt x="8130" y="8503"/>
                    </a:lnTo>
                    <a:lnTo>
                      <a:pt x="7851" y="8852"/>
                    </a:lnTo>
                    <a:lnTo>
                      <a:pt x="7526" y="9143"/>
                    </a:lnTo>
                    <a:lnTo>
                      <a:pt x="7153" y="9375"/>
                    </a:lnTo>
                    <a:lnTo>
                      <a:pt x="6735" y="9550"/>
                    </a:lnTo>
                    <a:lnTo>
                      <a:pt x="6270" y="9666"/>
                    </a:lnTo>
                    <a:lnTo>
                      <a:pt x="5769" y="9724"/>
                    </a:lnTo>
                    <a:lnTo>
                      <a:pt x="5502" y="9736"/>
                    </a:lnTo>
                    <a:lnTo>
                      <a:pt x="5165" y="9724"/>
                    </a:lnTo>
                    <a:lnTo>
                      <a:pt x="4525" y="9608"/>
                    </a:lnTo>
                    <a:lnTo>
                      <a:pt x="3932" y="9364"/>
                    </a:lnTo>
                    <a:lnTo>
                      <a:pt x="3385" y="9003"/>
                    </a:lnTo>
                    <a:lnTo>
                      <a:pt x="3129" y="8771"/>
                    </a:lnTo>
                    <a:lnTo>
                      <a:pt x="2885" y="8526"/>
                    </a:lnTo>
                    <a:lnTo>
                      <a:pt x="2489" y="7956"/>
                    </a:lnTo>
                    <a:lnTo>
                      <a:pt x="2210" y="7305"/>
                    </a:lnTo>
                    <a:lnTo>
                      <a:pt x="2047" y="6572"/>
                    </a:lnTo>
                    <a:lnTo>
                      <a:pt x="2024" y="6165"/>
                    </a:lnTo>
                    <a:lnTo>
                      <a:pt x="10620" y="6165"/>
                    </a:lnTo>
                    <a:lnTo>
                      <a:pt x="10643" y="5793"/>
                    </a:lnTo>
                    <a:lnTo>
                      <a:pt x="10631" y="5142"/>
                    </a:lnTo>
                    <a:lnTo>
                      <a:pt x="10445" y="3955"/>
                    </a:lnTo>
                    <a:lnTo>
                      <a:pt x="10189" y="3153"/>
                    </a:lnTo>
                    <a:lnTo>
                      <a:pt x="9957" y="2664"/>
                    </a:lnTo>
                    <a:lnTo>
                      <a:pt x="9689" y="2199"/>
                    </a:lnTo>
                    <a:lnTo>
                      <a:pt x="9363" y="1780"/>
                    </a:lnTo>
                    <a:lnTo>
                      <a:pt x="9189" y="1571"/>
                    </a:lnTo>
                    <a:lnTo>
                      <a:pt x="9003" y="1385"/>
                    </a:lnTo>
                    <a:lnTo>
                      <a:pt x="8619" y="1036"/>
                    </a:lnTo>
                    <a:lnTo>
                      <a:pt x="8189" y="745"/>
                    </a:lnTo>
                    <a:lnTo>
                      <a:pt x="7735" y="501"/>
                    </a:lnTo>
                    <a:lnTo>
                      <a:pt x="7258" y="303"/>
                    </a:lnTo>
                    <a:lnTo>
                      <a:pt x="6746" y="164"/>
                    </a:lnTo>
                    <a:lnTo>
                      <a:pt x="5921" y="24"/>
                    </a:lnTo>
                    <a:lnTo>
                      <a:pt x="532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3"/>
              <p:cNvSpPr/>
              <p:nvPr/>
            </p:nvSpPr>
            <p:spPr>
              <a:xfrm>
                <a:off x="6505332" y="-411189"/>
                <a:ext cx="230943" cy="383816"/>
              </a:xfrm>
              <a:custGeom>
                <a:rect b="b" l="l" r="r" t="t"/>
                <a:pathLst>
                  <a:path extrusionOk="0" h="11155" w="6712">
                    <a:moveTo>
                      <a:pt x="5188" y="1"/>
                    </a:moveTo>
                    <a:lnTo>
                      <a:pt x="4955" y="12"/>
                    </a:lnTo>
                    <a:lnTo>
                      <a:pt x="4490" y="82"/>
                    </a:lnTo>
                    <a:lnTo>
                      <a:pt x="4025" y="233"/>
                    </a:lnTo>
                    <a:lnTo>
                      <a:pt x="3548" y="454"/>
                    </a:lnTo>
                    <a:lnTo>
                      <a:pt x="3315" y="582"/>
                    </a:lnTo>
                    <a:lnTo>
                      <a:pt x="3071" y="733"/>
                    </a:lnTo>
                    <a:lnTo>
                      <a:pt x="2676" y="1059"/>
                    </a:lnTo>
                    <a:lnTo>
                      <a:pt x="2350" y="1431"/>
                    </a:lnTo>
                    <a:lnTo>
                      <a:pt x="2117" y="1838"/>
                    </a:lnTo>
                    <a:lnTo>
                      <a:pt x="2036" y="2059"/>
                    </a:lnTo>
                    <a:lnTo>
                      <a:pt x="1943" y="2059"/>
                    </a:lnTo>
                    <a:lnTo>
                      <a:pt x="1943" y="280"/>
                    </a:lnTo>
                    <a:lnTo>
                      <a:pt x="1" y="280"/>
                    </a:lnTo>
                    <a:lnTo>
                      <a:pt x="1" y="11155"/>
                    </a:lnTo>
                    <a:lnTo>
                      <a:pt x="2036" y="11155"/>
                    </a:lnTo>
                    <a:lnTo>
                      <a:pt x="2036" y="5176"/>
                    </a:lnTo>
                    <a:lnTo>
                      <a:pt x="2036" y="4827"/>
                    </a:lnTo>
                    <a:lnTo>
                      <a:pt x="2152" y="4188"/>
                    </a:lnTo>
                    <a:lnTo>
                      <a:pt x="2362" y="3618"/>
                    </a:lnTo>
                    <a:lnTo>
                      <a:pt x="2687" y="3106"/>
                    </a:lnTo>
                    <a:lnTo>
                      <a:pt x="2885" y="2885"/>
                    </a:lnTo>
                    <a:lnTo>
                      <a:pt x="3106" y="2676"/>
                    </a:lnTo>
                    <a:lnTo>
                      <a:pt x="3560" y="2350"/>
                    </a:lnTo>
                    <a:lnTo>
                      <a:pt x="4048" y="2129"/>
                    </a:lnTo>
                    <a:lnTo>
                      <a:pt x="4572" y="2024"/>
                    </a:lnTo>
                    <a:lnTo>
                      <a:pt x="4851" y="2013"/>
                    </a:lnTo>
                    <a:lnTo>
                      <a:pt x="5188" y="2013"/>
                    </a:lnTo>
                    <a:lnTo>
                      <a:pt x="5735" y="2094"/>
                    </a:lnTo>
                    <a:lnTo>
                      <a:pt x="5944" y="2176"/>
                    </a:lnTo>
                    <a:lnTo>
                      <a:pt x="6712" y="268"/>
                    </a:lnTo>
                    <a:lnTo>
                      <a:pt x="6398" y="140"/>
                    </a:lnTo>
                    <a:lnTo>
                      <a:pt x="5630" y="12"/>
                    </a:lnTo>
                    <a:lnTo>
                      <a:pt x="51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3"/>
              <p:cNvSpPr/>
              <p:nvPr/>
            </p:nvSpPr>
            <p:spPr>
              <a:xfrm>
                <a:off x="6779457" y="-414388"/>
                <a:ext cx="375042" cy="551483"/>
              </a:xfrm>
              <a:custGeom>
                <a:rect b="b" l="l" r="r" t="t"/>
                <a:pathLst>
                  <a:path extrusionOk="0" h="16028" w="10900">
                    <a:moveTo>
                      <a:pt x="5409" y="1885"/>
                    </a:moveTo>
                    <a:lnTo>
                      <a:pt x="5758" y="1896"/>
                    </a:lnTo>
                    <a:lnTo>
                      <a:pt x="6410" y="2036"/>
                    </a:lnTo>
                    <a:lnTo>
                      <a:pt x="7026" y="2303"/>
                    </a:lnTo>
                    <a:lnTo>
                      <a:pt x="7584" y="2699"/>
                    </a:lnTo>
                    <a:lnTo>
                      <a:pt x="7852" y="2955"/>
                    </a:lnTo>
                    <a:lnTo>
                      <a:pt x="8096" y="3234"/>
                    </a:lnTo>
                    <a:lnTo>
                      <a:pt x="8468" y="3862"/>
                    </a:lnTo>
                    <a:lnTo>
                      <a:pt x="8724" y="4571"/>
                    </a:lnTo>
                    <a:lnTo>
                      <a:pt x="8852" y="5374"/>
                    </a:lnTo>
                    <a:lnTo>
                      <a:pt x="8864" y="5816"/>
                    </a:lnTo>
                    <a:lnTo>
                      <a:pt x="8852" y="6246"/>
                    </a:lnTo>
                    <a:lnTo>
                      <a:pt x="8724" y="7049"/>
                    </a:lnTo>
                    <a:lnTo>
                      <a:pt x="8468" y="7758"/>
                    </a:lnTo>
                    <a:lnTo>
                      <a:pt x="8096" y="8386"/>
                    </a:lnTo>
                    <a:lnTo>
                      <a:pt x="7852" y="8666"/>
                    </a:lnTo>
                    <a:lnTo>
                      <a:pt x="7584" y="8921"/>
                    </a:lnTo>
                    <a:lnTo>
                      <a:pt x="7026" y="9317"/>
                    </a:lnTo>
                    <a:lnTo>
                      <a:pt x="6410" y="9584"/>
                    </a:lnTo>
                    <a:lnTo>
                      <a:pt x="5758" y="9724"/>
                    </a:lnTo>
                    <a:lnTo>
                      <a:pt x="5409" y="9736"/>
                    </a:lnTo>
                    <a:lnTo>
                      <a:pt x="5049" y="9724"/>
                    </a:lnTo>
                    <a:lnTo>
                      <a:pt x="4386" y="9584"/>
                    </a:lnTo>
                    <a:lnTo>
                      <a:pt x="3769" y="9317"/>
                    </a:lnTo>
                    <a:lnTo>
                      <a:pt x="3211" y="8921"/>
                    </a:lnTo>
                    <a:lnTo>
                      <a:pt x="2943" y="8677"/>
                    </a:lnTo>
                    <a:lnTo>
                      <a:pt x="2711" y="8398"/>
                    </a:lnTo>
                    <a:lnTo>
                      <a:pt x="2327" y="7770"/>
                    </a:lnTo>
                    <a:lnTo>
                      <a:pt x="2083" y="7060"/>
                    </a:lnTo>
                    <a:lnTo>
                      <a:pt x="1955" y="6246"/>
                    </a:lnTo>
                    <a:lnTo>
                      <a:pt x="1943" y="5816"/>
                    </a:lnTo>
                    <a:lnTo>
                      <a:pt x="1955" y="5374"/>
                    </a:lnTo>
                    <a:lnTo>
                      <a:pt x="2083" y="4560"/>
                    </a:lnTo>
                    <a:lnTo>
                      <a:pt x="2327" y="3850"/>
                    </a:lnTo>
                    <a:lnTo>
                      <a:pt x="2711" y="3222"/>
                    </a:lnTo>
                    <a:lnTo>
                      <a:pt x="2943" y="2943"/>
                    </a:lnTo>
                    <a:lnTo>
                      <a:pt x="3211" y="2687"/>
                    </a:lnTo>
                    <a:lnTo>
                      <a:pt x="3769" y="2292"/>
                    </a:lnTo>
                    <a:lnTo>
                      <a:pt x="4386" y="2024"/>
                    </a:lnTo>
                    <a:lnTo>
                      <a:pt x="5049" y="1896"/>
                    </a:lnTo>
                    <a:lnTo>
                      <a:pt x="5409" y="1885"/>
                    </a:lnTo>
                    <a:close/>
                    <a:moveTo>
                      <a:pt x="5433" y="1"/>
                    </a:moveTo>
                    <a:lnTo>
                      <a:pt x="4839" y="70"/>
                    </a:lnTo>
                    <a:lnTo>
                      <a:pt x="4281" y="210"/>
                    </a:lnTo>
                    <a:lnTo>
                      <a:pt x="3758" y="408"/>
                    </a:lnTo>
                    <a:lnTo>
                      <a:pt x="3513" y="536"/>
                    </a:lnTo>
                    <a:lnTo>
                      <a:pt x="3269" y="675"/>
                    </a:lnTo>
                    <a:lnTo>
                      <a:pt x="2827" y="978"/>
                    </a:lnTo>
                    <a:lnTo>
                      <a:pt x="2467" y="1303"/>
                    </a:lnTo>
                    <a:lnTo>
                      <a:pt x="2153" y="1675"/>
                    </a:lnTo>
                    <a:lnTo>
                      <a:pt x="2036" y="1873"/>
                    </a:lnTo>
                    <a:lnTo>
                      <a:pt x="1943" y="1873"/>
                    </a:lnTo>
                    <a:lnTo>
                      <a:pt x="1943" y="361"/>
                    </a:lnTo>
                    <a:lnTo>
                      <a:pt x="1" y="361"/>
                    </a:lnTo>
                    <a:lnTo>
                      <a:pt x="1" y="16028"/>
                    </a:lnTo>
                    <a:lnTo>
                      <a:pt x="2036" y="16028"/>
                    </a:lnTo>
                    <a:lnTo>
                      <a:pt x="2036" y="11236"/>
                    </a:lnTo>
                    <a:lnTo>
                      <a:pt x="1943" y="9724"/>
                    </a:lnTo>
                    <a:lnTo>
                      <a:pt x="2036" y="9724"/>
                    </a:lnTo>
                    <a:lnTo>
                      <a:pt x="2164" y="9922"/>
                    </a:lnTo>
                    <a:lnTo>
                      <a:pt x="2467" y="10294"/>
                    </a:lnTo>
                    <a:lnTo>
                      <a:pt x="2839" y="10631"/>
                    </a:lnTo>
                    <a:lnTo>
                      <a:pt x="3269" y="10922"/>
                    </a:lnTo>
                    <a:lnTo>
                      <a:pt x="3513" y="11062"/>
                    </a:lnTo>
                    <a:lnTo>
                      <a:pt x="3758" y="11189"/>
                    </a:lnTo>
                    <a:lnTo>
                      <a:pt x="4281" y="11387"/>
                    </a:lnTo>
                    <a:lnTo>
                      <a:pt x="4839" y="11527"/>
                    </a:lnTo>
                    <a:lnTo>
                      <a:pt x="5433" y="11597"/>
                    </a:lnTo>
                    <a:lnTo>
                      <a:pt x="5735" y="11597"/>
                    </a:lnTo>
                    <a:lnTo>
                      <a:pt x="6258" y="11585"/>
                    </a:lnTo>
                    <a:lnTo>
                      <a:pt x="7003" y="11434"/>
                    </a:lnTo>
                    <a:lnTo>
                      <a:pt x="7480" y="11283"/>
                    </a:lnTo>
                    <a:lnTo>
                      <a:pt x="7933" y="11073"/>
                    </a:lnTo>
                    <a:lnTo>
                      <a:pt x="8364" y="10806"/>
                    </a:lnTo>
                    <a:lnTo>
                      <a:pt x="8980" y="10329"/>
                    </a:lnTo>
                    <a:lnTo>
                      <a:pt x="9375" y="9922"/>
                    </a:lnTo>
                    <a:lnTo>
                      <a:pt x="9736" y="9503"/>
                    </a:lnTo>
                    <a:lnTo>
                      <a:pt x="10306" y="8573"/>
                    </a:lnTo>
                    <a:lnTo>
                      <a:pt x="10690" y="7537"/>
                    </a:lnTo>
                    <a:lnTo>
                      <a:pt x="10887" y="6409"/>
                    </a:lnTo>
                    <a:lnTo>
                      <a:pt x="10899" y="5793"/>
                    </a:lnTo>
                    <a:lnTo>
                      <a:pt x="10887" y="5188"/>
                    </a:lnTo>
                    <a:lnTo>
                      <a:pt x="10690" y="4060"/>
                    </a:lnTo>
                    <a:lnTo>
                      <a:pt x="10306" y="3025"/>
                    </a:lnTo>
                    <a:lnTo>
                      <a:pt x="9736" y="2094"/>
                    </a:lnTo>
                    <a:lnTo>
                      <a:pt x="9375" y="1664"/>
                    </a:lnTo>
                    <a:lnTo>
                      <a:pt x="8980" y="1268"/>
                    </a:lnTo>
                    <a:lnTo>
                      <a:pt x="8364" y="780"/>
                    </a:lnTo>
                    <a:lnTo>
                      <a:pt x="7933" y="524"/>
                    </a:lnTo>
                    <a:lnTo>
                      <a:pt x="7480" y="315"/>
                    </a:lnTo>
                    <a:lnTo>
                      <a:pt x="7003" y="152"/>
                    </a:lnTo>
                    <a:lnTo>
                      <a:pt x="6258" y="12"/>
                    </a:lnTo>
                    <a:lnTo>
                      <a:pt x="573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3"/>
              <p:cNvSpPr/>
              <p:nvPr/>
            </p:nvSpPr>
            <p:spPr>
              <a:xfrm>
                <a:off x="7215675" y="-411189"/>
                <a:ext cx="230943" cy="383816"/>
              </a:xfrm>
              <a:custGeom>
                <a:rect b="b" l="l" r="r" t="t"/>
                <a:pathLst>
                  <a:path extrusionOk="0" h="11155" w="6712">
                    <a:moveTo>
                      <a:pt x="5188" y="1"/>
                    </a:moveTo>
                    <a:lnTo>
                      <a:pt x="4955" y="12"/>
                    </a:lnTo>
                    <a:lnTo>
                      <a:pt x="4490" y="82"/>
                    </a:lnTo>
                    <a:lnTo>
                      <a:pt x="4025" y="233"/>
                    </a:lnTo>
                    <a:lnTo>
                      <a:pt x="3548" y="454"/>
                    </a:lnTo>
                    <a:lnTo>
                      <a:pt x="3315" y="582"/>
                    </a:lnTo>
                    <a:lnTo>
                      <a:pt x="3071" y="733"/>
                    </a:lnTo>
                    <a:lnTo>
                      <a:pt x="2676" y="1059"/>
                    </a:lnTo>
                    <a:lnTo>
                      <a:pt x="2350" y="1431"/>
                    </a:lnTo>
                    <a:lnTo>
                      <a:pt x="2117" y="1838"/>
                    </a:lnTo>
                    <a:lnTo>
                      <a:pt x="2036" y="2059"/>
                    </a:lnTo>
                    <a:lnTo>
                      <a:pt x="1943" y="2059"/>
                    </a:lnTo>
                    <a:lnTo>
                      <a:pt x="1943" y="280"/>
                    </a:lnTo>
                    <a:lnTo>
                      <a:pt x="1" y="280"/>
                    </a:lnTo>
                    <a:lnTo>
                      <a:pt x="1" y="11155"/>
                    </a:lnTo>
                    <a:lnTo>
                      <a:pt x="2036" y="11155"/>
                    </a:lnTo>
                    <a:lnTo>
                      <a:pt x="2036" y="5176"/>
                    </a:lnTo>
                    <a:lnTo>
                      <a:pt x="2036" y="4827"/>
                    </a:lnTo>
                    <a:lnTo>
                      <a:pt x="2152" y="4188"/>
                    </a:lnTo>
                    <a:lnTo>
                      <a:pt x="2362" y="3618"/>
                    </a:lnTo>
                    <a:lnTo>
                      <a:pt x="2687" y="3106"/>
                    </a:lnTo>
                    <a:lnTo>
                      <a:pt x="2885" y="2885"/>
                    </a:lnTo>
                    <a:lnTo>
                      <a:pt x="3106" y="2676"/>
                    </a:lnTo>
                    <a:lnTo>
                      <a:pt x="3560" y="2350"/>
                    </a:lnTo>
                    <a:lnTo>
                      <a:pt x="4048" y="2129"/>
                    </a:lnTo>
                    <a:lnTo>
                      <a:pt x="4572" y="2024"/>
                    </a:lnTo>
                    <a:lnTo>
                      <a:pt x="4851" y="2013"/>
                    </a:lnTo>
                    <a:lnTo>
                      <a:pt x="5188" y="2013"/>
                    </a:lnTo>
                    <a:lnTo>
                      <a:pt x="5735" y="2094"/>
                    </a:lnTo>
                    <a:lnTo>
                      <a:pt x="5944" y="2176"/>
                    </a:lnTo>
                    <a:lnTo>
                      <a:pt x="6712" y="268"/>
                    </a:lnTo>
                    <a:lnTo>
                      <a:pt x="6398" y="140"/>
                    </a:lnTo>
                    <a:lnTo>
                      <a:pt x="5630" y="12"/>
                    </a:lnTo>
                    <a:lnTo>
                      <a:pt x="518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3"/>
              <p:cNvSpPr/>
              <p:nvPr/>
            </p:nvSpPr>
            <p:spPr>
              <a:xfrm>
                <a:off x="7484226" y="-580061"/>
                <a:ext cx="98853" cy="552688"/>
              </a:xfrm>
              <a:custGeom>
                <a:rect b="b" l="l" r="r" t="t"/>
                <a:pathLst>
                  <a:path extrusionOk="0" h="16063" w="2873">
                    <a:moveTo>
                      <a:pt x="1291" y="0"/>
                    </a:moveTo>
                    <a:lnTo>
                      <a:pt x="1012" y="59"/>
                    </a:lnTo>
                    <a:lnTo>
                      <a:pt x="756" y="163"/>
                    </a:lnTo>
                    <a:lnTo>
                      <a:pt x="523" y="314"/>
                    </a:lnTo>
                    <a:lnTo>
                      <a:pt x="419" y="419"/>
                    </a:lnTo>
                    <a:lnTo>
                      <a:pt x="314" y="524"/>
                    </a:lnTo>
                    <a:lnTo>
                      <a:pt x="163" y="756"/>
                    </a:lnTo>
                    <a:lnTo>
                      <a:pt x="58" y="1012"/>
                    </a:lnTo>
                    <a:lnTo>
                      <a:pt x="0" y="1291"/>
                    </a:lnTo>
                    <a:lnTo>
                      <a:pt x="0" y="1443"/>
                    </a:lnTo>
                    <a:lnTo>
                      <a:pt x="0" y="1582"/>
                    </a:lnTo>
                    <a:lnTo>
                      <a:pt x="58" y="1861"/>
                    </a:lnTo>
                    <a:lnTo>
                      <a:pt x="163" y="2117"/>
                    </a:lnTo>
                    <a:lnTo>
                      <a:pt x="314" y="2350"/>
                    </a:lnTo>
                    <a:lnTo>
                      <a:pt x="419" y="2454"/>
                    </a:lnTo>
                    <a:lnTo>
                      <a:pt x="523" y="2559"/>
                    </a:lnTo>
                    <a:lnTo>
                      <a:pt x="756" y="2710"/>
                    </a:lnTo>
                    <a:lnTo>
                      <a:pt x="1012" y="2815"/>
                    </a:lnTo>
                    <a:lnTo>
                      <a:pt x="1291" y="2873"/>
                    </a:lnTo>
                    <a:lnTo>
                      <a:pt x="1582" y="2873"/>
                    </a:lnTo>
                    <a:lnTo>
                      <a:pt x="1861" y="2815"/>
                    </a:lnTo>
                    <a:lnTo>
                      <a:pt x="2117" y="2710"/>
                    </a:lnTo>
                    <a:lnTo>
                      <a:pt x="2349" y="2559"/>
                    </a:lnTo>
                    <a:lnTo>
                      <a:pt x="2454" y="2454"/>
                    </a:lnTo>
                    <a:lnTo>
                      <a:pt x="2559" y="2350"/>
                    </a:lnTo>
                    <a:lnTo>
                      <a:pt x="2722" y="2106"/>
                    </a:lnTo>
                    <a:lnTo>
                      <a:pt x="2826" y="1850"/>
                    </a:lnTo>
                    <a:lnTo>
                      <a:pt x="2873" y="1582"/>
                    </a:lnTo>
                    <a:lnTo>
                      <a:pt x="2873" y="1443"/>
                    </a:lnTo>
                    <a:lnTo>
                      <a:pt x="2873" y="1291"/>
                    </a:lnTo>
                    <a:lnTo>
                      <a:pt x="2815" y="1012"/>
                    </a:lnTo>
                    <a:lnTo>
                      <a:pt x="2710" y="756"/>
                    </a:lnTo>
                    <a:lnTo>
                      <a:pt x="2559" y="524"/>
                    </a:lnTo>
                    <a:lnTo>
                      <a:pt x="2454" y="419"/>
                    </a:lnTo>
                    <a:lnTo>
                      <a:pt x="2349" y="314"/>
                    </a:lnTo>
                    <a:lnTo>
                      <a:pt x="2117" y="163"/>
                    </a:lnTo>
                    <a:lnTo>
                      <a:pt x="1861" y="59"/>
                    </a:lnTo>
                    <a:lnTo>
                      <a:pt x="1582" y="0"/>
                    </a:lnTo>
                    <a:close/>
                    <a:moveTo>
                      <a:pt x="419" y="5188"/>
                    </a:moveTo>
                    <a:lnTo>
                      <a:pt x="419" y="16063"/>
                    </a:lnTo>
                    <a:lnTo>
                      <a:pt x="2454" y="16063"/>
                    </a:lnTo>
                    <a:lnTo>
                      <a:pt x="2454" y="5188"/>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3"/>
              <p:cNvSpPr/>
              <p:nvPr/>
            </p:nvSpPr>
            <p:spPr>
              <a:xfrm>
                <a:off x="7635894" y="-413976"/>
                <a:ext cx="310562" cy="398611"/>
              </a:xfrm>
              <a:custGeom>
                <a:rect b="b" l="l" r="r" t="t"/>
                <a:pathLst>
                  <a:path extrusionOk="0" h="11585" w="9026">
                    <a:moveTo>
                      <a:pt x="4664" y="0"/>
                    </a:moveTo>
                    <a:lnTo>
                      <a:pt x="4234" y="12"/>
                    </a:lnTo>
                    <a:lnTo>
                      <a:pt x="3420" y="116"/>
                    </a:lnTo>
                    <a:lnTo>
                      <a:pt x="2664" y="349"/>
                    </a:lnTo>
                    <a:lnTo>
                      <a:pt x="1966" y="686"/>
                    </a:lnTo>
                    <a:lnTo>
                      <a:pt x="1640" y="896"/>
                    </a:lnTo>
                    <a:lnTo>
                      <a:pt x="1326" y="1128"/>
                    </a:lnTo>
                    <a:lnTo>
                      <a:pt x="849" y="1640"/>
                    </a:lnTo>
                    <a:lnTo>
                      <a:pt x="535" y="2233"/>
                    </a:lnTo>
                    <a:lnTo>
                      <a:pt x="372" y="2885"/>
                    </a:lnTo>
                    <a:lnTo>
                      <a:pt x="361" y="3245"/>
                    </a:lnTo>
                    <a:lnTo>
                      <a:pt x="372" y="3548"/>
                    </a:lnTo>
                    <a:lnTo>
                      <a:pt x="477" y="4118"/>
                    </a:lnTo>
                    <a:lnTo>
                      <a:pt x="710" y="4618"/>
                    </a:lnTo>
                    <a:lnTo>
                      <a:pt x="1059" y="5060"/>
                    </a:lnTo>
                    <a:lnTo>
                      <a:pt x="1291" y="5246"/>
                    </a:lnTo>
                    <a:lnTo>
                      <a:pt x="1524" y="5432"/>
                    </a:lnTo>
                    <a:lnTo>
                      <a:pt x="2001" y="5734"/>
                    </a:lnTo>
                    <a:lnTo>
                      <a:pt x="2501" y="5990"/>
                    </a:lnTo>
                    <a:lnTo>
                      <a:pt x="3001" y="6176"/>
                    </a:lnTo>
                    <a:lnTo>
                      <a:pt x="3268" y="6246"/>
                    </a:lnTo>
                    <a:lnTo>
                      <a:pt x="5455" y="6793"/>
                    </a:lnTo>
                    <a:lnTo>
                      <a:pt x="5816" y="6886"/>
                    </a:lnTo>
                    <a:lnTo>
                      <a:pt x="6374" y="7165"/>
                    </a:lnTo>
                    <a:lnTo>
                      <a:pt x="6746" y="7514"/>
                    </a:lnTo>
                    <a:lnTo>
                      <a:pt x="6932" y="7967"/>
                    </a:lnTo>
                    <a:lnTo>
                      <a:pt x="6944" y="8223"/>
                    </a:lnTo>
                    <a:lnTo>
                      <a:pt x="6932" y="8398"/>
                    </a:lnTo>
                    <a:lnTo>
                      <a:pt x="6862" y="8700"/>
                    </a:lnTo>
                    <a:lnTo>
                      <a:pt x="6711" y="8979"/>
                    </a:lnTo>
                    <a:lnTo>
                      <a:pt x="6479" y="9223"/>
                    </a:lnTo>
                    <a:lnTo>
                      <a:pt x="6327" y="9328"/>
                    </a:lnTo>
                    <a:lnTo>
                      <a:pt x="6176" y="9433"/>
                    </a:lnTo>
                    <a:lnTo>
                      <a:pt x="5827" y="9584"/>
                    </a:lnTo>
                    <a:lnTo>
                      <a:pt x="5432" y="9689"/>
                    </a:lnTo>
                    <a:lnTo>
                      <a:pt x="5001" y="9747"/>
                    </a:lnTo>
                    <a:lnTo>
                      <a:pt x="4757" y="9758"/>
                    </a:lnTo>
                    <a:lnTo>
                      <a:pt x="4501" y="9747"/>
                    </a:lnTo>
                    <a:lnTo>
                      <a:pt x="4024" y="9689"/>
                    </a:lnTo>
                    <a:lnTo>
                      <a:pt x="3571" y="9561"/>
                    </a:lnTo>
                    <a:lnTo>
                      <a:pt x="3164" y="9375"/>
                    </a:lnTo>
                    <a:lnTo>
                      <a:pt x="2803" y="9119"/>
                    </a:lnTo>
                    <a:lnTo>
                      <a:pt x="2466" y="8793"/>
                    </a:lnTo>
                    <a:lnTo>
                      <a:pt x="2175" y="8421"/>
                    </a:lnTo>
                    <a:lnTo>
                      <a:pt x="1919" y="7967"/>
                    </a:lnTo>
                    <a:lnTo>
                      <a:pt x="1815" y="7723"/>
                    </a:lnTo>
                    <a:lnTo>
                      <a:pt x="0" y="8479"/>
                    </a:lnTo>
                    <a:lnTo>
                      <a:pt x="140" y="8805"/>
                    </a:lnTo>
                    <a:lnTo>
                      <a:pt x="500" y="9410"/>
                    </a:lnTo>
                    <a:lnTo>
                      <a:pt x="942" y="9968"/>
                    </a:lnTo>
                    <a:lnTo>
                      <a:pt x="1454" y="10468"/>
                    </a:lnTo>
                    <a:lnTo>
                      <a:pt x="1745" y="10701"/>
                    </a:lnTo>
                    <a:lnTo>
                      <a:pt x="2047" y="10910"/>
                    </a:lnTo>
                    <a:lnTo>
                      <a:pt x="2722" y="11247"/>
                    </a:lnTo>
                    <a:lnTo>
                      <a:pt x="3478" y="11468"/>
                    </a:lnTo>
                    <a:lnTo>
                      <a:pt x="4304" y="11573"/>
                    </a:lnTo>
                    <a:lnTo>
                      <a:pt x="4746" y="11585"/>
                    </a:lnTo>
                    <a:lnTo>
                      <a:pt x="5211" y="11573"/>
                    </a:lnTo>
                    <a:lnTo>
                      <a:pt x="6072" y="11457"/>
                    </a:lnTo>
                    <a:lnTo>
                      <a:pt x="6851" y="11212"/>
                    </a:lnTo>
                    <a:lnTo>
                      <a:pt x="7525" y="10840"/>
                    </a:lnTo>
                    <a:lnTo>
                      <a:pt x="7828" y="10596"/>
                    </a:lnTo>
                    <a:lnTo>
                      <a:pt x="8119" y="10340"/>
                    </a:lnTo>
                    <a:lnTo>
                      <a:pt x="8561" y="9793"/>
                    </a:lnTo>
                    <a:lnTo>
                      <a:pt x="8863" y="9189"/>
                    </a:lnTo>
                    <a:lnTo>
                      <a:pt x="9014" y="8514"/>
                    </a:lnTo>
                    <a:lnTo>
                      <a:pt x="9026" y="8153"/>
                    </a:lnTo>
                    <a:lnTo>
                      <a:pt x="9014" y="7886"/>
                    </a:lnTo>
                    <a:lnTo>
                      <a:pt x="8933" y="7374"/>
                    </a:lnTo>
                    <a:lnTo>
                      <a:pt x="8747" y="6886"/>
                    </a:lnTo>
                    <a:lnTo>
                      <a:pt x="8468" y="6420"/>
                    </a:lnTo>
                    <a:lnTo>
                      <a:pt x="8293" y="6211"/>
                    </a:lnTo>
                    <a:lnTo>
                      <a:pt x="8107" y="5990"/>
                    </a:lnTo>
                    <a:lnTo>
                      <a:pt x="7630" y="5618"/>
                    </a:lnTo>
                    <a:lnTo>
                      <a:pt x="7072" y="5315"/>
                    </a:lnTo>
                    <a:lnTo>
                      <a:pt x="6397" y="5071"/>
                    </a:lnTo>
                    <a:lnTo>
                      <a:pt x="6025" y="4990"/>
                    </a:lnTo>
                    <a:lnTo>
                      <a:pt x="3873" y="4478"/>
                    </a:lnTo>
                    <a:lnTo>
                      <a:pt x="3536" y="4385"/>
                    </a:lnTo>
                    <a:lnTo>
                      <a:pt x="2989" y="4152"/>
                    </a:lnTo>
                    <a:lnTo>
                      <a:pt x="2629" y="3827"/>
                    </a:lnTo>
                    <a:lnTo>
                      <a:pt x="2454" y="3443"/>
                    </a:lnTo>
                    <a:lnTo>
                      <a:pt x="2431" y="3210"/>
                    </a:lnTo>
                    <a:lnTo>
                      <a:pt x="2443" y="3059"/>
                    </a:lnTo>
                    <a:lnTo>
                      <a:pt x="2524" y="2768"/>
                    </a:lnTo>
                    <a:lnTo>
                      <a:pt x="2687" y="2512"/>
                    </a:lnTo>
                    <a:lnTo>
                      <a:pt x="2920" y="2291"/>
                    </a:lnTo>
                    <a:lnTo>
                      <a:pt x="3059" y="2198"/>
                    </a:lnTo>
                    <a:lnTo>
                      <a:pt x="3222" y="2105"/>
                    </a:lnTo>
                    <a:lnTo>
                      <a:pt x="3559" y="1966"/>
                    </a:lnTo>
                    <a:lnTo>
                      <a:pt x="4141" y="1826"/>
                    </a:lnTo>
                    <a:lnTo>
                      <a:pt x="4583" y="1815"/>
                    </a:lnTo>
                    <a:lnTo>
                      <a:pt x="5048" y="1826"/>
                    </a:lnTo>
                    <a:lnTo>
                      <a:pt x="5641" y="1954"/>
                    </a:lnTo>
                    <a:lnTo>
                      <a:pt x="5990" y="2094"/>
                    </a:lnTo>
                    <a:lnTo>
                      <a:pt x="6304" y="2268"/>
                    </a:lnTo>
                    <a:lnTo>
                      <a:pt x="6583" y="2489"/>
                    </a:lnTo>
                    <a:lnTo>
                      <a:pt x="6804" y="2768"/>
                    </a:lnTo>
                    <a:lnTo>
                      <a:pt x="7002" y="3082"/>
                    </a:lnTo>
                    <a:lnTo>
                      <a:pt x="7072" y="3257"/>
                    </a:lnTo>
                    <a:lnTo>
                      <a:pt x="8851" y="2524"/>
                    </a:lnTo>
                    <a:lnTo>
                      <a:pt x="8723" y="2233"/>
                    </a:lnTo>
                    <a:lnTo>
                      <a:pt x="8398" y="1687"/>
                    </a:lnTo>
                    <a:lnTo>
                      <a:pt x="8002" y="1221"/>
                    </a:lnTo>
                    <a:lnTo>
                      <a:pt x="7514" y="826"/>
                    </a:lnTo>
                    <a:lnTo>
                      <a:pt x="7235" y="652"/>
                    </a:lnTo>
                    <a:lnTo>
                      <a:pt x="6944" y="500"/>
                    </a:lnTo>
                    <a:lnTo>
                      <a:pt x="6339" y="244"/>
                    </a:lnTo>
                    <a:lnTo>
                      <a:pt x="5699" y="82"/>
                    </a:lnTo>
                    <a:lnTo>
                      <a:pt x="501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3"/>
              <p:cNvSpPr/>
              <p:nvPr/>
            </p:nvSpPr>
            <p:spPr>
              <a:xfrm>
                <a:off x="7990463" y="-414801"/>
                <a:ext cx="366199" cy="399437"/>
              </a:xfrm>
              <a:custGeom>
                <a:rect b="b" l="l" r="r" t="t"/>
                <a:pathLst>
                  <a:path extrusionOk="0" h="11609" w="10643">
                    <a:moveTo>
                      <a:pt x="5653" y="1885"/>
                    </a:moveTo>
                    <a:lnTo>
                      <a:pt x="6339" y="1990"/>
                    </a:lnTo>
                    <a:lnTo>
                      <a:pt x="6921" y="2211"/>
                    </a:lnTo>
                    <a:lnTo>
                      <a:pt x="7409" y="2525"/>
                    </a:lnTo>
                    <a:lnTo>
                      <a:pt x="7619" y="2723"/>
                    </a:lnTo>
                    <a:lnTo>
                      <a:pt x="7805" y="2944"/>
                    </a:lnTo>
                    <a:lnTo>
                      <a:pt x="8107" y="3374"/>
                    </a:lnTo>
                    <a:lnTo>
                      <a:pt x="8328" y="3816"/>
                    </a:lnTo>
                    <a:lnTo>
                      <a:pt x="8444" y="4269"/>
                    </a:lnTo>
                    <a:lnTo>
                      <a:pt x="8479" y="4502"/>
                    </a:lnTo>
                    <a:lnTo>
                      <a:pt x="2164" y="4502"/>
                    </a:lnTo>
                    <a:lnTo>
                      <a:pt x="2245" y="4200"/>
                    </a:lnTo>
                    <a:lnTo>
                      <a:pt x="2478" y="3665"/>
                    </a:lnTo>
                    <a:lnTo>
                      <a:pt x="2757" y="3199"/>
                    </a:lnTo>
                    <a:lnTo>
                      <a:pt x="3106" y="2781"/>
                    </a:lnTo>
                    <a:lnTo>
                      <a:pt x="3315" y="2595"/>
                    </a:lnTo>
                    <a:lnTo>
                      <a:pt x="3524" y="2420"/>
                    </a:lnTo>
                    <a:lnTo>
                      <a:pt x="3978" y="2153"/>
                    </a:lnTo>
                    <a:lnTo>
                      <a:pt x="4467" y="1978"/>
                    </a:lnTo>
                    <a:lnTo>
                      <a:pt x="4990" y="1885"/>
                    </a:lnTo>
                    <a:close/>
                    <a:moveTo>
                      <a:pt x="5316" y="1"/>
                    </a:moveTo>
                    <a:lnTo>
                      <a:pt x="5036" y="13"/>
                    </a:lnTo>
                    <a:lnTo>
                      <a:pt x="4478" y="71"/>
                    </a:lnTo>
                    <a:lnTo>
                      <a:pt x="3955" y="175"/>
                    </a:lnTo>
                    <a:lnTo>
                      <a:pt x="3443" y="338"/>
                    </a:lnTo>
                    <a:lnTo>
                      <a:pt x="2966" y="548"/>
                    </a:lnTo>
                    <a:lnTo>
                      <a:pt x="2513" y="815"/>
                    </a:lnTo>
                    <a:lnTo>
                      <a:pt x="2082" y="1141"/>
                    </a:lnTo>
                    <a:lnTo>
                      <a:pt x="1687" y="1513"/>
                    </a:lnTo>
                    <a:lnTo>
                      <a:pt x="1501" y="1722"/>
                    </a:lnTo>
                    <a:lnTo>
                      <a:pt x="1140" y="2153"/>
                    </a:lnTo>
                    <a:lnTo>
                      <a:pt x="570" y="3095"/>
                    </a:lnTo>
                    <a:lnTo>
                      <a:pt x="198" y="4118"/>
                    </a:lnTo>
                    <a:lnTo>
                      <a:pt x="12" y="5223"/>
                    </a:lnTo>
                    <a:lnTo>
                      <a:pt x="0" y="5805"/>
                    </a:lnTo>
                    <a:lnTo>
                      <a:pt x="12" y="6433"/>
                    </a:lnTo>
                    <a:lnTo>
                      <a:pt x="210" y="7584"/>
                    </a:lnTo>
                    <a:lnTo>
                      <a:pt x="477" y="8364"/>
                    </a:lnTo>
                    <a:lnTo>
                      <a:pt x="721" y="8864"/>
                    </a:lnTo>
                    <a:lnTo>
                      <a:pt x="1012" y="9317"/>
                    </a:lnTo>
                    <a:lnTo>
                      <a:pt x="1349" y="9759"/>
                    </a:lnTo>
                    <a:lnTo>
                      <a:pt x="1536" y="9969"/>
                    </a:lnTo>
                    <a:lnTo>
                      <a:pt x="1733" y="10166"/>
                    </a:lnTo>
                    <a:lnTo>
                      <a:pt x="2152" y="10527"/>
                    </a:lnTo>
                    <a:lnTo>
                      <a:pt x="2594" y="10829"/>
                    </a:lnTo>
                    <a:lnTo>
                      <a:pt x="3071" y="11085"/>
                    </a:lnTo>
                    <a:lnTo>
                      <a:pt x="3571" y="11295"/>
                    </a:lnTo>
                    <a:lnTo>
                      <a:pt x="4094" y="11446"/>
                    </a:lnTo>
                    <a:lnTo>
                      <a:pt x="4943" y="11597"/>
                    </a:lnTo>
                    <a:lnTo>
                      <a:pt x="5548" y="11609"/>
                    </a:lnTo>
                    <a:lnTo>
                      <a:pt x="5990" y="11597"/>
                    </a:lnTo>
                    <a:lnTo>
                      <a:pt x="6804" y="11492"/>
                    </a:lnTo>
                    <a:lnTo>
                      <a:pt x="7549" y="11271"/>
                    </a:lnTo>
                    <a:lnTo>
                      <a:pt x="8223" y="10957"/>
                    </a:lnTo>
                    <a:lnTo>
                      <a:pt x="8537" y="10748"/>
                    </a:lnTo>
                    <a:lnTo>
                      <a:pt x="8828" y="10539"/>
                    </a:lnTo>
                    <a:lnTo>
                      <a:pt x="9363" y="10050"/>
                    </a:lnTo>
                    <a:lnTo>
                      <a:pt x="9793" y="9527"/>
                    </a:lnTo>
                    <a:lnTo>
                      <a:pt x="10154" y="8945"/>
                    </a:lnTo>
                    <a:lnTo>
                      <a:pt x="10294" y="8631"/>
                    </a:lnTo>
                    <a:lnTo>
                      <a:pt x="8479" y="7875"/>
                    </a:lnTo>
                    <a:lnTo>
                      <a:pt x="8375" y="8096"/>
                    </a:lnTo>
                    <a:lnTo>
                      <a:pt x="8130" y="8503"/>
                    </a:lnTo>
                    <a:lnTo>
                      <a:pt x="7851" y="8852"/>
                    </a:lnTo>
                    <a:lnTo>
                      <a:pt x="7525" y="9143"/>
                    </a:lnTo>
                    <a:lnTo>
                      <a:pt x="7153" y="9375"/>
                    </a:lnTo>
                    <a:lnTo>
                      <a:pt x="6735" y="9550"/>
                    </a:lnTo>
                    <a:lnTo>
                      <a:pt x="6269" y="9666"/>
                    </a:lnTo>
                    <a:lnTo>
                      <a:pt x="5769" y="9724"/>
                    </a:lnTo>
                    <a:lnTo>
                      <a:pt x="5490" y="9736"/>
                    </a:lnTo>
                    <a:lnTo>
                      <a:pt x="5153" y="9724"/>
                    </a:lnTo>
                    <a:lnTo>
                      <a:pt x="4525" y="9608"/>
                    </a:lnTo>
                    <a:lnTo>
                      <a:pt x="3931" y="9364"/>
                    </a:lnTo>
                    <a:lnTo>
                      <a:pt x="3373" y="9003"/>
                    </a:lnTo>
                    <a:lnTo>
                      <a:pt x="3129" y="8771"/>
                    </a:lnTo>
                    <a:lnTo>
                      <a:pt x="2873" y="8526"/>
                    </a:lnTo>
                    <a:lnTo>
                      <a:pt x="2489" y="7956"/>
                    </a:lnTo>
                    <a:lnTo>
                      <a:pt x="2210" y="7305"/>
                    </a:lnTo>
                    <a:lnTo>
                      <a:pt x="2047" y="6572"/>
                    </a:lnTo>
                    <a:lnTo>
                      <a:pt x="2024" y="6165"/>
                    </a:lnTo>
                    <a:lnTo>
                      <a:pt x="10608" y="6165"/>
                    </a:lnTo>
                    <a:lnTo>
                      <a:pt x="10643" y="5793"/>
                    </a:lnTo>
                    <a:lnTo>
                      <a:pt x="10619" y="5142"/>
                    </a:lnTo>
                    <a:lnTo>
                      <a:pt x="10445" y="3955"/>
                    </a:lnTo>
                    <a:lnTo>
                      <a:pt x="10189" y="3153"/>
                    </a:lnTo>
                    <a:lnTo>
                      <a:pt x="9956" y="2664"/>
                    </a:lnTo>
                    <a:lnTo>
                      <a:pt x="9689" y="2199"/>
                    </a:lnTo>
                    <a:lnTo>
                      <a:pt x="9363" y="1780"/>
                    </a:lnTo>
                    <a:lnTo>
                      <a:pt x="9189" y="1571"/>
                    </a:lnTo>
                    <a:lnTo>
                      <a:pt x="9003" y="1385"/>
                    </a:lnTo>
                    <a:lnTo>
                      <a:pt x="8607" y="1036"/>
                    </a:lnTo>
                    <a:lnTo>
                      <a:pt x="8188" y="745"/>
                    </a:lnTo>
                    <a:lnTo>
                      <a:pt x="7735" y="501"/>
                    </a:lnTo>
                    <a:lnTo>
                      <a:pt x="7258" y="303"/>
                    </a:lnTo>
                    <a:lnTo>
                      <a:pt x="6735" y="164"/>
                    </a:lnTo>
                    <a:lnTo>
                      <a:pt x="5909" y="24"/>
                    </a:lnTo>
                    <a:lnTo>
                      <a:pt x="531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3" name="Google Shape;413;p23"/>
            <p:cNvGrpSpPr/>
            <p:nvPr/>
          </p:nvGrpSpPr>
          <p:grpSpPr>
            <a:xfrm>
              <a:off x="617758" y="4545787"/>
              <a:ext cx="281169" cy="281165"/>
              <a:chOff x="617758" y="4545787"/>
              <a:chExt cx="281169" cy="281165"/>
            </a:xfrm>
          </p:grpSpPr>
          <p:sp>
            <p:nvSpPr>
              <p:cNvPr id="414" name="Google Shape;414;p23"/>
              <p:cNvSpPr/>
              <p:nvPr/>
            </p:nvSpPr>
            <p:spPr>
              <a:xfrm>
                <a:off x="640318" y="4545787"/>
                <a:ext cx="243368" cy="172522"/>
              </a:xfrm>
              <a:custGeom>
                <a:rect b="b" l="l" r="r" t="t"/>
                <a:pathLst>
                  <a:path extrusionOk="0" h="18948" w="26729">
                    <a:moveTo>
                      <a:pt x="12469" y="0"/>
                    </a:moveTo>
                    <a:lnTo>
                      <a:pt x="11457" y="70"/>
                    </a:lnTo>
                    <a:lnTo>
                      <a:pt x="10480" y="198"/>
                    </a:lnTo>
                    <a:lnTo>
                      <a:pt x="9514" y="384"/>
                    </a:lnTo>
                    <a:lnTo>
                      <a:pt x="8561" y="629"/>
                    </a:lnTo>
                    <a:lnTo>
                      <a:pt x="7642" y="931"/>
                    </a:lnTo>
                    <a:lnTo>
                      <a:pt x="6758" y="1291"/>
                    </a:lnTo>
                    <a:lnTo>
                      <a:pt x="5885" y="1710"/>
                    </a:lnTo>
                    <a:lnTo>
                      <a:pt x="5060" y="2175"/>
                    </a:lnTo>
                    <a:lnTo>
                      <a:pt x="4257" y="2687"/>
                    </a:lnTo>
                    <a:lnTo>
                      <a:pt x="3489" y="3245"/>
                    </a:lnTo>
                    <a:lnTo>
                      <a:pt x="2768" y="3850"/>
                    </a:lnTo>
                    <a:lnTo>
                      <a:pt x="2071" y="4502"/>
                    </a:lnTo>
                    <a:lnTo>
                      <a:pt x="1419" y="5188"/>
                    </a:lnTo>
                    <a:lnTo>
                      <a:pt x="814" y="5921"/>
                    </a:lnTo>
                    <a:lnTo>
                      <a:pt x="256" y="6688"/>
                    </a:lnTo>
                    <a:lnTo>
                      <a:pt x="0" y="7084"/>
                    </a:lnTo>
                    <a:lnTo>
                      <a:pt x="0" y="18947"/>
                    </a:lnTo>
                    <a:lnTo>
                      <a:pt x="6897" y="18947"/>
                    </a:lnTo>
                    <a:lnTo>
                      <a:pt x="12980" y="8421"/>
                    </a:lnTo>
                    <a:lnTo>
                      <a:pt x="26728" y="8421"/>
                    </a:lnTo>
                    <a:lnTo>
                      <a:pt x="26484" y="7956"/>
                    </a:lnTo>
                    <a:lnTo>
                      <a:pt x="25949" y="7049"/>
                    </a:lnTo>
                    <a:lnTo>
                      <a:pt x="25344" y="6200"/>
                    </a:lnTo>
                    <a:lnTo>
                      <a:pt x="24693" y="5386"/>
                    </a:lnTo>
                    <a:lnTo>
                      <a:pt x="23983" y="4618"/>
                    </a:lnTo>
                    <a:lnTo>
                      <a:pt x="23227" y="3897"/>
                    </a:lnTo>
                    <a:lnTo>
                      <a:pt x="22425" y="3234"/>
                    </a:lnTo>
                    <a:lnTo>
                      <a:pt x="21587" y="2617"/>
                    </a:lnTo>
                    <a:lnTo>
                      <a:pt x="20692" y="2059"/>
                    </a:lnTo>
                    <a:lnTo>
                      <a:pt x="19761" y="1571"/>
                    </a:lnTo>
                    <a:lnTo>
                      <a:pt x="18807" y="1140"/>
                    </a:lnTo>
                    <a:lnTo>
                      <a:pt x="17807" y="768"/>
                    </a:lnTo>
                    <a:lnTo>
                      <a:pt x="16772" y="466"/>
                    </a:lnTo>
                    <a:lnTo>
                      <a:pt x="15725" y="245"/>
                    </a:lnTo>
                    <a:lnTo>
                      <a:pt x="14644" y="82"/>
                    </a:lnTo>
                    <a:lnTo>
                      <a:pt x="13539" y="12"/>
                    </a:lnTo>
                    <a:lnTo>
                      <a:pt x="1298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3"/>
              <p:cNvSpPr/>
              <p:nvPr/>
            </p:nvSpPr>
            <p:spPr>
              <a:xfrm>
                <a:off x="617758" y="4610273"/>
                <a:ext cx="196031" cy="216572"/>
              </a:xfrm>
              <a:custGeom>
                <a:rect b="b" l="l" r="r" t="t"/>
                <a:pathLst>
                  <a:path extrusionOk="0" h="23786" w="21530">
                    <a:moveTo>
                      <a:pt x="2455" y="1"/>
                    </a:moveTo>
                    <a:lnTo>
                      <a:pt x="2176" y="454"/>
                    </a:lnTo>
                    <a:lnTo>
                      <a:pt x="1652" y="1396"/>
                    </a:lnTo>
                    <a:lnTo>
                      <a:pt x="1199" y="2385"/>
                    </a:lnTo>
                    <a:lnTo>
                      <a:pt x="815" y="3397"/>
                    </a:lnTo>
                    <a:lnTo>
                      <a:pt x="489" y="4455"/>
                    </a:lnTo>
                    <a:lnTo>
                      <a:pt x="257" y="5537"/>
                    </a:lnTo>
                    <a:lnTo>
                      <a:pt x="94" y="6642"/>
                    </a:lnTo>
                    <a:lnTo>
                      <a:pt x="12" y="7770"/>
                    </a:lnTo>
                    <a:lnTo>
                      <a:pt x="1" y="8340"/>
                    </a:lnTo>
                    <a:lnTo>
                      <a:pt x="12" y="9119"/>
                    </a:lnTo>
                    <a:lnTo>
                      <a:pt x="164" y="10631"/>
                    </a:lnTo>
                    <a:lnTo>
                      <a:pt x="466" y="12097"/>
                    </a:lnTo>
                    <a:lnTo>
                      <a:pt x="885" y="13516"/>
                    </a:lnTo>
                    <a:lnTo>
                      <a:pt x="1443" y="14865"/>
                    </a:lnTo>
                    <a:lnTo>
                      <a:pt x="2118" y="16156"/>
                    </a:lnTo>
                    <a:lnTo>
                      <a:pt x="2909" y="17366"/>
                    </a:lnTo>
                    <a:lnTo>
                      <a:pt x="3816" y="18505"/>
                    </a:lnTo>
                    <a:lnTo>
                      <a:pt x="4804" y="19541"/>
                    </a:lnTo>
                    <a:lnTo>
                      <a:pt x="5898" y="20483"/>
                    </a:lnTo>
                    <a:lnTo>
                      <a:pt x="7072" y="21332"/>
                    </a:lnTo>
                    <a:lnTo>
                      <a:pt x="8317" y="22064"/>
                    </a:lnTo>
                    <a:lnTo>
                      <a:pt x="9643" y="22669"/>
                    </a:lnTo>
                    <a:lnTo>
                      <a:pt x="11027" y="23158"/>
                    </a:lnTo>
                    <a:lnTo>
                      <a:pt x="12469" y="23518"/>
                    </a:lnTo>
                    <a:lnTo>
                      <a:pt x="13970" y="23739"/>
                    </a:lnTo>
                    <a:lnTo>
                      <a:pt x="14726" y="23786"/>
                    </a:lnTo>
                    <a:lnTo>
                      <a:pt x="21530" y="16982"/>
                    </a:lnTo>
                    <a:lnTo>
                      <a:pt x="21530" y="11864"/>
                    </a:lnTo>
                    <a:lnTo>
                      <a:pt x="9375" y="11864"/>
                    </a:lnTo>
                    <a:lnTo>
                      <a:pt x="245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3"/>
              <p:cNvSpPr/>
              <p:nvPr/>
            </p:nvSpPr>
            <p:spPr>
              <a:xfrm>
                <a:off x="751708" y="4622454"/>
                <a:ext cx="147219" cy="204498"/>
              </a:xfrm>
              <a:custGeom>
                <a:rect b="b" l="l" r="r" t="t"/>
                <a:pathLst>
                  <a:path extrusionOk="0" h="22460" w="16169">
                    <a:moveTo>
                      <a:pt x="745" y="0"/>
                    </a:moveTo>
                    <a:lnTo>
                      <a:pt x="6817" y="10526"/>
                    </a:lnTo>
                    <a:lnTo>
                      <a:pt x="1" y="22448"/>
                    </a:lnTo>
                    <a:lnTo>
                      <a:pt x="362" y="22459"/>
                    </a:lnTo>
                    <a:lnTo>
                      <a:pt x="734" y="22459"/>
                    </a:lnTo>
                    <a:lnTo>
                      <a:pt x="1525" y="22448"/>
                    </a:lnTo>
                    <a:lnTo>
                      <a:pt x="3083" y="22285"/>
                    </a:lnTo>
                    <a:lnTo>
                      <a:pt x="4595" y="21983"/>
                    </a:lnTo>
                    <a:lnTo>
                      <a:pt x="6037" y="21529"/>
                    </a:lnTo>
                    <a:lnTo>
                      <a:pt x="7433" y="20936"/>
                    </a:lnTo>
                    <a:lnTo>
                      <a:pt x="8736" y="20226"/>
                    </a:lnTo>
                    <a:lnTo>
                      <a:pt x="9969" y="19389"/>
                    </a:lnTo>
                    <a:lnTo>
                      <a:pt x="11120" y="18447"/>
                    </a:lnTo>
                    <a:lnTo>
                      <a:pt x="12167" y="17400"/>
                    </a:lnTo>
                    <a:lnTo>
                      <a:pt x="13109" y="16260"/>
                    </a:lnTo>
                    <a:lnTo>
                      <a:pt x="13935" y="15027"/>
                    </a:lnTo>
                    <a:lnTo>
                      <a:pt x="14656" y="13713"/>
                    </a:lnTo>
                    <a:lnTo>
                      <a:pt x="15238" y="12329"/>
                    </a:lnTo>
                    <a:lnTo>
                      <a:pt x="15691" y="10875"/>
                    </a:lnTo>
                    <a:lnTo>
                      <a:pt x="15994" y="9375"/>
                    </a:lnTo>
                    <a:lnTo>
                      <a:pt x="16156" y="7816"/>
                    </a:lnTo>
                    <a:lnTo>
                      <a:pt x="16168" y="7025"/>
                    </a:lnTo>
                    <a:lnTo>
                      <a:pt x="16168" y="6548"/>
                    </a:lnTo>
                    <a:lnTo>
                      <a:pt x="16110" y="5606"/>
                    </a:lnTo>
                    <a:lnTo>
                      <a:pt x="15994" y="4699"/>
                    </a:lnTo>
                    <a:lnTo>
                      <a:pt x="15831" y="3792"/>
                    </a:lnTo>
                    <a:lnTo>
                      <a:pt x="15493" y="2478"/>
                    </a:lnTo>
                    <a:lnTo>
                      <a:pt x="14865" y="791"/>
                    </a:lnTo>
                    <a:lnTo>
                      <a:pt x="1448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3"/>
              <p:cNvSpPr/>
              <p:nvPr/>
            </p:nvSpPr>
            <p:spPr>
              <a:xfrm>
                <a:off x="694534" y="4622454"/>
                <a:ext cx="127825" cy="127825"/>
              </a:xfrm>
              <a:custGeom>
                <a:rect b="b" l="l" r="r" t="t"/>
                <a:pathLst>
                  <a:path extrusionOk="0" h="14039" w="14039">
                    <a:moveTo>
                      <a:pt x="6665" y="0"/>
                    </a:moveTo>
                    <a:lnTo>
                      <a:pt x="5955" y="70"/>
                    </a:lnTo>
                    <a:lnTo>
                      <a:pt x="5269" y="221"/>
                    </a:lnTo>
                    <a:lnTo>
                      <a:pt x="4606" y="419"/>
                    </a:lnTo>
                    <a:lnTo>
                      <a:pt x="3978" y="686"/>
                    </a:lnTo>
                    <a:lnTo>
                      <a:pt x="3385" y="1012"/>
                    </a:lnTo>
                    <a:lnTo>
                      <a:pt x="2815" y="1396"/>
                    </a:lnTo>
                    <a:lnTo>
                      <a:pt x="2303" y="1815"/>
                    </a:lnTo>
                    <a:lnTo>
                      <a:pt x="1826" y="2292"/>
                    </a:lnTo>
                    <a:lnTo>
                      <a:pt x="1396" y="2815"/>
                    </a:lnTo>
                    <a:lnTo>
                      <a:pt x="1012" y="3373"/>
                    </a:lnTo>
                    <a:lnTo>
                      <a:pt x="686" y="3978"/>
                    </a:lnTo>
                    <a:lnTo>
                      <a:pt x="419" y="4606"/>
                    </a:lnTo>
                    <a:lnTo>
                      <a:pt x="221" y="5269"/>
                    </a:lnTo>
                    <a:lnTo>
                      <a:pt x="82" y="5944"/>
                    </a:lnTo>
                    <a:lnTo>
                      <a:pt x="12" y="6653"/>
                    </a:lnTo>
                    <a:lnTo>
                      <a:pt x="0" y="7025"/>
                    </a:lnTo>
                    <a:lnTo>
                      <a:pt x="12" y="7386"/>
                    </a:lnTo>
                    <a:lnTo>
                      <a:pt x="82" y="8095"/>
                    </a:lnTo>
                    <a:lnTo>
                      <a:pt x="221" y="8770"/>
                    </a:lnTo>
                    <a:lnTo>
                      <a:pt x="419" y="9433"/>
                    </a:lnTo>
                    <a:lnTo>
                      <a:pt x="686" y="10061"/>
                    </a:lnTo>
                    <a:lnTo>
                      <a:pt x="1012" y="10666"/>
                    </a:lnTo>
                    <a:lnTo>
                      <a:pt x="1396" y="11224"/>
                    </a:lnTo>
                    <a:lnTo>
                      <a:pt x="1826" y="11747"/>
                    </a:lnTo>
                    <a:lnTo>
                      <a:pt x="2303" y="12224"/>
                    </a:lnTo>
                    <a:lnTo>
                      <a:pt x="2815" y="12643"/>
                    </a:lnTo>
                    <a:lnTo>
                      <a:pt x="3385" y="13027"/>
                    </a:lnTo>
                    <a:lnTo>
                      <a:pt x="3978" y="13352"/>
                    </a:lnTo>
                    <a:lnTo>
                      <a:pt x="4606" y="13620"/>
                    </a:lnTo>
                    <a:lnTo>
                      <a:pt x="5269" y="13818"/>
                    </a:lnTo>
                    <a:lnTo>
                      <a:pt x="5955" y="13969"/>
                    </a:lnTo>
                    <a:lnTo>
                      <a:pt x="6665" y="14039"/>
                    </a:lnTo>
                    <a:lnTo>
                      <a:pt x="7386" y="14039"/>
                    </a:lnTo>
                    <a:lnTo>
                      <a:pt x="8095" y="13969"/>
                    </a:lnTo>
                    <a:lnTo>
                      <a:pt x="8782" y="13818"/>
                    </a:lnTo>
                    <a:lnTo>
                      <a:pt x="9433" y="13620"/>
                    </a:lnTo>
                    <a:lnTo>
                      <a:pt x="10073" y="13352"/>
                    </a:lnTo>
                    <a:lnTo>
                      <a:pt x="10666" y="13027"/>
                    </a:lnTo>
                    <a:lnTo>
                      <a:pt x="11224" y="12643"/>
                    </a:lnTo>
                    <a:lnTo>
                      <a:pt x="11748" y="12224"/>
                    </a:lnTo>
                    <a:lnTo>
                      <a:pt x="12224" y="11747"/>
                    </a:lnTo>
                    <a:lnTo>
                      <a:pt x="12655" y="11224"/>
                    </a:lnTo>
                    <a:lnTo>
                      <a:pt x="13027" y="10666"/>
                    </a:lnTo>
                    <a:lnTo>
                      <a:pt x="13353" y="10061"/>
                    </a:lnTo>
                    <a:lnTo>
                      <a:pt x="13620" y="9433"/>
                    </a:lnTo>
                    <a:lnTo>
                      <a:pt x="13830" y="8770"/>
                    </a:lnTo>
                    <a:lnTo>
                      <a:pt x="13969" y="8095"/>
                    </a:lnTo>
                    <a:lnTo>
                      <a:pt x="14039" y="7386"/>
                    </a:lnTo>
                    <a:lnTo>
                      <a:pt x="14039" y="7025"/>
                    </a:lnTo>
                    <a:lnTo>
                      <a:pt x="14039" y="6653"/>
                    </a:lnTo>
                    <a:lnTo>
                      <a:pt x="13969" y="5944"/>
                    </a:lnTo>
                    <a:lnTo>
                      <a:pt x="13830" y="5269"/>
                    </a:lnTo>
                    <a:lnTo>
                      <a:pt x="13620" y="4606"/>
                    </a:lnTo>
                    <a:lnTo>
                      <a:pt x="13353" y="3978"/>
                    </a:lnTo>
                    <a:lnTo>
                      <a:pt x="13027" y="3373"/>
                    </a:lnTo>
                    <a:lnTo>
                      <a:pt x="12655" y="2815"/>
                    </a:lnTo>
                    <a:lnTo>
                      <a:pt x="12224" y="2292"/>
                    </a:lnTo>
                    <a:lnTo>
                      <a:pt x="11748" y="1815"/>
                    </a:lnTo>
                    <a:lnTo>
                      <a:pt x="11224" y="1396"/>
                    </a:lnTo>
                    <a:lnTo>
                      <a:pt x="10666" y="1012"/>
                    </a:lnTo>
                    <a:lnTo>
                      <a:pt x="10073" y="686"/>
                    </a:lnTo>
                    <a:lnTo>
                      <a:pt x="9433" y="419"/>
                    </a:lnTo>
                    <a:lnTo>
                      <a:pt x="8782" y="221"/>
                    </a:lnTo>
                    <a:lnTo>
                      <a:pt x="8095" y="70"/>
                    </a:lnTo>
                    <a:lnTo>
                      <a:pt x="738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3"/>
              <p:cNvSpPr/>
              <p:nvPr/>
            </p:nvSpPr>
            <p:spPr>
              <a:xfrm>
                <a:off x="707343" y="4635264"/>
                <a:ext cx="102204" cy="102204"/>
              </a:xfrm>
              <a:custGeom>
                <a:rect b="b" l="l" r="r" t="t"/>
                <a:pathLst>
                  <a:path extrusionOk="0" h="11225" w="11225">
                    <a:moveTo>
                      <a:pt x="5328" y="1"/>
                    </a:moveTo>
                    <a:lnTo>
                      <a:pt x="4758" y="59"/>
                    </a:lnTo>
                    <a:lnTo>
                      <a:pt x="4211" y="175"/>
                    </a:lnTo>
                    <a:lnTo>
                      <a:pt x="3688" y="338"/>
                    </a:lnTo>
                    <a:lnTo>
                      <a:pt x="2932" y="675"/>
                    </a:lnTo>
                    <a:lnTo>
                      <a:pt x="2036" y="1280"/>
                    </a:lnTo>
                    <a:lnTo>
                      <a:pt x="1280" y="2036"/>
                    </a:lnTo>
                    <a:lnTo>
                      <a:pt x="675" y="2932"/>
                    </a:lnTo>
                    <a:lnTo>
                      <a:pt x="338" y="3688"/>
                    </a:lnTo>
                    <a:lnTo>
                      <a:pt x="175" y="4211"/>
                    </a:lnTo>
                    <a:lnTo>
                      <a:pt x="70" y="4758"/>
                    </a:lnTo>
                    <a:lnTo>
                      <a:pt x="12" y="5328"/>
                    </a:lnTo>
                    <a:lnTo>
                      <a:pt x="1" y="5618"/>
                    </a:lnTo>
                    <a:lnTo>
                      <a:pt x="12" y="5897"/>
                    </a:lnTo>
                    <a:lnTo>
                      <a:pt x="70" y="6467"/>
                    </a:lnTo>
                    <a:lnTo>
                      <a:pt x="175" y="7014"/>
                    </a:lnTo>
                    <a:lnTo>
                      <a:pt x="338" y="7537"/>
                    </a:lnTo>
                    <a:lnTo>
                      <a:pt x="675" y="8293"/>
                    </a:lnTo>
                    <a:lnTo>
                      <a:pt x="1280" y="9189"/>
                    </a:lnTo>
                    <a:lnTo>
                      <a:pt x="2036" y="9945"/>
                    </a:lnTo>
                    <a:lnTo>
                      <a:pt x="2932" y="10550"/>
                    </a:lnTo>
                    <a:lnTo>
                      <a:pt x="3688" y="10887"/>
                    </a:lnTo>
                    <a:lnTo>
                      <a:pt x="4211" y="11050"/>
                    </a:lnTo>
                    <a:lnTo>
                      <a:pt x="4758" y="11166"/>
                    </a:lnTo>
                    <a:lnTo>
                      <a:pt x="5328" y="11224"/>
                    </a:lnTo>
                    <a:lnTo>
                      <a:pt x="5909" y="11224"/>
                    </a:lnTo>
                    <a:lnTo>
                      <a:pt x="6467" y="11166"/>
                    </a:lnTo>
                    <a:lnTo>
                      <a:pt x="7014" y="11050"/>
                    </a:lnTo>
                    <a:lnTo>
                      <a:pt x="7549" y="10887"/>
                    </a:lnTo>
                    <a:lnTo>
                      <a:pt x="8294" y="10550"/>
                    </a:lnTo>
                    <a:lnTo>
                      <a:pt x="9189" y="9945"/>
                    </a:lnTo>
                    <a:lnTo>
                      <a:pt x="9957" y="9189"/>
                    </a:lnTo>
                    <a:lnTo>
                      <a:pt x="10562" y="8293"/>
                    </a:lnTo>
                    <a:lnTo>
                      <a:pt x="10887" y="7537"/>
                    </a:lnTo>
                    <a:lnTo>
                      <a:pt x="11050" y="7014"/>
                    </a:lnTo>
                    <a:lnTo>
                      <a:pt x="11166" y="6467"/>
                    </a:lnTo>
                    <a:lnTo>
                      <a:pt x="11225" y="5897"/>
                    </a:lnTo>
                    <a:lnTo>
                      <a:pt x="11225" y="5618"/>
                    </a:lnTo>
                    <a:lnTo>
                      <a:pt x="11225" y="5328"/>
                    </a:lnTo>
                    <a:lnTo>
                      <a:pt x="11166" y="4758"/>
                    </a:lnTo>
                    <a:lnTo>
                      <a:pt x="11050" y="4211"/>
                    </a:lnTo>
                    <a:lnTo>
                      <a:pt x="10887" y="3688"/>
                    </a:lnTo>
                    <a:lnTo>
                      <a:pt x="10562" y="2932"/>
                    </a:lnTo>
                    <a:lnTo>
                      <a:pt x="9957" y="2036"/>
                    </a:lnTo>
                    <a:lnTo>
                      <a:pt x="9189" y="1280"/>
                    </a:lnTo>
                    <a:lnTo>
                      <a:pt x="8294" y="675"/>
                    </a:lnTo>
                    <a:lnTo>
                      <a:pt x="7549" y="338"/>
                    </a:lnTo>
                    <a:lnTo>
                      <a:pt x="7014" y="175"/>
                    </a:lnTo>
                    <a:lnTo>
                      <a:pt x="6467" y="59"/>
                    </a:lnTo>
                    <a:lnTo>
                      <a:pt x="590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2_G Suite break">
  <p:cSld name="CUSTOM_3_1_1_1_1_1_1_1_1_1_1_1_3_1_2_1_1">
    <p:bg>
      <p:bgPr>
        <a:solidFill>
          <a:srgbClr val="FFFFFF"/>
        </a:solidFill>
      </p:bgPr>
    </p:bg>
    <p:spTree>
      <p:nvGrpSpPr>
        <p:cNvPr id="419" name="Shape 419"/>
        <p:cNvGrpSpPr/>
        <p:nvPr/>
      </p:nvGrpSpPr>
      <p:grpSpPr>
        <a:xfrm>
          <a:off x="0" y="0"/>
          <a:ext cx="0" cy="0"/>
          <a:chOff x="0" y="0"/>
          <a:chExt cx="0" cy="0"/>
        </a:xfrm>
      </p:grpSpPr>
      <p:sp>
        <p:nvSpPr>
          <p:cNvPr id="420" name="Google Shape;420;p24"/>
          <p:cNvSpPr txBox="1"/>
          <p:nvPr>
            <p:ph type="title"/>
          </p:nvPr>
        </p:nvSpPr>
        <p:spPr>
          <a:xfrm>
            <a:off x="761950" y="809375"/>
            <a:ext cx="5079900" cy="1762200"/>
          </a:xfrm>
          <a:prstGeom prst="rect">
            <a:avLst/>
          </a:prstGeom>
        </p:spPr>
        <p:txBody>
          <a:bodyPr anchorCtr="0" anchor="b" bIns="0" lIns="0" spcFirstLastPara="1" rIns="228600" wrap="square" tIns="0">
            <a:noAutofit/>
          </a:bodyPr>
          <a:lstStyle>
            <a:lvl1pPr lvl="0" rtl="0">
              <a:spcBef>
                <a:spcPts val="0"/>
              </a:spcBef>
              <a:spcAft>
                <a:spcPts val="0"/>
              </a:spcAft>
              <a:buNone/>
              <a:defRPr sz="3000"/>
            </a:lvl1pPr>
            <a:lvl2pPr lvl="1" rtl="0">
              <a:spcBef>
                <a:spcPts val="0"/>
              </a:spcBef>
              <a:spcAft>
                <a:spcPts val="0"/>
              </a:spcAft>
              <a:buNone/>
              <a:defRPr sz="3000"/>
            </a:lvl2pPr>
            <a:lvl3pPr lvl="2" rtl="0">
              <a:spcBef>
                <a:spcPts val="0"/>
              </a:spcBef>
              <a:spcAft>
                <a:spcPts val="0"/>
              </a:spcAft>
              <a:buNone/>
              <a:defRPr sz="3000"/>
            </a:lvl3pPr>
            <a:lvl4pPr lvl="3" rtl="0">
              <a:spcBef>
                <a:spcPts val="0"/>
              </a:spcBef>
              <a:spcAft>
                <a:spcPts val="0"/>
              </a:spcAft>
              <a:buNone/>
              <a:defRPr sz="3000"/>
            </a:lvl4pPr>
            <a:lvl5pPr lvl="4" rtl="0">
              <a:spcBef>
                <a:spcPts val="0"/>
              </a:spcBef>
              <a:spcAft>
                <a:spcPts val="0"/>
              </a:spcAft>
              <a:buNone/>
              <a:defRPr sz="3000"/>
            </a:lvl5pPr>
            <a:lvl6pPr lvl="5" rtl="0">
              <a:spcBef>
                <a:spcPts val="0"/>
              </a:spcBef>
              <a:spcAft>
                <a:spcPts val="0"/>
              </a:spcAft>
              <a:buNone/>
              <a:defRPr sz="3000"/>
            </a:lvl6pPr>
            <a:lvl7pPr lvl="6" rtl="0">
              <a:spcBef>
                <a:spcPts val="0"/>
              </a:spcBef>
              <a:spcAft>
                <a:spcPts val="0"/>
              </a:spcAft>
              <a:buNone/>
              <a:defRPr sz="3000"/>
            </a:lvl7pPr>
            <a:lvl8pPr lvl="7" rtl="0">
              <a:spcBef>
                <a:spcPts val="0"/>
              </a:spcBef>
              <a:spcAft>
                <a:spcPts val="0"/>
              </a:spcAft>
              <a:buNone/>
              <a:defRPr sz="3000"/>
            </a:lvl8pPr>
            <a:lvl9pPr lvl="8" rtl="0">
              <a:spcBef>
                <a:spcPts val="0"/>
              </a:spcBef>
              <a:spcAft>
                <a:spcPts val="0"/>
              </a:spcAft>
              <a:buNone/>
              <a:defRPr sz="3000"/>
            </a:lvl9pPr>
          </a:lstStyle>
          <a:p/>
        </p:txBody>
      </p:sp>
      <p:grpSp>
        <p:nvGrpSpPr>
          <p:cNvPr id="421" name="Google Shape;421;p24"/>
          <p:cNvGrpSpPr/>
          <p:nvPr/>
        </p:nvGrpSpPr>
        <p:grpSpPr>
          <a:xfrm>
            <a:off x="761950" y="4602545"/>
            <a:ext cx="659482" cy="163445"/>
            <a:chOff x="2270225" y="2532665"/>
            <a:chExt cx="2492373" cy="617707"/>
          </a:xfrm>
        </p:grpSpPr>
        <p:sp>
          <p:nvSpPr>
            <p:cNvPr id="422" name="Google Shape;422;p24"/>
            <p:cNvSpPr/>
            <p:nvPr/>
          </p:nvSpPr>
          <p:spPr>
            <a:xfrm>
              <a:off x="2270225" y="2532665"/>
              <a:ext cx="607052" cy="617707"/>
            </a:xfrm>
            <a:custGeom>
              <a:rect b="b" l="l" r="r" t="t"/>
              <a:pathLst>
                <a:path extrusionOk="0" h="18204" w="17890">
                  <a:moveTo>
                    <a:pt x="9224" y="1"/>
                  </a:moveTo>
                  <a:lnTo>
                    <a:pt x="8747" y="12"/>
                  </a:lnTo>
                  <a:lnTo>
                    <a:pt x="7829" y="94"/>
                  </a:lnTo>
                  <a:lnTo>
                    <a:pt x="6933" y="268"/>
                  </a:lnTo>
                  <a:lnTo>
                    <a:pt x="6061" y="524"/>
                  </a:lnTo>
                  <a:lnTo>
                    <a:pt x="5642" y="687"/>
                  </a:lnTo>
                  <a:lnTo>
                    <a:pt x="5223" y="862"/>
                  </a:lnTo>
                  <a:lnTo>
                    <a:pt x="4432" y="1280"/>
                  </a:lnTo>
                  <a:lnTo>
                    <a:pt x="3700" y="1745"/>
                  </a:lnTo>
                  <a:lnTo>
                    <a:pt x="3025" y="2280"/>
                  </a:lnTo>
                  <a:lnTo>
                    <a:pt x="2711" y="2571"/>
                  </a:lnTo>
                  <a:lnTo>
                    <a:pt x="2397" y="2885"/>
                  </a:lnTo>
                  <a:lnTo>
                    <a:pt x="1839" y="3548"/>
                  </a:lnTo>
                  <a:lnTo>
                    <a:pt x="1339" y="4269"/>
                  </a:lnTo>
                  <a:lnTo>
                    <a:pt x="908" y="5049"/>
                  </a:lnTo>
                  <a:lnTo>
                    <a:pt x="734" y="5456"/>
                  </a:lnTo>
                  <a:lnTo>
                    <a:pt x="559" y="5874"/>
                  </a:lnTo>
                  <a:lnTo>
                    <a:pt x="280" y="6747"/>
                  </a:lnTo>
                  <a:lnTo>
                    <a:pt x="106" y="7654"/>
                  </a:lnTo>
                  <a:lnTo>
                    <a:pt x="13" y="8608"/>
                  </a:lnTo>
                  <a:lnTo>
                    <a:pt x="1" y="9108"/>
                  </a:lnTo>
                  <a:lnTo>
                    <a:pt x="13" y="9596"/>
                  </a:lnTo>
                  <a:lnTo>
                    <a:pt x="106" y="10550"/>
                  </a:lnTo>
                  <a:lnTo>
                    <a:pt x="280" y="11469"/>
                  </a:lnTo>
                  <a:lnTo>
                    <a:pt x="559" y="12341"/>
                  </a:lnTo>
                  <a:lnTo>
                    <a:pt x="734" y="12748"/>
                  </a:lnTo>
                  <a:lnTo>
                    <a:pt x="908" y="13167"/>
                  </a:lnTo>
                  <a:lnTo>
                    <a:pt x="1339" y="13935"/>
                  </a:lnTo>
                  <a:lnTo>
                    <a:pt x="1839" y="14656"/>
                  </a:lnTo>
                  <a:lnTo>
                    <a:pt x="2397" y="15319"/>
                  </a:lnTo>
                  <a:lnTo>
                    <a:pt x="2711" y="15621"/>
                  </a:lnTo>
                  <a:lnTo>
                    <a:pt x="3025" y="15924"/>
                  </a:lnTo>
                  <a:lnTo>
                    <a:pt x="3711" y="16459"/>
                  </a:lnTo>
                  <a:lnTo>
                    <a:pt x="4444" y="16935"/>
                  </a:lnTo>
                  <a:lnTo>
                    <a:pt x="5223" y="17342"/>
                  </a:lnTo>
                  <a:lnTo>
                    <a:pt x="5642" y="17529"/>
                  </a:lnTo>
                  <a:lnTo>
                    <a:pt x="6061" y="17680"/>
                  </a:lnTo>
                  <a:lnTo>
                    <a:pt x="6933" y="17936"/>
                  </a:lnTo>
                  <a:lnTo>
                    <a:pt x="7829" y="18110"/>
                  </a:lnTo>
                  <a:lnTo>
                    <a:pt x="8747" y="18203"/>
                  </a:lnTo>
                  <a:lnTo>
                    <a:pt x="9748" y="18203"/>
                  </a:lnTo>
                  <a:lnTo>
                    <a:pt x="10736" y="18122"/>
                  </a:lnTo>
                  <a:lnTo>
                    <a:pt x="11678" y="17947"/>
                  </a:lnTo>
                  <a:lnTo>
                    <a:pt x="12551" y="17691"/>
                  </a:lnTo>
                  <a:lnTo>
                    <a:pt x="12970" y="17529"/>
                  </a:lnTo>
                  <a:lnTo>
                    <a:pt x="13377" y="17342"/>
                  </a:lnTo>
                  <a:lnTo>
                    <a:pt x="14133" y="16924"/>
                  </a:lnTo>
                  <a:lnTo>
                    <a:pt x="14830" y="16447"/>
                  </a:lnTo>
                  <a:lnTo>
                    <a:pt x="15482" y="15889"/>
                  </a:lnTo>
                  <a:lnTo>
                    <a:pt x="15773" y="15586"/>
                  </a:lnTo>
                  <a:lnTo>
                    <a:pt x="16040" y="15307"/>
                  </a:lnTo>
                  <a:lnTo>
                    <a:pt x="16505" y="14702"/>
                  </a:lnTo>
                  <a:lnTo>
                    <a:pt x="16901" y="14051"/>
                  </a:lnTo>
                  <a:lnTo>
                    <a:pt x="17226" y="13365"/>
                  </a:lnTo>
                  <a:lnTo>
                    <a:pt x="17354" y="13004"/>
                  </a:lnTo>
                  <a:lnTo>
                    <a:pt x="17482" y="12632"/>
                  </a:lnTo>
                  <a:lnTo>
                    <a:pt x="17680" y="11864"/>
                  </a:lnTo>
                  <a:lnTo>
                    <a:pt x="17808" y="11062"/>
                  </a:lnTo>
                  <a:lnTo>
                    <a:pt x="17878" y="10213"/>
                  </a:lnTo>
                  <a:lnTo>
                    <a:pt x="17889" y="9771"/>
                  </a:lnTo>
                  <a:lnTo>
                    <a:pt x="17878" y="9352"/>
                  </a:lnTo>
                  <a:lnTo>
                    <a:pt x="17831" y="8922"/>
                  </a:lnTo>
                  <a:lnTo>
                    <a:pt x="17761" y="8503"/>
                  </a:lnTo>
                  <a:lnTo>
                    <a:pt x="17692" y="8189"/>
                  </a:lnTo>
                  <a:lnTo>
                    <a:pt x="9131" y="8189"/>
                  </a:lnTo>
                  <a:lnTo>
                    <a:pt x="9131" y="11166"/>
                  </a:lnTo>
                  <a:lnTo>
                    <a:pt x="14377" y="11166"/>
                  </a:lnTo>
                  <a:lnTo>
                    <a:pt x="14272" y="11539"/>
                  </a:lnTo>
                  <a:lnTo>
                    <a:pt x="13993" y="12213"/>
                  </a:lnTo>
                  <a:lnTo>
                    <a:pt x="13830" y="12527"/>
                  </a:lnTo>
                  <a:lnTo>
                    <a:pt x="13644" y="12806"/>
                  </a:lnTo>
                  <a:lnTo>
                    <a:pt x="13249" y="13307"/>
                  </a:lnTo>
                  <a:lnTo>
                    <a:pt x="13028" y="13528"/>
                  </a:lnTo>
                  <a:lnTo>
                    <a:pt x="12679" y="13818"/>
                  </a:lnTo>
                  <a:lnTo>
                    <a:pt x="11876" y="14295"/>
                  </a:lnTo>
                  <a:lnTo>
                    <a:pt x="11434" y="14481"/>
                  </a:lnTo>
                  <a:lnTo>
                    <a:pt x="10957" y="14644"/>
                  </a:lnTo>
                  <a:lnTo>
                    <a:pt x="9864" y="14819"/>
                  </a:lnTo>
                  <a:lnTo>
                    <a:pt x="9248" y="14830"/>
                  </a:lnTo>
                  <a:lnTo>
                    <a:pt x="8666" y="14819"/>
                  </a:lnTo>
                  <a:lnTo>
                    <a:pt x="7829" y="14679"/>
                  </a:lnTo>
                  <a:lnTo>
                    <a:pt x="7294" y="14528"/>
                  </a:lnTo>
                  <a:lnTo>
                    <a:pt x="7038" y="14423"/>
                  </a:lnTo>
                  <a:lnTo>
                    <a:pt x="6538" y="14202"/>
                  </a:lnTo>
                  <a:lnTo>
                    <a:pt x="5619" y="13621"/>
                  </a:lnTo>
                  <a:lnTo>
                    <a:pt x="5223" y="13260"/>
                  </a:lnTo>
                  <a:lnTo>
                    <a:pt x="5026" y="13074"/>
                  </a:lnTo>
                  <a:lnTo>
                    <a:pt x="4677" y="12667"/>
                  </a:lnTo>
                  <a:lnTo>
                    <a:pt x="4374" y="12213"/>
                  </a:lnTo>
                  <a:lnTo>
                    <a:pt x="4107" y="11725"/>
                  </a:lnTo>
                  <a:lnTo>
                    <a:pt x="3990" y="11457"/>
                  </a:lnTo>
                  <a:lnTo>
                    <a:pt x="3874" y="11190"/>
                  </a:lnTo>
                  <a:lnTo>
                    <a:pt x="3700" y="10631"/>
                  </a:lnTo>
                  <a:lnTo>
                    <a:pt x="3595" y="10050"/>
                  </a:lnTo>
                  <a:lnTo>
                    <a:pt x="3537" y="9422"/>
                  </a:lnTo>
                  <a:lnTo>
                    <a:pt x="3537" y="9108"/>
                  </a:lnTo>
                  <a:lnTo>
                    <a:pt x="3537" y="8782"/>
                  </a:lnTo>
                  <a:lnTo>
                    <a:pt x="3595" y="8166"/>
                  </a:lnTo>
                  <a:lnTo>
                    <a:pt x="3700" y="7584"/>
                  </a:lnTo>
                  <a:lnTo>
                    <a:pt x="3874" y="7014"/>
                  </a:lnTo>
                  <a:lnTo>
                    <a:pt x="3990" y="6747"/>
                  </a:lnTo>
                  <a:lnTo>
                    <a:pt x="4223" y="6235"/>
                  </a:lnTo>
                  <a:lnTo>
                    <a:pt x="4677" y="5537"/>
                  </a:lnTo>
                  <a:lnTo>
                    <a:pt x="5026" y="5130"/>
                  </a:lnTo>
                  <a:lnTo>
                    <a:pt x="5223" y="4932"/>
                  </a:lnTo>
                  <a:lnTo>
                    <a:pt x="5409" y="4746"/>
                  </a:lnTo>
                  <a:lnTo>
                    <a:pt x="5828" y="4409"/>
                  </a:lnTo>
                  <a:lnTo>
                    <a:pt x="6503" y="3990"/>
                  </a:lnTo>
                  <a:lnTo>
                    <a:pt x="7014" y="3769"/>
                  </a:lnTo>
                  <a:lnTo>
                    <a:pt x="7270" y="3665"/>
                  </a:lnTo>
                  <a:lnTo>
                    <a:pt x="7794" y="3513"/>
                  </a:lnTo>
                  <a:lnTo>
                    <a:pt x="8620" y="3374"/>
                  </a:lnTo>
                  <a:lnTo>
                    <a:pt x="9189" y="3362"/>
                  </a:lnTo>
                  <a:lnTo>
                    <a:pt x="9550" y="3362"/>
                  </a:lnTo>
                  <a:lnTo>
                    <a:pt x="10225" y="3432"/>
                  </a:lnTo>
                  <a:lnTo>
                    <a:pt x="10829" y="3548"/>
                  </a:lnTo>
                  <a:lnTo>
                    <a:pt x="11388" y="3723"/>
                  </a:lnTo>
                  <a:lnTo>
                    <a:pt x="11644" y="3827"/>
                  </a:lnTo>
                  <a:lnTo>
                    <a:pt x="11899" y="3944"/>
                  </a:lnTo>
                  <a:lnTo>
                    <a:pt x="12376" y="4234"/>
                  </a:lnTo>
                  <a:lnTo>
                    <a:pt x="13074" y="4746"/>
                  </a:lnTo>
                  <a:lnTo>
                    <a:pt x="13505" y="5165"/>
                  </a:lnTo>
                  <a:lnTo>
                    <a:pt x="15912" y="2792"/>
                  </a:lnTo>
                  <a:lnTo>
                    <a:pt x="15598" y="2478"/>
                  </a:lnTo>
                  <a:lnTo>
                    <a:pt x="14947" y="1885"/>
                  </a:lnTo>
                  <a:lnTo>
                    <a:pt x="14226" y="1373"/>
                  </a:lnTo>
                  <a:lnTo>
                    <a:pt x="13446" y="931"/>
                  </a:lnTo>
                  <a:lnTo>
                    <a:pt x="13039" y="745"/>
                  </a:lnTo>
                  <a:lnTo>
                    <a:pt x="12621" y="571"/>
                  </a:lnTo>
                  <a:lnTo>
                    <a:pt x="11725" y="292"/>
                  </a:lnTo>
                  <a:lnTo>
                    <a:pt x="10771" y="106"/>
                  </a:lnTo>
                  <a:lnTo>
                    <a:pt x="9748" y="12"/>
                  </a:lnTo>
                  <a:lnTo>
                    <a:pt x="92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4"/>
            <p:cNvSpPr/>
            <p:nvPr/>
          </p:nvSpPr>
          <p:spPr>
            <a:xfrm>
              <a:off x="3071031" y="2532665"/>
              <a:ext cx="404543" cy="617300"/>
            </a:xfrm>
            <a:custGeom>
              <a:rect b="b" l="l" r="r" t="t"/>
              <a:pathLst>
                <a:path extrusionOk="0" h="18192" w="11922">
                  <a:moveTo>
                    <a:pt x="5990" y="1"/>
                  </a:moveTo>
                  <a:lnTo>
                    <a:pt x="5432" y="12"/>
                  </a:lnTo>
                  <a:lnTo>
                    <a:pt x="4385" y="187"/>
                  </a:lnTo>
                  <a:lnTo>
                    <a:pt x="3420" y="536"/>
                  </a:lnTo>
                  <a:lnTo>
                    <a:pt x="2559" y="1048"/>
                  </a:lnTo>
                  <a:lnTo>
                    <a:pt x="2164" y="1373"/>
                  </a:lnTo>
                  <a:lnTo>
                    <a:pt x="1803" y="1722"/>
                  </a:lnTo>
                  <a:lnTo>
                    <a:pt x="1221" y="2467"/>
                  </a:lnTo>
                  <a:lnTo>
                    <a:pt x="849" y="3292"/>
                  </a:lnTo>
                  <a:lnTo>
                    <a:pt x="652" y="4188"/>
                  </a:lnTo>
                  <a:lnTo>
                    <a:pt x="640" y="4653"/>
                  </a:lnTo>
                  <a:lnTo>
                    <a:pt x="640" y="4990"/>
                  </a:lnTo>
                  <a:lnTo>
                    <a:pt x="733" y="5642"/>
                  </a:lnTo>
                  <a:lnTo>
                    <a:pt x="907" y="6247"/>
                  </a:lnTo>
                  <a:lnTo>
                    <a:pt x="1163" y="6805"/>
                  </a:lnTo>
                  <a:lnTo>
                    <a:pt x="1512" y="7328"/>
                  </a:lnTo>
                  <a:lnTo>
                    <a:pt x="1943" y="7805"/>
                  </a:lnTo>
                  <a:lnTo>
                    <a:pt x="2466" y="8236"/>
                  </a:lnTo>
                  <a:lnTo>
                    <a:pt x="3071" y="8631"/>
                  </a:lnTo>
                  <a:lnTo>
                    <a:pt x="3420" y="8817"/>
                  </a:lnTo>
                  <a:lnTo>
                    <a:pt x="3734" y="8968"/>
                  </a:lnTo>
                  <a:lnTo>
                    <a:pt x="5036" y="9468"/>
                  </a:lnTo>
                  <a:lnTo>
                    <a:pt x="6013" y="9829"/>
                  </a:lnTo>
                  <a:lnTo>
                    <a:pt x="6525" y="10003"/>
                  </a:lnTo>
                  <a:lnTo>
                    <a:pt x="7386" y="10364"/>
                  </a:lnTo>
                  <a:lnTo>
                    <a:pt x="8095" y="10725"/>
                  </a:lnTo>
                  <a:lnTo>
                    <a:pt x="8630" y="11097"/>
                  </a:lnTo>
                  <a:lnTo>
                    <a:pt x="8840" y="11283"/>
                  </a:lnTo>
                  <a:lnTo>
                    <a:pt x="9026" y="11481"/>
                  </a:lnTo>
                  <a:lnTo>
                    <a:pt x="9328" y="11911"/>
                  </a:lnTo>
                  <a:lnTo>
                    <a:pt x="9526" y="12388"/>
                  </a:lnTo>
                  <a:lnTo>
                    <a:pt x="9631" y="12888"/>
                  </a:lnTo>
                  <a:lnTo>
                    <a:pt x="9642" y="13167"/>
                  </a:lnTo>
                  <a:lnTo>
                    <a:pt x="9631" y="13481"/>
                  </a:lnTo>
                  <a:lnTo>
                    <a:pt x="9503" y="14074"/>
                  </a:lnTo>
                  <a:lnTo>
                    <a:pt x="9259" y="14609"/>
                  </a:lnTo>
                  <a:lnTo>
                    <a:pt x="8898" y="15063"/>
                  </a:lnTo>
                  <a:lnTo>
                    <a:pt x="8665" y="15272"/>
                  </a:lnTo>
                  <a:lnTo>
                    <a:pt x="8421" y="15458"/>
                  </a:lnTo>
                  <a:lnTo>
                    <a:pt x="7863" y="15749"/>
                  </a:lnTo>
                  <a:lnTo>
                    <a:pt x="7235" y="15947"/>
                  </a:lnTo>
                  <a:lnTo>
                    <a:pt x="6537" y="16051"/>
                  </a:lnTo>
                  <a:lnTo>
                    <a:pt x="6165" y="16051"/>
                  </a:lnTo>
                  <a:lnTo>
                    <a:pt x="5816" y="16040"/>
                  </a:lnTo>
                  <a:lnTo>
                    <a:pt x="5141" y="15912"/>
                  </a:lnTo>
                  <a:lnTo>
                    <a:pt x="4827" y="15796"/>
                  </a:lnTo>
                  <a:lnTo>
                    <a:pt x="4501" y="15656"/>
                  </a:lnTo>
                  <a:lnTo>
                    <a:pt x="3932" y="15295"/>
                  </a:lnTo>
                  <a:lnTo>
                    <a:pt x="3664" y="15086"/>
                  </a:lnTo>
                  <a:lnTo>
                    <a:pt x="3408" y="14853"/>
                  </a:lnTo>
                  <a:lnTo>
                    <a:pt x="2943" y="14318"/>
                  </a:lnTo>
                  <a:lnTo>
                    <a:pt x="2745" y="14004"/>
                  </a:lnTo>
                  <a:lnTo>
                    <a:pt x="2559" y="13679"/>
                  </a:lnTo>
                  <a:lnTo>
                    <a:pt x="2257" y="12981"/>
                  </a:lnTo>
                  <a:lnTo>
                    <a:pt x="2140" y="12597"/>
                  </a:lnTo>
                  <a:lnTo>
                    <a:pt x="0" y="13469"/>
                  </a:lnTo>
                  <a:lnTo>
                    <a:pt x="163" y="14004"/>
                  </a:lnTo>
                  <a:lnTo>
                    <a:pt x="605" y="14993"/>
                  </a:lnTo>
                  <a:lnTo>
                    <a:pt x="1175" y="15854"/>
                  </a:lnTo>
                  <a:lnTo>
                    <a:pt x="1873" y="16598"/>
                  </a:lnTo>
                  <a:lnTo>
                    <a:pt x="2280" y="16924"/>
                  </a:lnTo>
                  <a:lnTo>
                    <a:pt x="2699" y="17226"/>
                  </a:lnTo>
                  <a:lnTo>
                    <a:pt x="3594" y="17703"/>
                  </a:lnTo>
                  <a:lnTo>
                    <a:pt x="4548" y="18017"/>
                  </a:lnTo>
                  <a:lnTo>
                    <a:pt x="5571" y="18180"/>
                  </a:lnTo>
                  <a:lnTo>
                    <a:pt x="6107" y="18192"/>
                  </a:lnTo>
                  <a:lnTo>
                    <a:pt x="6711" y="18180"/>
                  </a:lnTo>
                  <a:lnTo>
                    <a:pt x="7840" y="18005"/>
                  </a:lnTo>
                  <a:lnTo>
                    <a:pt x="8875" y="17668"/>
                  </a:lnTo>
                  <a:lnTo>
                    <a:pt x="9817" y="17156"/>
                  </a:lnTo>
                  <a:lnTo>
                    <a:pt x="10247" y="16831"/>
                  </a:lnTo>
                  <a:lnTo>
                    <a:pt x="10456" y="16656"/>
                  </a:lnTo>
                  <a:lnTo>
                    <a:pt x="10817" y="16272"/>
                  </a:lnTo>
                  <a:lnTo>
                    <a:pt x="11131" y="15877"/>
                  </a:lnTo>
                  <a:lnTo>
                    <a:pt x="11399" y="15447"/>
                  </a:lnTo>
                  <a:lnTo>
                    <a:pt x="11608" y="14981"/>
                  </a:lnTo>
                  <a:lnTo>
                    <a:pt x="11759" y="14493"/>
                  </a:lnTo>
                  <a:lnTo>
                    <a:pt x="11899" y="13714"/>
                  </a:lnTo>
                  <a:lnTo>
                    <a:pt x="11922" y="13144"/>
                  </a:lnTo>
                  <a:lnTo>
                    <a:pt x="11910" y="12679"/>
                  </a:lnTo>
                  <a:lnTo>
                    <a:pt x="11771" y="11806"/>
                  </a:lnTo>
                  <a:lnTo>
                    <a:pt x="11480" y="11015"/>
                  </a:lnTo>
                  <a:lnTo>
                    <a:pt x="11061" y="10294"/>
                  </a:lnTo>
                  <a:lnTo>
                    <a:pt x="10805" y="9957"/>
                  </a:lnTo>
                  <a:lnTo>
                    <a:pt x="10503" y="9643"/>
                  </a:lnTo>
                  <a:lnTo>
                    <a:pt x="9747" y="9038"/>
                  </a:lnTo>
                  <a:lnTo>
                    <a:pt x="8805" y="8480"/>
                  </a:lnTo>
                  <a:lnTo>
                    <a:pt x="7665" y="7980"/>
                  </a:lnTo>
                  <a:lnTo>
                    <a:pt x="7025" y="7747"/>
                  </a:lnTo>
                  <a:lnTo>
                    <a:pt x="6386" y="7526"/>
                  </a:lnTo>
                  <a:lnTo>
                    <a:pt x="5304" y="7107"/>
                  </a:lnTo>
                  <a:lnTo>
                    <a:pt x="4467" y="6723"/>
                  </a:lnTo>
                  <a:lnTo>
                    <a:pt x="3850" y="6363"/>
                  </a:lnTo>
                  <a:lnTo>
                    <a:pt x="3629" y="6200"/>
                  </a:lnTo>
                  <a:lnTo>
                    <a:pt x="3455" y="6026"/>
                  </a:lnTo>
                  <a:lnTo>
                    <a:pt x="3187" y="5677"/>
                  </a:lnTo>
                  <a:lnTo>
                    <a:pt x="3013" y="5281"/>
                  </a:lnTo>
                  <a:lnTo>
                    <a:pt x="2931" y="4863"/>
                  </a:lnTo>
                  <a:lnTo>
                    <a:pt x="2920" y="4642"/>
                  </a:lnTo>
                  <a:lnTo>
                    <a:pt x="2931" y="4374"/>
                  </a:lnTo>
                  <a:lnTo>
                    <a:pt x="3048" y="3874"/>
                  </a:lnTo>
                  <a:lnTo>
                    <a:pt x="3269" y="3432"/>
                  </a:lnTo>
                  <a:lnTo>
                    <a:pt x="3606" y="3036"/>
                  </a:lnTo>
                  <a:lnTo>
                    <a:pt x="3827" y="2862"/>
                  </a:lnTo>
                  <a:lnTo>
                    <a:pt x="4048" y="2699"/>
                  </a:lnTo>
                  <a:lnTo>
                    <a:pt x="4548" y="2420"/>
                  </a:lnTo>
                  <a:lnTo>
                    <a:pt x="5106" y="2246"/>
                  </a:lnTo>
                  <a:lnTo>
                    <a:pt x="5711" y="2153"/>
                  </a:lnTo>
                  <a:lnTo>
                    <a:pt x="6037" y="2141"/>
                  </a:lnTo>
                  <a:lnTo>
                    <a:pt x="6339" y="2153"/>
                  </a:lnTo>
                  <a:lnTo>
                    <a:pt x="6909" y="2222"/>
                  </a:lnTo>
                  <a:lnTo>
                    <a:pt x="7432" y="2385"/>
                  </a:lnTo>
                  <a:lnTo>
                    <a:pt x="7921" y="2629"/>
                  </a:lnTo>
                  <a:lnTo>
                    <a:pt x="8142" y="2781"/>
                  </a:lnTo>
                  <a:lnTo>
                    <a:pt x="8351" y="2943"/>
                  </a:lnTo>
                  <a:lnTo>
                    <a:pt x="8712" y="3304"/>
                  </a:lnTo>
                  <a:lnTo>
                    <a:pt x="9003" y="3711"/>
                  </a:lnTo>
                  <a:lnTo>
                    <a:pt x="9224" y="4153"/>
                  </a:lnTo>
                  <a:lnTo>
                    <a:pt x="9305" y="4397"/>
                  </a:lnTo>
                  <a:lnTo>
                    <a:pt x="11399" y="3525"/>
                  </a:lnTo>
                  <a:lnTo>
                    <a:pt x="11271" y="3153"/>
                  </a:lnTo>
                  <a:lnTo>
                    <a:pt x="10898" y="2467"/>
                  </a:lnTo>
                  <a:lnTo>
                    <a:pt x="10410" y="1839"/>
                  </a:lnTo>
                  <a:lnTo>
                    <a:pt x="9805" y="1280"/>
                  </a:lnTo>
                  <a:lnTo>
                    <a:pt x="9445" y="1024"/>
                  </a:lnTo>
                  <a:lnTo>
                    <a:pt x="9072" y="780"/>
                  </a:lnTo>
                  <a:lnTo>
                    <a:pt x="8281" y="396"/>
                  </a:lnTo>
                  <a:lnTo>
                    <a:pt x="7409" y="140"/>
                  </a:lnTo>
                  <a:lnTo>
                    <a:pt x="6479" y="12"/>
                  </a:lnTo>
                  <a:lnTo>
                    <a:pt x="59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4"/>
            <p:cNvSpPr/>
            <p:nvPr/>
          </p:nvSpPr>
          <p:spPr>
            <a:xfrm>
              <a:off x="3537908" y="2732391"/>
              <a:ext cx="358395" cy="417573"/>
            </a:xfrm>
            <a:custGeom>
              <a:rect b="b" l="l" r="r" t="t"/>
              <a:pathLst>
                <a:path extrusionOk="0" h="12306" w="10562">
                  <a:moveTo>
                    <a:pt x="1" y="0"/>
                  </a:moveTo>
                  <a:lnTo>
                    <a:pt x="1" y="7490"/>
                  </a:lnTo>
                  <a:lnTo>
                    <a:pt x="24" y="8060"/>
                  </a:lnTo>
                  <a:lnTo>
                    <a:pt x="164" y="9084"/>
                  </a:lnTo>
                  <a:lnTo>
                    <a:pt x="466" y="9979"/>
                  </a:lnTo>
                  <a:lnTo>
                    <a:pt x="896" y="10735"/>
                  </a:lnTo>
                  <a:lnTo>
                    <a:pt x="1187" y="11061"/>
                  </a:lnTo>
                  <a:lnTo>
                    <a:pt x="1489" y="11352"/>
                  </a:lnTo>
                  <a:lnTo>
                    <a:pt x="2211" y="11817"/>
                  </a:lnTo>
                  <a:lnTo>
                    <a:pt x="3048" y="12131"/>
                  </a:lnTo>
                  <a:lnTo>
                    <a:pt x="4025" y="12294"/>
                  </a:lnTo>
                  <a:lnTo>
                    <a:pt x="4560" y="12306"/>
                  </a:lnTo>
                  <a:lnTo>
                    <a:pt x="4839" y="12294"/>
                  </a:lnTo>
                  <a:lnTo>
                    <a:pt x="5397" y="12224"/>
                  </a:lnTo>
                  <a:lnTo>
                    <a:pt x="5944" y="12085"/>
                  </a:lnTo>
                  <a:lnTo>
                    <a:pt x="6479" y="11864"/>
                  </a:lnTo>
                  <a:lnTo>
                    <a:pt x="6758" y="11724"/>
                  </a:lnTo>
                  <a:lnTo>
                    <a:pt x="7014" y="11584"/>
                  </a:lnTo>
                  <a:lnTo>
                    <a:pt x="7479" y="11247"/>
                  </a:lnTo>
                  <a:lnTo>
                    <a:pt x="7875" y="10887"/>
                  </a:lnTo>
                  <a:lnTo>
                    <a:pt x="8189" y="10491"/>
                  </a:lnTo>
                  <a:lnTo>
                    <a:pt x="8317" y="10270"/>
                  </a:lnTo>
                  <a:lnTo>
                    <a:pt x="8422" y="10270"/>
                  </a:lnTo>
                  <a:lnTo>
                    <a:pt x="8422" y="11933"/>
                  </a:lnTo>
                  <a:lnTo>
                    <a:pt x="10562" y="11933"/>
                  </a:lnTo>
                  <a:lnTo>
                    <a:pt x="10562" y="12"/>
                  </a:lnTo>
                  <a:lnTo>
                    <a:pt x="8340" y="12"/>
                  </a:lnTo>
                  <a:lnTo>
                    <a:pt x="8340" y="6606"/>
                  </a:lnTo>
                  <a:lnTo>
                    <a:pt x="8328" y="6979"/>
                  </a:lnTo>
                  <a:lnTo>
                    <a:pt x="8212" y="7676"/>
                  </a:lnTo>
                  <a:lnTo>
                    <a:pt x="7991" y="8328"/>
                  </a:lnTo>
                  <a:lnTo>
                    <a:pt x="7654" y="8921"/>
                  </a:lnTo>
                  <a:lnTo>
                    <a:pt x="7433" y="9200"/>
                  </a:lnTo>
                  <a:lnTo>
                    <a:pt x="7212" y="9456"/>
                  </a:lnTo>
                  <a:lnTo>
                    <a:pt x="6700" y="9851"/>
                  </a:lnTo>
                  <a:lnTo>
                    <a:pt x="6142" y="10119"/>
                  </a:lnTo>
                  <a:lnTo>
                    <a:pt x="5525" y="10259"/>
                  </a:lnTo>
                  <a:lnTo>
                    <a:pt x="5200" y="10270"/>
                  </a:lnTo>
                  <a:lnTo>
                    <a:pt x="4839" y="10259"/>
                  </a:lnTo>
                  <a:lnTo>
                    <a:pt x="4211" y="10165"/>
                  </a:lnTo>
                  <a:lnTo>
                    <a:pt x="3664" y="9991"/>
                  </a:lnTo>
                  <a:lnTo>
                    <a:pt x="3211" y="9712"/>
                  </a:lnTo>
                  <a:lnTo>
                    <a:pt x="2839" y="9351"/>
                  </a:lnTo>
                  <a:lnTo>
                    <a:pt x="2560" y="8898"/>
                  </a:lnTo>
                  <a:lnTo>
                    <a:pt x="2362" y="8339"/>
                  </a:lnTo>
                  <a:lnTo>
                    <a:pt x="2257" y="7711"/>
                  </a:lnTo>
                  <a:lnTo>
                    <a:pt x="2245" y="7351"/>
                  </a:lnTo>
                  <a:lnTo>
                    <a:pt x="22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4"/>
            <p:cNvSpPr/>
            <p:nvPr/>
          </p:nvSpPr>
          <p:spPr>
            <a:xfrm>
              <a:off x="3962199" y="2539384"/>
              <a:ext cx="107770" cy="597959"/>
            </a:xfrm>
            <a:custGeom>
              <a:rect b="b" l="l" r="r" t="t"/>
              <a:pathLst>
                <a:path extrusionOk="0" h="17622" w="3176">
                  <a:moveTo>
                    <a:pt x="1431" y="1"/>
                  </a:moveTo>
                  <a:lnTo>
                    <a:pt x="1128" y="59"/>
                  </a:lnTo>
                  <a:lnTo>
                    <a:pt x="849" y="175"/>
                  </a:lnTo>
                  <a:lnTo>
                    <a:pt x="593" y="349"/>
                  </a:lnTo>
                  <a:lnTo>
                    <a:pt x="465" y="466"/>
                  </a:lnTo>
                  <a:lnTo>
                    <a:pt x="361" y="582"/>
                  </a:lnTo>
                  <a:lnTo>
                    <a:pt x="186" y="838"/>
                  </a:lnTo>
                  <a:lnTo>
                    <a:pt x="70" y="1117"/>
                  </a:lnTo>
                  <a:lnTo>
                    <a:pt x="12" y="1420"/>
                  </a:lnTo>
                  <a:lnTo>
                    <a:pt x="0" y="1582"/>
                  </a:lnTo>
                  <a:lnTo>
                    <a:pt x="12" y="1745"/>
                  </a:lnTo>
                  <a:lnTo>
                    <a:pt x="70" y="2048"/>
                  </a:lnTo>
                  <a:lnTo>
                    <a:pt x="186" y="2327"/>
                  </a:lnTo>
                  <a:lnTo>
                    <a:pt x="361" y="2583"/>
                  </a:lnTo>
                  <a:lnTo>
                    <a:pt x="465" y="2699"/>
                  </a:lnTo>
                  <a:lnTo>
                    <a:pt x="593" y="2804"/>
                  </a:lnTo>
                  <a:lnTo>
                    <a:pt x="849" y="2978"/>
                  </a:lnTo>
                  <a:lnTo>
                    <a:pt x="1128" y="3094"/>
                  </a:lnTo>
                  <a:lnTo>
                    <a:pt x="1431" y="3164"/>
                  </a:lnTo>
                  <a:lnTo>
                    <a:pt x="1756" y="3164"/>
                  </a:lnTo>
                  <a:lnTo>
                    <a:pt x="2059" y="3094"/>
                  </a:lnTo>
                  <a:lnTo>
                    <a:pt x="2338" y="2978"/>
                  </a:lnTo>
                  <a:lnTo>
                    <a:pt x="2594" y="2804"/>
                  </a:lnTo>
                  <a:lnTo>
                    <a:pt x="2710" y="2699"/>
                  </a:lnTo>
                  <a:lnTo>
                    <a:pt x="2815" y="2583"/>
                  </a:lnTo>
                  <a:lnTo>
                    <a:pt x="2989" y="2327"/>
                  </a:lnTo>
                  <a:lnTo>
                    <a:pt x="3105" y="2048"/>
                  </a:lnTo>
                  <a:lnTo>
                    <a:pt x="3175" y="1745"/>
                  </a:lnTo>
                  <a:lnTo>
                    <a:pt x="3175" y="1582"/>
                  </a:lnTo>
                  <a:lnTo>
                    <a:pt x="3175" y="1420"/>
                  </a:lnTo>
                  <a:lnTo>
                    <a:pt x="3105" y="1117"/>
                  </a:lnTo>
                  <a:lnTo>
                    <a:pt x="2989" y="838"/>
                  </a:lnTo>
                  <a:lnTo>
                    <a:pt x="2815" y="582"/>
                  </a:lnTo>
                  <a:lnTo>
                    <a:pt x="2710" y="466"/>
                  </a:lnTo>
                  <a:lnTo>
                    <a:pt x="2594" y="349"/>
                  </a:lnTo>
                  <a:lnTo>
                    <a:pt x="2338" y="175"/>
                  </a:lnTo>
                  <a:lnTo>
                    <a:pt x="2059" y="59"/>
                  </a:lnTo>
                  <a:lnTo>
                    <a:pt x="1756" y="1"/>
                  </a:lnTo>
                  <a:close/>
                  <a:moveTo>
                    <a:pt x="477" y="5688"/>
                  </a:moveTo>
                  <a:lnTo>
                    <a:pt x="477" y="17621"/>
                  </a:lnTo>
                  <a:lnTo>
                    <a:pt x="2710" y="17621"/>
                  </a:lnTo>
                  <a:lnTo>
                    <a:pt x="2710" y="5688"/>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4"/>
            <p:cNvSpPr/>
            <p:nvPr/>
          </p:nvSpPr>
          <p:spPr>
            <a:xfrm>
              <a:off x="4099931" y="2608436"/>
              <a:ext cx="256564" cy="535217"/>
            </a:xfrm>
            <a:custGeom>
              <a:rect b="b" l="l" r="r" t="t"/>
              <a:pathLst>
                <a:path extrusionOk="0" h="15773" w="7561">
                  <a:moveTo>
                    <a:pt x="2094" y="1"/>
                  </a:moveTo>
                  <a:lnTo>
                    <a:pt x="2094" y="3641"/>
                  </a:lnTo>
                  <a:lnTo>
                    <a:pt x="0" y="3641"/>
                  </a:lnTo>
                  <a:lnTo>
                    <a:pt x="0" y="5700"/>
                  </a:lnTo>
                  <a:lnTo>
                    <a:pt x="2094" y="5700"/>
                  </a:lnTo>
                  <a:lnTo>
                    <a:pt x="2094" y="12365"/>
                  </a:lnTo>
                  <a:lnTo>
                    <a:pt x="2117" y="12760"/>
                  </a:lnTo>
                  <a:lnTo>
                    <a:pt x="2245" y="13470"/>
                  </a:lnTo>
                  <a:lnTo>
                    <a:pt x="2489" y="14098"/>
                  </a:lnTo>
                  <a:lnTo>
                    <a:pt x="2850" y="14633"/>
                  </a:lnTo>
                  <a:lnTo>
                    <a:pt x="3082" y="14865"/>
                  </a:lnTo>
                  <a:lnTo>
                    <a:pt x="3338" y="15086"/>
                  </a:lnTo>
                  <a:lnTo>
                    <a:pt x="3885" y="15424"/>
                  </a:lnTo>
                  <a:lnTo>
                    <a:pt x="4490" y="15645"/>
                  </a:lnTo>
                  <a:lnTo>
                    <a:pt x="5153" y="15761"/>
                  </a:lnTo>
                  <a:lnTo>
                    <a:pt x="5513" y="15772"/>
                  </a:lnTo>
                  <a:lnTo>
                    <a:pt x="6095" y="15761"/>
                  </a:lnTo>
                  <a:lnTo>
                    <a:pt x="6862" y="15645"/>
                  </a:lnTo>
                  <a:lnTo>
                    <a:pt x="7339" y="15517"/>
                  </a:lnTo>
                  <a:lnTo>
                    <a:pt x="7560" y="15435"/>
                  </a:lnTo>
                  <a:lnTo>
                    <a:pt x="6851" y="13446"/>
                  </a:lnTo>
                  <a:lnTo>
                    <a:pt x="6630" y="13539"/>
                  </a:lnTo>
                  <a:lnTo>
                    <a:pt x="6374" y="13609"/>
                  </a:lnTo>
                  <a:lnTo>
                    <a:pt x="6106" y="13656"/>
                  </a:lnTo>
                  <a:lnTo>
                    <a:pt x="5851" y="13667"/>
                  </a:lnTo>
                  <a:lnTo>
                    <a:pt x="5560" y="13644"/>
                  </a:lnTo>
                  <a:lnTo>
                    <a:pt x="5164" y="13504"/>
                  </a:lnTo>
                  <a:lnTo>
                    <a:pt x="4920" y="13342"/>
                  </a:lnTo>
                  <a:lnTo>
                    <a:pt x="4804" y="13237"/>
                  </a:lnTo>
                  <a:lnTo>
                    <a:pt x="4688" y="13132"/>
                  </a:lnTo>
                  <a:lnTo>
                    <a:pt x="4513" y="12818"/>
                  </a:lnTo>
                  <a:lnTo>
                    <a:pt x="4397" y="12423"/>
                  </a:lnTo>
                  <a:lnTo>
                    <a:pt x="4339" y="11923"/>
                  </a:lnTo>
                  <a:lnTo>
                    <a:pt x="4339" y="11632"/>
                  </a:lnTo>
                  <a:lnTo>
                    <a:pt x="4339" y="5700"/>
                  </a:lnTo>
                  <a:lnTo>
                    <a:pt x="7258" y="5700"/>
                  </a:lnTo>
                  <a:lnTo>
                    <a:pt x="7258" y="3641"/>
                  </a:lnTo>
                  <a:lnTo>
                    <a:pt x="4339" y="3641"/>
                  </a:lnTo>
                  <a:lnTo>
                    <a:pt x="433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4"/>
            <p:cNvSpPr/>
            <p:nvPr/>
          </p:nvSpPr>
          <p:spPr>
            <a:xfrm>
              <a:off x="4366335" y="2719361"/>
              <a:ext cx="396264" cy="431011"/>
            </a:xfrm>
            <a:custGeom>
              <a:rect b="b" l="l" r="r" t="t"/>
              <a:pathLst>
                <a:path extrusionOk="0" h="12702" w="11678">
                  <a:moveTo>
                    <a:pt x="5851" y="2047"/>
                  </a:moveTo>
                  <a:lnTo>
                    <a:pt x="6223" y="2059"/>
                  </a:lnTo>
                  <a:lnTo>
                    <a:pt x="6909" y="2164"/>
                  </a:lnTo>
                  <a:lnTo>
                    <a:pt x="7525" y="2361"/>
                  </a:lnTo>
                  <a:lnTo>
                    <a:pt x="8060" y="2664"/>
                  </a:lnTo>
                  <a:lnTo>
                    <a:pt x="8293" y="2861"/>
                  </a:lnTo>
                  <a:lnTo>
                    <a:pt x="8502" y="3071"/>
                  </a:lnTo>
                  <a:lnTo>
                    <a:pt x="8863" y="3524"/>
                  </a:lnTo>
                  <a:lnTo>
                    <a:pt x="9107" y="4036"/>
                  </a:lnTo>
                  <a:lnTo>
                    <a:pt x="9258" y="4606"/>
                  </a:lnTo>
                  <a:lnTo>
                    <a:pt x="9293" y="4908"/>
                  </a:lnTo>
                  <a:lnTo>
                    <a:pt x="2466" y="4908"/>
                  </a:lnTo>
                  <a:lnTo>
                    <a:pt x="2536" y="4594"/>
                  </a:lnTo>
                  <a:lnTo>
                    <a:pt x="2757" y="4001"/>
                  </a:lnTo>
                  <a:lnTo>
                    <a:pt x="3059" y="3478"/>
                  </a:lnTo>
                  <a:lnTo>
                    <a:pt x="3443" y="3024"/>
                  </a:lnTo>
                  <a:lnTo>
                    <a:pt x="3664" y="2827"/>
                  </a:lnTo>
                  <a:lnTo>
                    <a:pt x="3897" y="2640"/>
                  </a:lnTo>
                  <a:lnTo>
                    <a:pt x="4397" y="2350"/>
                  </a:lnTo>
                  <a:lnTo>
                    <a:pt x="4943" y="2152"/>
                  </a:lnTo>
                  <a:lnTo>
                    <a:pt x="5536" y="2059"/>
                  </a:lnTo>
                  <a:lnTo>
                    <a:pt x="5851" y="2047"/>
                  </a:lnTo>
                  <a:close/>
                  <a:moveTo>
                    <a:pt x="5571" y="0"/>
                  </a:moveTo>
                  <a:lnTo>
                    <a:pt x="4955" y="58"/>
                  </a:lnTo>
                  <a:lnTo>
                    <a:pt x="4373" y="175"/>
                  </a:lnTo>
                  <a:lnTo>
                    <a:pt x="3815" y="349"/>
                  </a:lnTo>
                  <a:lnTo>
                    <a:pt x="3280" y="570"/>
                  </a:lnTo>
                  <a:lnTo>
                    <a:pt x="2780" y="861"/>
                  </a:lnTo>
                  <a:lnTo>
                    <a:pt x="2315" y="1198"/>
                  </a:lnTo>
                  <a:lnTo>
                    <a:pt x="1873" y="1594"/>
                  </a:lnTo>
                  <a:lnTo>
                    <a:pt x="1663" y="1815"/>
                  </a:lnTo>
                  <a:lnTo>
                    <a:pt x="1454" y="2047"/>
                  </a:lnTo>
                  <a:lnTo>
                    <a:pt x="1093" y="2524"/>
                  </a:lnTo>
                  <a:lnTo>
                    <a:pt x="779" y="3036"/>
                  </a:lnTo>
                  <a:lnTo>
                    <a:pt x="524" y="3571"/>
                  </a:lnTo>
                  <a:lnTo>
                    <a:pt x="314" y="4141"/>
                  </a:lnTo>
                  <a:lnTo>
                    <a:pt x="163" y="4734"/>
                  </a:lnTo>
                  <a:lnTo>
                    <a:pt x="23" y="5676"/>
                  </a:lnTo>
                  <a:lnTo>
                    <a:pt x="0" y="6351"/>
                  </a:lnTo>
                  <a:lnTo>
                    <a:pt x="12" y="6688"/>
                  </a:lnTo>
                  <a:lnTo>
                    <a:pt x="58" y="7351"/>
                  </a:lnTo>
                  <a:lnTo>
                    <a:pt x="163" y="7979"/>
                  </a:lnTo>
                  <a:lnTo>
                    <a:pt x="326" y="8572"/>
                  </a:lnTo>
                  <a:lnTo>
                    <a:pt x="535" y="9142"/>
                  </a:lnTo>
                  <a:lnTo>
                    <a:pt x="803" y="9677"/>
                  </a:lnTo>
                  <a:lnTo>
                    <a:pt x="1128" y="10189"/>
                  </a:lnTo>
                  <a:lnTo>
                    <a:pt x="1501" y="10677"/>
                  </a:lnTo>
                  <a:lnTo>
                    <a:pt x="1710" y="10898"/>
                  </a:lnTo>
                  <a:lnTo>
                    <a:pt x="1919" y="11119"/>
                  </a:lnTo>
                  <a:lnTo>
                    <a:pt x="2373" y="11515"/>
                  </a:lnTo>
                  <a:lnTo>
                    <a:pt x="2861" y="11852"/>
                  </a:lnTo>
                  <a:lnTo>
                    <a:pt x="3373" y="12143"/>
                  </a:lnTo>
                  <a:lnTo>
                    <a:pt x="3908" y="12364"/>
                  </a:lnTo>
                  <a:lnTo>
                    <a:pt x="4478" y="12527"/>
                  </a:lnTo>
                  <a:lnTo>
                    <a:pt x="5083" y="12643"/>
                  </a:lnTo>
                  <a:lnTo>
                    <a:pt x="5711" y="12701"/>
                  </a:lnTo>
                  <a:lnTo>
                    <a:pt x="6037" y="12701"/>
                  </a:lnTo>
                  <a:lnTo>
                    <a:pt x="6479" y="12690"/>
                  </a:lnTo>
                  <a:lnTo>
                    <a:pt x="7328" y="12585"/>
                  </a:lnTo>
                  <a:lnTo>
                    <a:pt x="8130" y="12376"/>
                  </a:lnTo>
                  <a:lnTo>
                    <a:pt x="8886" y="12061"/>
                  </a:lnTo>
                  <a:lnTo>
                    <a:pt x="9247" y="11864"/>
                  </a:lnTo>
                  <a:lnTo>
                    <a:pt x="9596" y="11643"/>
                  </a:lnTo>
                  <a:lnTo>
                    <a:pt x="10235" y="11131"/>
                  </a:lnTo>
                  <a:lnTo>
                    <a:pt x="10782" y="10549"/>
                  </a:lnTo>
                  <a:lnTo>
                    <a:pt x="11271" y="9875"/>
                  </a:lnTo>
                  <a:lnTo>
                    <a:pt x="11480" y="9503"/>
                  </a:lnTo>
                  <a:lnTo>
                    <a:pt x="9479" y="8537"/>
                  </a:lnTo>
                  <a:lnTo>
                    <a:pt x="9328" y="8793"/>
                  </a:lnTo>
                  <a:lnTo>
                    <a:pt x="8991" y="9258"/>
                  </a:lnTo>
                  <a:lnTo>
                    <a:pt x="8630" y="9666"/>
                  </a:lnTo>
                  <a:lnTo>
                    <a:pt x="8235" y="9991"/>
                  </a:lnTo>
                  <a:lnTo>
                    <a:pt x="7816" y="10259"/>
                  </a:lnTo>
                  <a:lnTo>
                    <a:pt x="7374" y="10468"/>
                  </a:lnTo>
                  <a:lnTo>
                    <a:pt x="6897" y="10596"/>
                  </a:lnTo>
                  <a:lnTo>
                    <a:pt x="6386" y="10666"/>
                  </a:lnTo>
                  <a:lnTo>
                    <a:pt x="6130" y="10666"/>
                  </a:lnTo>
                  <a:lnTo>
                    <a:pt x="5746" y="10654"/>
                  </a:lnTo>
                  <a:lnTo>
                    <a:pt x="5013" y="10526"/>
                  </a:lnTo>
                  <a:lnTo>
                    <a:pt x="4350" y="10247"/>
                  </a:lnTo>
                  <a:lnTo>
                    <a:pt x="3734" y="9852"/>
                  </a:lnTo>
                  <a:lnTo>
                    <a:pt x="3455" y="9596"/>
                  </a:lnTo>
                  <a:lnTo>
                    <a:pt x="3187" y="9317"/>
                  </a:lnTo>
                  <a:lnTo>
                    <a:pt x="2757" y="8700"/>
                  </a:lnTo>
                  <a:lnTo>
                    <a:pt x="2466" y="7991"/>
                  </a:lnTo>
                  <a:lnTo>
                    <a:pt x="2303" y="7200"/>
                  </a:lnTo>
                  <a:lnTo>
                    <a:pt x="2291" y="6769"/>
                  </a:lnTo>
                  <a:lnTo>
                    <a:pt x="11643" y="6769"/>
                  </a:lnTo>
                  <a:lnTo>
                    <a:pt x="11678" y="6525"/>
                  </a:lnTo>
                  <a:lnTo>
                    <a:pt x="11666" y="5769"/>
                  </a:lnTo>
                  <a:lnTo>
                    <a:pt x="11526" y="4722"/>
                  </a:lnTo>
                  <a:lnTo>
                    <a:pt x="11375" y="4083"/>
                  </a:lnTo>
                  <a:lnTo>
                    <a:pt x="11178" y="3478"/>
                  </a:lnTo>
                  <a:lnTo>
                    <a:pt x="10933" y="2920"/>
                  </a:lnTo>
                  <a:lnTo>
                    <a:pt x="10642" y="2408"/>
                  </a:lnTo>
                  <a:lnTo>
                    <a:pt x="10305" y="1931"/>
                  </a:lnTo>
                  <a:lnTo>
                    <a:pt x="10107" y="1710"/>
                  </a:lnTo>
                  <a:lnTo>
                    <a:pt x="9910" y="1501"/>
                  </a:lnTo>
                  <a:lnTo>
                    <a:pt x="9479" y="1128"/>
                  </a:lnTo>
                  <a:lnTo>
                    <a:pt x="9026" y="803"/>
                  </a:lnTo>
                  <a:lnTo>
                    <a:pt x="8537" y="535"/>
                  </a:lnTo>
                  <a:lnTo>
                    <a:pt x="8002" y="326"/>
                  </a:lnTo>
                  <a:lnTo>
                    <a:pt x="7444" y="163"/>
                  </a:lnTo>
                  <a:lnTo>
                    <a:pt x="6851" y="58"/>
                  </a:lnTo>
                  <a:lnTo>
                    <a:pt x="622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3_G Suite content">
  <p:cSld name="CUSTOM_3_1_1_1_1_1_1_1_1_1_1_1_2_1_1_2_1_1">
    <p:bg>
      <p:bgPr>
        <a:solidFill>
          <a:srgbClr val="FFFFFF"/>
        </a:solidFill>
      </p:bgPr>
    </p:bg>
    <p:spTree>
      <p:nvGrpSpPr>
        <p:cNvPr id="428" name="Shape 428"/>
        <p:cNvGrpSpPr/>
        <p:nvPr/>
      </p:nvGrpSpPr>
      <p:grpSpPr>
        <a:xfrm>
          <a:off x="0" y="0"/>
          <a:ext cx="0" cy="0"/>
          <a:chOff x="0" y="0"/>
          <a:chExt cx="0" cy="0"/>
        </a:xfrm>
      </p:grpSpPr>
      <p:sp>
        <p:nvSpPr>
          <p:cNvPr id="429" name="Google Shape;429;p25"/>
          <p:cNvSpPr txBox="1"/>
          <p:nvPr>
            <p:ph type="title"/>
          </p:nvPr>
        </p:nvSpPr>
        <p:spPr>
          <a:xfrm>
            <a:off x="761950" y="809375"/>
            <a:ext cx="5079900" cy="352500"/>
          </a:xfrm>
          <a:prstGeom prst="rect">
            <a:avLst/>
          </a:prstGeom>
        </p:spPr>
        <p:txBody>
          <a:bodyPr anchorCtr="0" anchor="b" bIns="0" lIns="0" spcFirstLastPara="1" rIns="228600" wrap="square" tIns="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30" name="Google Shape;430;p25"/>
          <p:cNvSpPr txBox="1"/>
          <p:nvPr>
            <p:ph idx="1" type="body"/>
          </p:nvPr>
        </p:nvSpPr>
        <p:spPr>
          <a:xfrm>
            <a:off x="761975" y="1514275"/>
            <a:ext cx="5079900" cy="2467200"/>
          </a:xfrm>
          <a:prstGeom prst="rect">
            <a:avLst/>
          </a:prstGeom>
        </p:spPr>
        <p:txBody>
          <a:bodyPr anchorCtr="0" anchor="t" bIns="0" lIns="0" spcFirstLastPara="1" rIns="228600" wrap="square" tIns="0">
            <a:noAutofit/>
          </a:bodyPr>
          <a:lstStyle>
            <a:lvl1pPr indent="-298450" lvl="0" marL="457200" rtl="0">
              <a:spcBef>
                <a:spcPts val="0"/>
              </a:spcBef>
              <a:spcAft>
                <a:spcPts val="0"/>
              </a:spcAft>
              <a:buSzPts val="11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grpSp>
        <p:nvGrpSpPr>
          <p:cNvPr id="431" name="Google Shape;431;p25"/>
          <p:cNvGrpSpPr/>
          <p:nvPr/>
        </p:nvGrpSpPr>
        <p:grpSpPr>
          <a:xfrm>
            <a:off x="761950" y="4602545"/>
            <a:ext cx="659482" cy="163445"/>
            <a:chOff x="2270225" y="2532665"/>
            <a:chExt cx="2492373" cy="617707"/>
          </a:xfrm>
        </p:grpSpPr>
        <p:sp>
          <p:nvSpPr>
            <p:cNvPr id="432" name="Google Shape;432;p25"/>
            <p:cNvSpPr/>
            <p:nvPr/>
          </p:nvSpPr>
          <p:spPr>
            <a:xfrm>
              <a:off x="2270225" y="2532665"/>
              <a:ext cx="607052" cy="617707"/>
            </a:xfrm>
            <a:custGeom>
              <a:rect b="b" l="l" r="r" t="t"/>
              <a:pathLst>
                <a:path extrusionOk="0" h="18204" w="17890">
                  <a:moveTo>
                    <a:pt x="9224" y="1"/>
                  </a:moveTo>
                  <a:lnTo>
                    <a:pt x="8747" y="12"/>
                  </a:lnTo>
                  <a:lnTo>
                    <a:pt x="7829" y="94"/>
                  </a:lnTo>
                  <a:lnTo>
                    <a:pt x="6933" y="268"/>
                  </a:lnTo>
                  <a:lnTo>
                    <a:pt x="6061" y="524"/>
                  </a:lnTo>
                  <a:lnTo>
                    <a:pt x="5642" y="687"/>
                  </a:lnTo>
                  <a:lnTo>
                    <a:pt x="5223" y="862"/>
                  </a:lnTo>
                  <a:lnTo>
                    <a:pt x="4432" y="1280"/>
                  </a:lnTo>
                  <a:lnTo>
                    <a:pt x="3700" y="1745"/>
                  </a:lnTo>
                  <a:lnTo>
                    <a:pt x="3025" y="2280"/>
                  </a:lnTo>
                  <a:lnTo>
                    <a:pt x="2711" y="2571"/>
                  </a:lnTo>
                  <a:lnTo>
                    <a:pt x="2397" y="2885"/>
                  </a:lnTo>
                  <a:lnTo>
                    <a:pt x="1839" y="3548"/>
                  </a:lnTo>
                  <a:lnTo>
                    <a:pt x="1339" y="4269"/>
                  </a:lnTo>
                  <a:lnTo>
                    <a:pt x="908" y="5049"/>
                  </a:lnTo>
                  <a:lnTo>
                    <a:pt x="734" y="5456"/>
                  </a:lnTo>
                  <a:lnTo>
                    <a:pt x="559" y="5874"/>
                  </a:lnTo>
                  <a:lnTo>
                    <a:pt x="280" y="6747"/>
                  </a:lnTo>
                  <a:lnTo>
                    <a:pt x="106" y="7654"/>
                  </a:lnTo>
                  <a:lnTo>
                    <a:pt x="13" y="8608"/>
                  </a:lnTo>
                  <a:lnTo>
                    <a:pt x="1" y="9108"/>
                  </a:lnTo>
                  <a:lnTo>
                    <a:pt x="13" y="9596"/>
                  </a:lnTo>
                  <a:lnTo>
                    <a:pt x="106" y="10550"/>
                  </a:lnTo>
                  <a:lnTo>
                    <a:pt x="280" y="11469"/>
                  </a:lnTo>
                  <a:lnTo>
                    <a:pt x="559" y="12341"/>
                  </a:lnTo>
                  <a:lnTo>
                    <a:pt x="734" y="12748"/>
                  </a:lnTo>
                  <a:lnTo>
                    <a:pt x="908" y="13167"/>
                  </a:lnTo>
                  <a:lnTo>
                    <a:pt x="1339" y="13935"/>
                  </a:lnTo>
                  <a:lnTo>
                    <a:pt x="1839" y="14656"/>
                  </a:lnTo>
                  <a:lnTo>
                    <a:pt x="2397" y="15319"/>
                  </a:lnTo>
                  <a:lnTo>
                    <a:pt x="2711" y="15621"/>
                  </a:lnTo>
                  <a:lnTo>
                    <a:pt x="3025" y="15924"/>
                  </a:lnTo>
                  <a:lnTo>
                    <a:pt x="3711" y="16459"/>
                  </a:lnTo>
                  <a:lnTo>
                    <a:pt x="4444" y="16935"/>
                  </a:lnTo>
                  <a:lnTo>
                    <a:pt x="5223" y="17342"/>
                  </a:lnTo>
                  <a:lnTo>
                    <a:pt x="5642" y="17529"/>
                  </a:lnTo>
                  <a:lnTo>
                    <a:pt x="6061" y="17680"/>
                  </a:lnTo>
                  <a:lnTo>
                    <a:pt x="6933" y="17936"/>
                  </a:lnTo>
                  <a:lnTo>
                    <a:pt x="7829" y="18110"/>
                  </a:lnTo>
                  <a:lnTo>
                    <a:pt x="8747" y="18203"/>
                  </a:lnTo>
                  <a:lnTo>
                    <a:pt x="9748" y="18203"/>
                  </a:lnTo>
                  <a:lnTo>
                    <a:pt x="10736" y="18122"/>
                  </a:lnTo>
                  <a:lnTo>
                    <a:pt x="11678" y="17947"/>
                  </a:lnTo>
                  <a:lnTo>
                    <a:pt x="12551" y="17691"/>
                  </a:lnTo>
                  <a:lnTo>
                    <a:pt x="12970" y="17529"/>
                  </a:lnTo>
                  <a:lnTo>
                    <a:pt x="13377" y="17342"/>
                  </a:lnTo>
                  <a:lnTo>
                    <a:pt x="14133" y="16924"/>
                  </a:lnTo>
                  <a:lnTo>
                    <a:pt x="14830" y="16447"/>
                  </a:lnTo>
                  <a:lnTo>
                    <a:pt x="15482" y="15889"/>
                  </a:lnTo>
                  <a:lnTo>
                    <a:pt x="15773" y="15586"/>
                  </a:lnTo>
                  <a:lnTo>
                    <a:pt x="16040" y="15307"/>
                  </a:lnTo>
                  <a:lnTo>
                    <a:pt x="16505" y="14702"/>
                  </a:lnTo>
                  <a:lnTo>
                    <a:pt x="16901" y="14051"/>
                  </a:lnTo>
                  <a:lnTo>
                    <a:pt x="17226" y="13365"/>
                  </a:lnTo>
                  <a:lnTo>
                    <a:pt x="17354" y="13004"/>
                  </a:lnTo>
                  <a:lnTo>
                    <a:pt x="17482" y="12632"/>
                  </a:lnTo>
                  <a:lnTo>
                    <a:pt x="17680" y="11864"/>
                  </a:lnTo>
                  <a:lnTo>
                    <a:pt x="17808" y="11062"/>
                  </a:lnTo>
                  <a:lnTo>
                    <a:pt x="17878" y="10213"/>
                  </a:lnTo>
                  <a:lnTo>
                    <a:pt x="17889" y="9771"/>
                  </a:lnTo>
                  <a:lnTo>
                    <a:pt x="17878" y="9352"/>
                  </a:lnTo>
                  <a:lnTo>
                    <a:pt x="17831" y="8922"/>
                  </a:lnTo>
                  <a:lnTo>
                    <a:pt x="17761" y="8503"/>
                  </a:lnTo>
                  <a:lnTo>
                    <a:pt x="17692" y="8189"/>
                  </a:lnTo>
                  <a:lnTo>
                    <a:pt x="9131" y="8189"/>
                  </a:lnTo>
                  <a:lnTo>
                    <a:pt x="9131" y="11166"/>
                  </a:lnTo>
                  <a:lnTo>
                    <a:pt x="14377" y="11166"/>
                  </a:lnTo>
                  <a:lnTo>
                    <a:pt x="14272" y="11539"/>
                  </a:lnTo>
                  <a:lnTo>
                    <a:pt x="13993" y="12213"/>
                  </a:lnTo>
                  <a:lnTo>
                    <a:pt x="13830" y="12527"/>
                  </a:lnTo>
                  <a:lnTo>
                    <a:pt x="13644" y="12806"/>
                  </a:lnTo>
                  <a:lnTo>
                    <a:pt x="13249" y="13307"/>
                  </a:lnTo>
                  <a:lnTo>
                    <a:pt x="13028" y="13528"/>
                  </a:lnTo>
                  <a:lnTo>
                    <a:pt x="12679" y="13818"/>
                  </a:lnTo>
                  <a:lnTo>
                    <a:pt x="11876" y="14295"/>
                  </a:lnTo>
                  <a:lnTo>
                    <a:pt x="11434" y="14481"/>
                  </a:lnTo>
                  <a:lnTo>
                    <a:pt x="10957" y="14644"/>
                  </a:lnTo>
                  <a:lnTo>
                    <a:pt x="9864" y="14819"/>
                  </a:lnTo>
                  <a:lnTo>
                    <a:pt x="9248" y="14830"/>
                  </a:lnTo>
                  <a:lnTo>
                    <a:pt x="8666" y="14819"/>
                  </a:lnTo>
                  <a:lnTo>
                    <a:pt x="7829" y="14679"/>
                  </a:lnTo>
                  <a:lnTo>
                    <a:pt x="7294" y="14528"/>
                  </a:lnTo>
                  <a:lnTo>
                    <a:pt x="7038" y="14423"/>
                  </a:lnTo>
                  <a:lnTo>
                    <a:pt x="6538" y="14202"/>
                  </a:lnTo>
                  <a:lnTo>
                    <a:pt x="5619" y="13621"/>
                  </a:lnTo>
                  <a:lnTo>
                    <a:pt x="5223" y="13260"/>
                  </a:lnTo>
                  <a:lnTo>
                    <a:pt x="5026" y="13074"/>
                  </a:lnTo>
                  <a:lnTo>
                    <a:pt x="4677" y="12667"/>
                  </a:lnTo>
                  <a:lnTo>
                    <a:pt x="4374" y="12213"/>
                  </a:lnTo>
                  <a:lnTo>
                    <a:pt x="4107" y="11725"/>
                  </a:lnTo>
                  <a:lnTo>
                    <a:pt x="3990" y="11457"/>
                  </a:lnTo>
                  <a:lnTo>
                    <a:pt x="3874" y="11190"/>
                  </a:lnTo>
                  <a:lnTo>
                    <a:pt x="3700" y="10631"/>
                  </a:lnTo>
                  <a:lnTo>
                    <a:pt x="3595" y="10050"/>
                  </a:lnTo>
                  <a:lnTo>
                    <a:pt x="3537" y="9422"/>
                  </a:lnTo>
                  <a:lnTo>
                    <a:pt x="3537" y="9108"/>
                  </a:lnTo>
                  <a:lnTo>
                    <a:pt x="3537" y="8782"/>
                  </a:lnTo>
                  <a:lnTo>
                    <a:pt x="3595" y="8166"/>
                  </a:lnTo>
                  <a:lnTo>
                    <a:pt x="3700" y="7584"/>
                  </a:lnTo>
                  <a:lnTo>
                    <a:pt x="3874" y="7014"/>
                  </a:lnTo>
                  <a:lnTo>
                    <a:pt x="3990" y="6747"/>
                  </a:lnTo>
                  <a:lnTo>
                    <a:pt x="4223" y="6235"/>
                  </a:lnTo>
                  <a:lnTo>
                    <a:pt x="4677" y="5537"/>
                  </a:lnTo>
                  <a:lnTo>
                    <a:pt x="5026" y="5130"/>
                  </a:lnTo>
                  <a:lnTo>
                    <a:pt x="5223" y="4932"/>
                  </a:lnTo>
                  <a:lnTo>
                    <a:pt x="5409" y="4746"/>
                  </a:lnTo>
                  <a:lnTo>
                    <a:pt x="5828" y="4409"/>
                  </a:lnTo>
                  <a:lnTo>
                    <a:pt x="6503" y="3990"/>
                  </a:lnTo>
                  <a:lnTo>
                    <a:pt x="7014" y="3769"/>
                  </a:lnTo>
                  <a:lnTo>
                    <a:pt x="7270" y="3665"/>
                  </a:lnTo>
                  <a:lnTo>
                    <a:pt x="7794" y="3513"/>
                  </a:lnTo>
                  <a:lnTo>
                    <a:pt x="8620" y="3374"/>
                  </a:lnTo>
                  <a:lnTo>
                    <a:pt x="9189" y="3362"/>
                  </a:lnTo>
                  <a:lnTo>
                    <a:pt x="9550" y="3362"/>
                  </a:lnTo>
                  <a:lnTo>
                    <a:pt x="10225" y="3432"/>
                  </a:lnTo>
                  <a:lnTo>
                    <a:pt x="10829" y="3548"/>
                  </a:lnTo>
                  <a:lnTo>
                    <a:pt x="11388" y="3723"/>
                  </a:lnTo>
                  <a:lnTo>
                    <a:pt x="11644" y="3827"/>
                  </a:lnTo>
                  <a:lnTo>
                    <a:pt x="11899" y="3944"/>
                  </a:lnTo>
                  <a:lnTo>
                    <a:pt x="12376" y="4234"/>
                  </a:lnTo>
                  <a:lnTo>
                    <a:pt x="13074" y="4746"/>
                  </a:lnTo>
                  <a:lnTo>
                    <a:pt x="13505" y="5165"/>
                  </a:lnTo>
                  <a:lnTo>
                    <a:pt x="15912" y="2792"/>
                  </a:lnTo>
                  <a:lnTo>
                    <a:pt x="15598" y="2478"/>
                  </a:lnTo>
                  <a:lnTo>
                    <a:pt x="14947" y="1885"/>
                  </a:lnTo>
                  <a:lnTo>
                    <a:pt x="14226" y="1373"/>
                  </a:lnTo>
                  <a:lnTo>
                    <a:pt x="13446" y="931"/>
                  </a:lnTo>
                  <a:lnTo>
                    <a:pt x="13039" y="745"/>
                  </a:lnTo>
                  <a:lnTo>
                    <a:pt x="12621" y="571"/>
                  </a:lnTo>
                  <a:lnTo>
                    <a:pt x="11725" y="292"/>
                  </a:lnTo>
                  <a:lnTo>
                    <a:pt x="10771" y="106"/>
                  </a:lnTo>
                  <a:lnTo>
                    <a:pt x="9748" y="12"/>
                  </a:lnTo>
                  <a:lnTo>
                    <a:pt x="922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5"/>
            <p:cNvSpPr/>
            <p:nvPr/>
          </p:nvSpPr>
          <p:spPr>
            <a:xfrm>
              <a:off x="3071031" y="2532665"/>
              <a:ext cx="404543" cy="617300"/>
            </a:xfrm>
            <a:custGeom>
              <a:rect b="b" l="l" r="r" t="t"/>
              <a:pathLst>
                <a:path extrusionOk="0" h="18192" w="11922">
                  <a:moveTo>
                    <a:pt x="5990" y="1"/>
                  </a:moveTo>
                  <a:lnTo>
                    <a:pt x="5432" y="12"/>
                  </a:lnTo>
                  <a:lnTo>
                    <a:pt x="4385" y="187"/>
                  </a:lnTo>
                  <a:lnTo>
                    <a:pt x="3420" y="536"/>
                  </a:lnTo>
                  <a:lnTo>
                    <a:pt x="2559" y="1048"/>
                  </a:lnTo>
                  <a:lnTo>
                    <a:pt x="2164" y="1373"/>
                  </a:lnTo>
                  <a:lnTo>
                    <a:pt x="1803" y="1722"/>
                  </a:lnTo>
                  <a:lnTo>
                    <a:pt x="1221" y="2467"/>
                  </a:lnTo>
                  <a:lnTo>
                    <a:pt x="849" y="3292"/>
                  </a:lnTo>
                  <a:lnTo>
                    <a:pt x="652" y="4188"/>
                  </a:lnTo>
                  <a:lnTo>
                    <a:pt x="640" y="4653"/>
                  </a:lnTo>
                  <a:lnTo>
                    <a:pt x="640" y="4990"/>
                  </a:lnTo>
                  <a:lnTo>
                    <a:pt x="733" y="5642"/>
                  </a:lnTo>
                  <a:lnTo>
                    <a:pt x="907" y="6247"/>
                  </a:lnTo>
                  <a:lnTo>
                    <a:pt x="1163" y="6805"/>
                  </a:lnTo>
                  <a:lnTo>
                    <a:pt x="1512" y="7328"/>
                  </a:lnTo>
                  <a:lnTo>
                    <a:pt x="1943" y="7805"/>
                  </a:lnTo>
                  <a:lnTo>
                    <a:pt x="2466" y="8236"/>
                  </a:lnTo>
                  <a:lnTo>
                    <a:pt x="3071" y="8631"/>
                  </a:lnTo>
                  <a:lnTo>
                    <a:pt x="3420" y="8817"/>
                  </a:lnTo>
                  <a:lnTo>
                    <a:pt x="3734" y="8968"/>
                  </a:lnTo>
                  <a:lnTo>
                    <a:pt x="5036" y="9468"/>
                  </a:lnTo>
                  <a:lnTo>
                    <a:pt x="6013" y="9829"/>
                  </a:lnTo>
                  <a:lnTo>
                    <a:pt x="6525" y="10003"/>
                  </a:lnTo>
                  <a:lnTo>
                    <a:pt x="7386" y="10364"/>
                  </a:lnTo>
                  <a:lnTo>
                    <a:pt x="8095" y="10725"/>
                  </a:lnTo>
                  <a:lnTo>
                    <a:pt x="8630" y="11097"/>
                  </a:lnTo>
                  <a:lnTo>
                    <a:pt x="8840" y="11283"/>
                  </a:lnTo>
                  <a:lnTo>
                    <a:pt x="9026" y="11481"/>
                  </a:lnTo>
                  <a:lnTo>
                    <a:pt x="9328" y="11911"/>
                  </a:lnTo>
                  <a:lnTo>
                    <a:pt x="9526" y="12388"/>
                  </a:lnTo>
                  <a:lnTo>
                    <a:pt x="9631" y="12888"/>
                  </a:lnTo>
                  <a:lnTo>
                    <a:pt x="9642" y="13167"/>
                  </a:lnTo>
                  <a:lnTo>
                    <a:pt x="9631" y="13481"/>
                  </a:lnTo>
                  <a:lnTo>
                    <a:pt x="9503" y="14074"/>
                  </a:lnTo>
                  <a:lnTo>
                    <a:pt x="9259" y="14609"/>
                  </a:lnTo>
                  <a:lnTo>
                    <a:pt x="8898" y="15063"/>
                  </a:lnTo>
                  <a:lnTo>
                    <a:pt x="8665" y="15272"/>
                  </a:lnTo>
                  <a:lnTo>
                    <a:pt x="8421" y="15458"/>
                  </a:lnTo>
                  <a:lnTo>
                    <a:pt x="7863" y="15749"/>
                  </a:lnTo>
                  <a:lnTo>
                    <a:pt x="7235" y="15947"/>
                  </a:lnTo>
                  <a:lnTo>
                    <a:pt x="6537" y="16051"/>
                  </a:lnTo>
                  <a:lnTo>
                    <a:pt x="6165" y="16051"/>
                  </a:lnTo>
                  <a:lnTo>
                    <a:pt x="5816" y="16040"/>
                  </a:lnTo>
                  <a:lnTo>
                    <a:pt x="5141" y="15912"/>
                  </a:lnTo>
                  <a:lnTo>
                    <a:pt x="4827" y="15796"/>
                  </a:lnTo>
                  <a:lnTo>
                    <a:pt x="4501" y="15656"/>
                  </a:lnTo>
                  <a:lnTo>
                    <a:pt x="3932" y="15295"/>
                  </a:lnTo>
                  <a:lnTo>
                    <a:pt x="3664" y="15086"/>
                  </a:lnTo>
                  <a:lnTo>
                    <a:pt x="3408" y="14853"/>
                  </a:lnTo>
                  <a:lnTo>
                    <a:pt x="2943" y="14318"/>
                  </a:lnTo>
                  <a:lnTo>
                    <a:pt x="2745" y="14004"/>
                  </a:lnTo>
                  <a:lnTo>
                    <a:pt x="2559" y="13679"/>
                  </a:lnTo>
                  <a:lnTo>
                    <a:pt x="2257" y="12981"/>
                  </a:lnTo>
                  <a:lnTo>
                    <a:pt x="2140" y="12597"/>
                  </a:lnTo>
                  <a:lnTo>
                    <a:pt x="0" y="13469"/>
                  </a:lnTo>
                  <a:lnTo>
                    <a:pt x="163" y="14004"/>
                  </a:lnTo>
                  <a:lnTo>
                    <a:pt x="605" y="14993"/>
                  </a:lnTo>
                  <a:lnTo>
                    <a:pt x="1175" y="15854"/>
                  </a:lnTo>
                  <a:lnTo>
                    <a:pt x="1873" y="16598"/>
                  </a:lnTo>
                  <a:lnTo>
                    <a:pt x="2280" y="16924"/>
                  </a:lnTo>
                  <a:lnTo>
                    <a:pt x="2699" y="17226"/>
                  </a:lnTo>
                  <a:lnTo>
                    <a:pt x="3594" y="17703"/>
                  </a:lnTo>
                  <a:lnTo>
                    <a:pt x="4548" y="18017"/>
                  </a:lnTo>
                  <a:lnTo>
                    <a:pt x="5571" y="18180"/>
                  </a:lnTo>
                  <a:lnTo>
                    <a:pt x="6107" y="18192"/>
                  </a:lnTo>
                  <a:lnTo>
                    <a:pt x="6711" y="18180"/>
                  </a:lnTo>
                  <a:lnTo>
                    <a:pt x="7840" y="18005"/>
                  </a:lnTo>
                  <a:lnTo>
                    <a:pt x="8875" y="17668"/>
                  </a:lnTo>
                  <a:lnTo>
                    <a:pt x="9817" y="17156"/>
                  </a:lnTo>
                  <a:lnTo>
                    <a:pt x="10247" y="16831"/>
                  </a:lnTo>
                  <a:lnTo>
                    <a:pt x="10456" y="16656"/>
                  </a:lnTo>
                  <a:lnTo>
                    <a:pt x="10817" y="16272"/>
                  </a:lnTo>
                  <a:lnTo>
                    <a:pt x="11131" y="15877"/>
                  </a:lnTo>
                  <a:lnTo>
                    <a:pt x="11399" y="15447"/>
                  </a:lnTo>
                  <a:lnTo>
                    <a:pt x="11608" y="14981"/>
                  </a:lnTo>
                  <a:lnTo>
                    <a:pt x="11759" y="14493"/>
                  </a:lnTo>
                  <a:lnTo>
                    <a:pt x="11899" y="13714"/>
                  </a:lnTo>
                  <a:lnTo>
                    <a:pt x="11922" y="13144"/>
                  </a:lnTo>
                  <a:lnTo>
                    <a:pt x="11910" y="12679"/>
                  </a:lnTo>
                  <a:lnTo>
                    <a:pt x="11771" y="11806"/>
                  </a:lnTo>
                  <a:lnTo>
                    <a:pt x="11480" y="11015"/>
                  </a:lnTo>
                  <a:lnTo>
                    <a:pt x="11061" y="10294"/>
                  </a:lnTo>
                  <a:lnTo>
                    <a:pt x="10805" y="9957"/>
                  </a:lnTo>
                  <a:lnTo>
                    <a:pt x="10503" y="9643"/>
                  </a:lnTo>
                  <a:lnTo>
                    <a:pt x="9747" y="9038"/>
                  </a:lnTo>
                  <a:lnTo>
                    <a:pt x="8805" y="8480"/>
                  </a:lnTo>
                  <a:lnTo>
                    <a:pt x="7665" y="7980"/>
                  </a:lnTo>
                  <a:lnTo>
                    <a:pt x="7025" y="7747"/>
                  </a:lnTo>
                  <a:lnTo>
                    <a:pt x="6386" y="7526"/>
                  </a:lnTo>
                  <a:lnTo>
                    <a:pt x="5304" y="7107"/>
                  </a:lnTo>
                  <a:lnTo>
                    <a:pt x="4467" y="6723"/>
                  </a:lnTo>
                  <a:lnTo>
                    <a:pt x="3850" y="6363"/>
                  </a:lnTo>
                  <a:lnTo>
                    <a:pt x="3629" y="6200"/>
                  </a:lnTo>
                  <a:lnTo>
                    <a:pt x="3455" y="6026"/>
                  </a:lnTo>
                  <a:lnTo>
                    <a:pt x="3187" y="5677"/>
                  </a:lnTo>
                  <a:lnTo>
                    <a:pt x="3013" y="5281"/>
                  </a:lnTo>
                  <a:lnTo>
                    <a:pt x="2931" y="4863"/>
                  </a:lnTo>
                  <a:lnTo>
                    <a:pt x="2920" y="4642"/>
                  </a:lnTo>
                  <a:lnTo>
                    <a:pt x="2931" y="4374"/>
                  </a:lnTo>
                  <a:lnTo>
                    <a:pt x="3048" y="3874"/>
                  </a:lnTo>
                  <a:lnTo>
                    <a:pt x="3269" y="3432"/>
                  </a:lnTo>
                  <a:lnTo>
                    <a:pt x="3606" y="3036"/>
                  </a:lnTo>
                  <a:lnTo>
                    <a:pt x="3827" y="2862"/>
                  </a:lnTo>
                  <a:lnTo>
                    <a:pt x="4048" y="2699"/>
                  </a:lnTo>
                  <a:lnTo>
                    <a:pt x="4548" y="2420"/>
                  </a:lnTo>
                  <a:lnTo>
                    <a:pt x="5106" y="2246"/>
                  </a:lnTo>
                  <a:lnTo>
                    <a:pt x="5711" y="2153"/>
                  </a:lnTo>
                  <a:lnTo>
                    <a:pt x="6037" y="2141"/>
                  </a:lnTo>
                  <a:lnTo>
                    <a:pt x="6339" y="2153"/>
                  </a:lnTo>
                  <a:lnTo>
                    <a:pt x="6909" y="2222"/>
                  </a:lnTo>
                  <a:lnTo>
                    <a:pt x="7432" y="2385"/>
                  </a:lnTo>
                  <a:lnTo>
                    <a:pt x="7921" y="2629"/>
                  </a:lnTo>
                  <a:lnTo>
                    <a:pt x="8142" y="2781"/>
                  </a:lnTo>
                  <a:lnTo>
                    <a:pt x="8351" y="2943"/>
                  </a:lnTo>
                  <a:lnTo>
                    <a:pt x="8712" y="3304"/>
                  </a:lnTo>
                  <a:lnTo>
                    <a:pt x="9003" y="3711"/>
                  </a:lnTo>
                  <a:lnTo>
                    <a:pt x="9224" y="4153"/>
                  </a:lnTo>
                  <a:lnTo>
                    <a:pt x="9305" y="4397"/>
                  </a:lnTo>
                  <a:lnTo>
                    <a:pt x="11399" y="3525"/>
                  </a:lnTo>
                  <a:lnTo>
                    <a:pt x="11271" y="3153"/>
                  </a:lnTo>
                  <a:lnTo>
                    <a:pt x="10898" y="2467"/>
                  </a:lnTo>
                  <a:lnTo>
                    <a:pt x="10410" y="1839"/>
                  </a:lnTo>
                  <a:lnTo>
                    <a:pt x="9805" y="1280"/>
                  </a:lnTo>
                  <a:lnTo>
                    <a:pt x="9445" y="1024"/>
                  </a:lnTo>
                  <a:lnTo>
                    <a:pt x="9072" y="780"/>
                  </a:lnTo>
                  <a:lnTo>
                    <a:pt x="8281" y="396"/>
                  </a:lnTo>
                  <a:lnTo>
                    <a:pt x="7409" y="140"/>
                  </a:lnTo>
                  <a:lnTo>
                    <a:pt x="6479" y="12"/>
                  </a:lnTo>
                  <a:lnTo>
                    <a:pt x="599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5"/>
            <p:cNvSpPr/>
            <p:nvPr/>
          </p:nvSpPr>
          <p:spPr>
            <a:xfrm>
              <a:off x="3537908" y="2732391"/>
              <a:ext cx="358395" cy="417573"/>
            </a:xfrm>
            <a:custGeom>
              <a:rect b="b" l="l" r="r" t="t"/>
              <a:pathLst>
                <a:path extrusionOk="0" h="12306" w="10562">
                  <a:moveTo>
                    <a:pt x="1" y="0"/>
                  </a:moveTo>
                  <a:lnTo>
                    <a:pt x="1" y="7490"/>
                  </a:lnTo>
                  <a:lnTo>
                    <a:pt x="24" y="8060"/>
                  </a:lnTo>
                  <a:lnTo>
                    <a:pt x="164" y="9084"/>
                  </a:lnTo>
                  <a:lnTo>
                    <a:pt x="466" y="9979"/>
                  </a:lnTo>
                  <a:lnTo>
                    <a:pt x="896" y="10735"/>
                  </a:lnTo>
                  <a:lnTo>
                    <a:pt x="1187" y="11061"/>
                  </a:lnTo>
                  <a:lnTo>
                    <a:pt x="1489" y="11352"/>
                  </a:lnTo>
                  <a:lnTo>
                    <a:pt x="2211" y="11817"/>
                  </a:lnTo>
                  <a:lnTo>
                    <a:pt x="3048" y="12131"/>
                  </a:lnTo>
                  <a:lnTo>
                    <a:pt x="4025" y="12294"/>
                  </a:lnTo>
                  <a:lnTo>
                    <a:pt x="4560" y="12306"/>
                  </a:lnTo>
                  <a:lnTo>
                    <a:pt x="4839" y="12294"/>
                  </a:lnTo>
                  <a:lnTo>
                    <a:pt x="5397" y="12224"/>
                  </a:lnTo>
                  <a:lnTo>
                    <a:pt x="5944" y="12085"/>
                  </a:lnTo>
                  <a:lnTo>
                    <a:pt x="6479" y="11864"/>
                  </a:lnTo>
                  <a:lnTo>
                    <a:pt x="6758" y="11724"/>
                  </a:lnTo>
                  <a:lnTo>
                    <a:pt x="7014" y="11584"/>
                  </a:lnTo>
                  <a:lnTo>
                    <a:pt x="7479" y="11247"/>
                  </a:lnTo>
                  <a:lnTo>
                    <a:pt x="7875" y="10887"/>
                  </a:lnTo>
                  <a:lnTo>
                    <a:pt x="8189" y="10491"/>
                  </a:lnTo>
                  <a:lnTo>
                    <a:pt x="8317" y="10270"/>
                  </a:lnTo>
                  <a:lnTo>
                    <a:pt x="8422" y="10270"/>
                  </a:lnTo>
                  <a:lnTo>
                    <a:pt x="8422" y="11933"/>
                  </a:lnTo>
                  <a:lnTo>
                    <a:pt x="10562" y="11933"/>
                  </a:lnTo>
                  <a:lnTo>
                    <a:pt x="10562" y="12"/>
                  </a:lnTo>
                  <a:lnTo>
                    <a:pt x="8340" y="12"/>
                  </a:lnTo>
                  <a:lnTo>
                    <a:pt x="8340" y="6606"/>
                  </a:lnTo>
                  <a:lnTo>
                    <a:pt x="8328" y="6979"/>
                  </a:lnTo>
                  <a:lnTo>
                    <a:pt x="8212" y="7676"/>
                  </a:lnTo>
                  <a:lnTo>
                    <a:pt x="7991" y="8328"/>
                  </a:lnTo>
                  <a:lnTo>
                    <a:pt x="7654" y="8921"/>
                  </a:lnTo>
                  <a:lnTo>
                    <a:pt x="7433" y="9200"/>
                  </a:lnTo>
                  <a:lnTo>
                    <a:pt x="7212" y="9456"/>
                  </a:lnTo>
                  <a:lnTo>
                    <a:pt x="6700" y="9851"/>
                  </a:lnTo>
                  <a:lnTo>
                    <a:pt x="6142" y="10119"/>
                  </a:lnTo>
                  <a:lnTo>
                    <a:pt x="5525" y="10259"/>
                  </a:lnTo>
                  <a:lnTo>
                    <a:pt x="5200" y="10270"/>
                  </a:lnTo>
                  <a:lnTo>
                    <a:pt x="4839" y="10259"/>
                  </a:lnTo>
                  <a:lnTo>
                    <a:pt x="4211" y="10165"/>
                  </a:lnTo>
                  <a:lnTo>
                    <a:pt x="3664" y="9991"/>
                  </a:lnTo>
                  <a:lnTo>
                    <a:pt x="3211" y="9712"/>
                  </a:lnTo>
                  <a:lnTo>
                    <a:pt x="2839" y="9351"/>
                  </a:lnTo>
                  <a:lnTo>
                    <a:pt x="2560" y="8898"/>
                  </a:lnTo>
                  <a:lnTo>
                    <a:pt x="2362" y="8339"/>
                  </a:lnTo>
                  <a:lnTo>
                    <a:pt x="2257" y="7711"/>
                  </a:lnTo>
                  <a:lnTo>
                    <a:pt x="2245" y="7351"/>
                  </a:lnTo>
                  <a:lnTo>
                    <a:pt x="224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5"/>
            <p:cNvSpPr/>
            <p:nvPr/>
          </p:nvSpPr>
          <p:spPr>
            <a:xfrm>
              <a:off x="3962199" y="2539384"/>
              <a:ext cx="107770" cy="597959"/>
            </a:xfrm>
            <a:custGeom>
              <a:rect b="b" l="l" r="r" t="t"/>
              <a:pathLst>
                <a:path extrusionOk="0" h="17622" w="3176">
                  <a:moveTo>
                    <a:pt x="1431" y="1"/>
                  </a:moveTo>
                  <a:lnTo>
                    <a:pt x="1128" y="59"/>
                  </a:lnTo>
                  <a:lnTo>
                    <a:pt x="849" y="175"/>
                  </a:lnTo>
                  <a:lnTo>
                    <a:pt x="593" y="349"/>
                  </a:lnTo>
                  <a:lnTo>
                    <a:pt x="465" y="466"/>
                  </a:lnTo>
                  <a:lnTo>
                    <a:pt x="361" y="582"/>
                  </a:lnTo>
                  <a:lnTo>
                    <a:pt x="186" y="838"/>
                  </a:lnTo>
                  <a:lnTo>
                    <a:pt x="70" y="1117"/>
                  </a:lnTo>
                  <a:lnTo>
                    <a:pt x="12" y="1420"/>
                  </a:lnTo>
                  <a:lnTo>
                    <a:pt x="0" y="1582"/>
                  </a:lnTo>
                  <a:lnTo>
                    <a:pt x="12" y="1745"/>
                  </a:lnTo>
                  <a:lnTo>
                    <a:pt x="70" y="2048"/>
                  </a:lnTo>
                  <a:lnTo>
                    <a:pt x="186" y="2327"/>
                  </a:lnTo>
                  <a:lnTo>
                    <a:pt x="361" y="2583"/>
                  </a:lnTo>
                  <a:lnTo>
                    <a:pt x="465" y="2699"/>
                  </a:lnTo>
                  <a:lnTo>
                    <a:pt x="593" y="2804"/>
                  </a:lnTo>
                  <a:lnTo>
                    <a:pt x="849" y="2978"/>
                  </a:lnTo>
                  <a:lnTo>
                    <a:pt x="1128" y="3094"/>
                  </a:lnTo>
                  <a:lnTo>
                    <a:pt x="1431" y="3164"/>
                  </a:lnTo>
                  <a:lnTo>
                    <a:pt x="1756" y="3164"/>
                  </a:lnTo>
                  <a:lnTo>
                    <a:pt x="2059" y="3094"/>
                  </a:lnTo>
                  <a:lnTo>
                    <a:pt x="2338" y="2978"/>
                  </a:lnTo>
                  <a:lnTo>
                    <a:pt x="2594" y="2804"/>
                  </a:lnTo>
                  <a:lnTo>
                    <a:pt x="2710" y="2699"/>
                  </a:lnTo>
                  <a:lnTo>
                    <a:pt x="2815" y="2583"/>
                  </a:lnTo>
                  <a:lnTo>
                    <a:pt x="2989" y="2327"/>
                  </a:lnTo>
                  <a:lnTo>
                    <a:pt x="3105" y="2048"/>
                  </a:lnTo>
                  <a:lnTo>
                    <a:pt x="3175" y="1745"/>
                  </a:lnTo>
                  <a:lnTo>
                    <a:pt x="3175" y="1582"/>
                  </a:lnTo>
                  <a:lnTo>
                    <a:pt x="3175" y="1420"/>
                  </a:lnTo>
                  <a:lnTo>
                    <a:pt x="3105" y="1117"/>
                  </a:lnTo>
                  <a:lnTo>
                    <a:pt x="2989" y="838"/>
                  </a:lnTo>
                  <a:lnTo>
                    <a:pt x="2815" y="582"/>
                  </a:lnTo>
                  <a:lnTo>
                    <a:pt x="2710" y="466"/>
                  </a:lnTo>
                  <a:lnTo>
                    <a:pt x="2594" y="349"/>
                  </a:lnTo>
                  <a:lnTo>
                    <a:pt x="2338" y="175"/>
                  </a:lnTo>
                  <a:lnTo>
                    <a:pt x="2059" y="59"/>
                  </a:lnTo>
                  <a:lnTo>
                    <a:pt x="1756" y="1"/>
                  </a:lnTo>
                  <a:close/>
                  <a:moveTo>
                    <a:pt x="477" y="5688"/>
                  </a:moveTo>
                  <a:lnTo>
                    <a:pt x="477" y="17621"/>
                  </a:lnTo>
                  <a:lnTo>
                    <a:pt x="2710" y="17621"/>
                  </a:lnTo>
                  <a:lnTo>
                    <a:pt x="2710" y="5688"/>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5"/>
            <p:cNvSpPr/>
            <p:nvPr/>
          </p:nvSpPr>
          <p:spPr>
            <a:xfrm>
              <a:off x="4099931" y="2608436"/>
              <a:ext cx="256564" cy="535217"/>
            </a:xfrm>
            <a:custGeom>
              <a:rect b="b" l="l" r="r" t="t"/>
              <a:pathLst>
                <a:path extrusionOk="0" h="15773" w="7561">
                  <a:moveTo>
                    <a:pt x="2094" y="1"/>
                  </a:moveTo>
                  <a:lnTo>
                    <a:pt x="2094" y="3641"/>
                  </a:lnTo>
                  <a:lnTo>
                    <a:pt x="0" y="3641"/>
                  </a:lnTo>
                  <a:lnTo>
                    <a:pt x="0" y="5700"/>
                  </a:lnTo>
                  <a:lnTo>
                    <a:pt x="2094" y="5700"/>
                  </a:lnTo>
                  <a:lnTo>
                    <a:pt x="2094" y="12365"/>
                  </a:lnTo>
                  <a:lnTo>
                    <a:pt x="2117" y="12760"/>
                  </a:lnTo>
                  <a:lnTo>
                    <a:pt x="2245" y="13470"/>
                  </a:lnTo>
                  <a:lnTo>
                    <a:pt x="2489" y="14098"/>
                  </a:lnTo>
                  <a:lnTo>
                    <a:pt x="2850" y="14633"/>
                  </a:lnTo>
                  <a:lnTo>
                    <a:pt x="3082" y="14865"/>
                  </a:lnTo>
                  <a:lnTo>
                    <a:pt x="3338" y="15086"/>
                  </a:lnTo>
                  <a:lnTo>
                    <a:pt x="3885" y="15424"/>
                  </a:lnTo>
                  <a:lnTo>
                    <a:pt x="4490" y="15645"/>
                  </a:lnTo>
                  <a:lnTo>
                    <a:pt x="5153" y="15761"/>
                  </a:lnTo>
                  <a:lnTo>
                    <a:pt x="5513" y="15772"/>
                  </a:lnTo>
                  <a:lnTo>
                    <a:pt x="6095" y="15761"/>
                  </a:lnTo>
                  <a:lnTo>
                    <a:pt x="6862" y="15645"/>
                  </a:lnTo>
                  <a:lnTo>
                    <a:pt x="7339" y="15517"/>
                  </a:lnTo>
                  <a:lnTo>
                    <a:pt x="7560" y="15435"/>
                  </a:lnTo>
                  <a:lnTo>
                    <a:pt x="6851" y="13446"/>
                  </a:lnTo>
                  <a:lnTo>
                    <a:pt x="6630" y="13539"/>
                  </a:lnTo>
                  <a:lnTo>
                    <a:pt x="6374" y="13609"/>
                  </a:lnTo>
                  <a:lnTo>
                    <a:pt x="6106" y="13656"/>
                  </a:lnTo>
                  <a:lnTo>
                    <a:pt x="5851" y="13667"/>
                  </a:lnTo>
                  <a:lnTo>
                    <a:pt x="5560" y="13644"/>
                  </a:lnTo>
                  <a:lnTo>
                    <a:pt x="5164" y="13504"/>
                  </a:lnTo>
                  <a:lnTo>
                    <a:pt x="4920" y="13342"/>
                  </a:lnTo>
                  <a:lnTo>
                    <a:pt x="4804" y="13237"/>
                  </a:lnTo>
                  <a:lnTo>
                    <a:pt x="4688" y="13132"/>
                  </a:lnTo>
                  <a:lnTo>
                    <a:pt x="4513" y="12818"/>
                  </a:lnTo>
                  <a:lnTo>
                    <a:pt x="4397" y="12423"/>
                  </a:lnTo>
                  <a:lnTo>
                    <a:pt x="4339" y="11923"/>
                  </a:lnTo>
                  <a:lnTo>
                    <a:pt x="4339" y="11632"/>
                  </a:lnTo>
                  <a:lnTo>
                    <a:pt x="4339" y="5700"/>
                  </a:lnTo>
                  <a:lnTo>
                    <a:pt x="7258" y="5700"/>
                  </a:lnTo>
                  <a:lnTo>
                    <a:pt x="7258" y="3641"/>
                  </a:lnTo>
                  <a:lnTo>
                    <a:pt x="4339" y="3641"/>
                  </a:lnTo>
                  <a:lnTo>
                    <a:pt x="433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5"/>
            <p:cNvSpPr/>
            <p:nvPr/>
          </p:nvSpPr>
          <p:spPr>
            <a:xfrm>
              <a:off x="4366335" y="2719361"/>
              <a:ext cx="396264" cy="431011"/>
            </a:xfrm>
            <a:custGeom>
              <a:rect b="b" l="l" r="r" t="t"/>
              <a:pathLst>
                <a:path extrusionOk="0" h="12702" w="11678">
                  <a:moveTo>
                    <a:pt x="5851" y="2047"/>
                  </a:moveTo>
                  <a:lnTo>
                    <a:pt x="6223" y="2059"/>
                  </a:lnTo>
                  <a:lnTo>
                    <a:pt x="6909" y="2164"/>
                  </a:lnTo>
                  <a:lnTo>
                    <a:pt x="7525" y="2361"/>
                  </a:lnTo>
                  <a:lnTo>
                    <a:pt x="8060" y="2664"/>
                  </a:lnTo>
                  <a:lnTo>
                    <a:pt x="8293" y="2861"/>
                  </a:lnTo>
                  <a:lnTo>
                    <a:pt x="8502" y="3071"/>
                  </a:lnTo>
                  <a:lnTo>
                    <a:pt x="8863" y="3524"/>
                  </a:lnTo>
                  <a:lnTo>
                    <a:pt x="9107" y="4036"/>
                  </a:lnTo>
                  <a:lnTo>
                    <a:pt x="9258" y="4606"/>
                  </a:lnTo>
                  <a:lnTo>
                    <a:pt x="9293" y="4908"/>
                  </a:lnTo>
                  <a:lnTo>
                    <a:pt x="2466" y="4908"/>
                  </a:lnTo>
                  <a:lnTo>
                    <a:pt x="2536" y="4594"/>
                  </a:lnTo>
                  <a:lnTo>
                    <a:pt x="2757" y="4001"/>
                  </a:lnTo>
                  <a:lnTo>
                    <a:pt x="3059" y="3478"/>
                  </a:lnTo>
                  <a:lnTo>
                    <a:pt x="3443" y="3024"/>
                  </a:lnTo>
                  <a:lnTo>
                    <a:pt x="3664" y="2827"/>
                  </a:lnTo>
                  <a:lnTo>
                    <a:pt x="3897" y="2640"/>
                  </a:lnTo>
                  <a:lnTo>
                    <a:pt x="4397" y="2350"/>
                  </a:lnTo>
                  <a:lnTo>
                    <a:pt x="4943" y="2152"/>
                  </a:lnTo>
                  <a:lnTo>
                    <a:pt x="5536" y="2059"/>
                  </a:lnTo>
                  <a:lnTo>
                    <a:pt x="5851" y="2047"/>
                  </a:lnTo>
                  <a:close/>
                  <a:moveTo>
                    <a:pt x="5571" y="0"/>
                  </a:moveTo>
                  <a:lnTo>
                    <a:pt x="4955" y="58"/>
                  </a:lnTo>
                  <a:lnTo>
                    <a:pt x="4373" y="175"/>
                  </a:lnTo>
                  <a:lnTo>
                    <a:pt x="3815" y="349"/>
                  </a:lnTo>
                  <a:lnTo>
                    <a:pt x="3280" y="570"/>
                  </a:lnTo>
                  <a:lnTo>
                    <a:pt x="2780" y="861"/>
                  </a:lnTo>
                  <a:lnTo>
                    <a:pt x="2315" y="1198"/>
                  </a:lnTo>
                  <a:lnTo>
                    <a:pt x="1873" y="1594"/>
                  </a:lnTo>
                  <a:lnTo>
                    <a:pt x="1663" y="1815"/>
                  </a:lnTo>
                  <a:lnTo>
                    <a:pt x="1454" y="2047"/>
                  </a:lnTo>
                  <a:lnTo>
                    <a:pt x="1093" y="2524"/>
                  </a:lnTo>
                  <a:lnTo>
                    <a:pt x="779" y="3036"/>
                  </a:lnTo>
                  <a:lnTo>
                    <a:pt x="524" y="3571"/>
                  </a:lnTo>
                  <a:lnTo>
                    <a:pt x="314" y="4141"/>
                  </a:lnTo>
                  <a:lnTo>
                    <a:pt x="163" y="4734"/>
                  </a:lnTo>
                  <a:lnTo>
                    <a:pt x="23" y="5676"/>
                  </a:lnTo>
                  <a:lnTo>
                    <a:pt x="0" y="6351"/>
                  </a:lnTo>
                  <a:lnTo>
                    <a:pt x="12" y="6688"/>
                  </a:lnTo>
                  <a:lnTo>
                    <a:pt x="58" y="7351"/>
                  </a:lnTo>
                  <a:lnTo>
                    <a:pt x="163" y="7979"/>
                  </a:lnTo>
                  <a:lnTo>
                    <a:pt x="326" y="8572"/>
                  </a:lnTo>
                  <a:lnTo>
                    <a:pt x="535" y="9142"/>
                  </a:lnTo>
                  <a:lnTo>
                    <a:pt x="803" y="9677"/>
                  </a:lnTo>
                  <a:lnTo>
                    <a:pt x="1128" y="10189"/>
                  </a:lnTo>
                  <a:lnTo>
                    <a:pt x="1501" y="10677"/>
                  </a:lnTo>
                  <a:lnTo>
                    <a:pt x="1710" y="10898"/>
                  </a:lnTo>
                  <a:lnTo>
                    <a:pt x="1919" y="11119"/>
                  </a:lnTo>
                  <a:lnTo>
                    <a:pt x="2373" y="11515"/>
                  </a:lnTo>
                  <a:lnTo>
                    <a:pt x="2861" y="11852"/>
                  </a:lnTo>
                  <a:lnTo>
                    <a:pt x="3373" y="12143"/>
                  </a:lnTo>
                  <a:lnTo>
                    <a:pt x="3908" y="12364"/>
                  </a:lnTo>
                  <a:lnTo>
                    <a:pt x="4478" y="12527"/>
                  </a:lnTo>
                  <a:lnTo>
                    <a:pt x="5083" y="12643"/>
                  </a:lnTo>
                  <a:lnTo>
                    <a:pt x="5711" y="12701"/>
                  </a:lnTo>
                  <a:lnTo>
                    <a:pt x="6037" y="12701"/>
                  </a:lnTo>
                  <a:lnTo>
                    <a:pt x="6479" y="12690"/>
                  </a:lnTo>
                  <a:lnTo>
                    <a:pt x="7328" y="12585"/>
                  </a:lnTo>
                  <a:lnTo>
                    <a:pt x="8130" y="12376"/>
                  </a:lnTo>
                  <a:lnTo>
                    <a:pt x="8886" y="12061"/>
                  </a:lnTo>
                  <a:lnTo>
                    <a:pt x="9247" y="11864"/>
                  </a:lnTo>
                  <a:lnTo>
                    <a:pt x="9596" y="11643"/>
                  </a:lnTo>
                  <a:lnTo>
                    <a:pt x="10235" y="11131"/>
                  </a:lnTo>
                  <a:lnTo>
                    <a:pt x="10782" y="10549"/>
                  </a:lnTo>
                  <a:lnTo>
                    <a:pt x="11271" y="9875"/>
                  </a:lnTo>
                  <a:lnTo>
                    <a:pt x="11480" y="9503"/>
                  </a:lnTo>
                  <a:lnTo>
                    <a:pt x="9479" y="8537"/>
                  </a:lnTo>
                  <a:lnTo>
                    <a:pt x="9328" y="8793"/>
                  </a:lnTo>
                  <a:lnTo>
                    <a:pt x="8991" y="9258"/>
                  </a:lnTo>
                  <a:lnTo>
                    <a:pt x="8630" y="9666"/>
                  </a:lnTo>
                  <a:lnTo>
                    <a:pt x="8235" y="9991"/>
                  </a:lnTo>
                  <a:lnTo>
                    <a:pt x="7816" y="10259"/>
                  </a:lnTo>
                  <a:lnTo>
                    <a:pt x="7374" y="10468"/>
                  </a:lnTo>
                  <a:lnTo>
                    <a:pt x="6897" y="10596"/>
                  </a:lnTo>
                  <a:lnTo>
                    <a:pt x="6386" y="10666"/>
                  </a:lnTo>
                  <a:lnTo>
                    <a:pt x="6130" y="10666"/>
                  </a:lnTo>
                  <a:lnTo>
                    <a:pt x="5746" y="10654"/>
                  </a:lnTo>
                  <a:lnTo>
                    <a:pt x="5013" y="10526"/>
                  </a:lnTo>
                  <a:lnTo>
                    <a:pt x="4350" y="10247"/>
                  </a:lnTo>
                  <a:lnTo>
                    <a:pt x="3734" y="9852"/>
                  </a:lnTo>
                  <a:lnTo>
                    <a:pt x="3455" y="9596"/>
                  </a:lnTo>
                  <a:lnTo>
                    <a:pt x="3187" y="9317"/>
                  </a:lnTo>
                  <a:lnTo>
                    <a:pt x="2757" y="8700"/>
                  </a:lnTo>
                  <a:lnTo>
                    <a:pt x="2466" y="7991"/>
                  </a:lnTo>
                  <a:lnTo>
                    <a:pt x="2303" y="7200"/>
                  </a:lnTo>
                  <a:lnTo>
                    <a:pt x="2291" y="6769"/>
                  </a:lnTo>
                  <a:lnTo>
                    <a:pt x="11643" y="6769"/>
                  </a:lnTo>
                  <a:lnTo>
                    <a:pt x="11678" y="6525"/>
                  </a:lnTo>
                  <a:lnTo>
                    <a:pt x="11666" y="5769"/>
                  </a:lnTo>
                  <a:lnTo>
                    <a:pt x="11526" y="4722"/>
                  </a:lnTo>
                  <a:lnTo>
                    <a:pt x="11375" y="4083"/>
                  </a:lnTo>
                  <a:lnTo>
                    <a:pt x="11178" y="3478"/>
                  </a:lnTo>
                  <a:lnTo>
                    <a:pt x="10933" y="2920"/>
                  </a:lnTo>
                  <a:lnTo>
                    <a:pt x="10642" y="2408"/>
                  </a:lnTo>
                  <a:lnTo>
                    <a:pt x="10305" y="1931"/>
                  </a:lnTo>
                  <a:lnTo>
                    <a:pt x="10107" y="1710"/>
                  </a:lnTo>
                  <a:lnTo>
                    <a:pt x="9910" y="1501"/>
                  </a:lnTo>
                  <a:lnTo>
                    <a:pt x="9479" y="1128"/>
                  </a:lnTo>
                  <a:lnTo>
                    <a:pt x="9026" y="803"/>
                  </a:lnTo>
                  <a:lnTo>
                    <a:pt x="8537" y="535"/>
                  </a:lnTo>
                  <a:lnTo>
                    <a:pt x="8002" y="326"/>
                  </a:lnTo>
                  <a:lnTo>
                    <a:pt x="7444" y="163"/>
                  </a:lnTo>
                  <a:lnTo>
                    <a:pt x="6851" y="58"/>
                  </a:lnTo>
                  <a:lnTo>
                    <a:pt x="622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4_Blank">
  <p:cSld name="CUSTOM_4">
    <p:spTree>
      <p:nvGrpSpPr>
        <p:cNvPr id="438" name="Shape 43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3_Break">
  <p:cSld name="CUSTOM_2">
    <p:spTree>
      <p:nvGrpSpPr>
        <p:cNvPr id="38" name="Shape 38"/>
        <p:cNvGrpSpPr/>
        <p:nvPr/>
      </p:nvGrpSpPr>
      <p:grpSpPr>
        <a:xfrm>
          <a:off x="0" y="0"/>
          <a:ext cx="0" cy="0"/>
          <a:chOff x="0" y="0"/>
          <a:chExt cx="0" cy="0"/>
        </a:xfrm>
      </p:grpSpPr>
      <p:sp>
        <p:nvSpPr>
          <p:cNvPr id="39" name="Google Shape;39;p5"/>
          <p:cNvSpPr txBox="1"/>
          <p:nvPr>
            <p:ph type="title"/>
          </p:nvPr>
        </p:nvSpPr>
        <p:spPr>
          <a:xfrm>
            <a:off x="761950" y="809375"/>
            <a:ext cx="5080200" cy="1762500"/>
          </a:xfrm>
          <a:prstGeom prst="rect">
            <a:avLst/>
          </a:prstGeom>
        </p:spPr>
        <p:txBody>
          <a:bodyPr anchorCtr="0" anchor="b" bIns="0" lIns="0" spcFirstLastPara="1" rIns="228600" wrap="square" tIns="0">
            <a:noAutofit/>
          </a:bodyPr>
          <a:lstStyle>
            <a:lvl1pPr lvl="0" rtl="0">
              <a:spcBef>
                <a:spcPts val="0"/>
              </a:spcBef>
              <a:spcAft>
                <a:spcPts val="0"/>
              </a:spcAft>
              <a:buNone/>
              <a:defRPr sz="3000"/>
            </a:lvl1pPr>
            <a:lvl2pPr lvl="1" rtl="0">
              <a:spcBef>
                <a:spcPts val="0"/>
              </a:spcBef>
              <a:spcAft>
                <a:spcPts val="0"/>
              </a:spcAft>
              <a:buNone/>
              <a:defRPr sz="3000"/>
            </a:lvl2pPr>
            <a:lvl3pPr lvl="2" rtl="0">
              <a:spcBef>
                <a:spcPts val="0"/>
              </a:spcBef>
              <a:spcAft>
                <a:spcPts val="0"/>
              </a:spcAft>
              <a:buNone/>
              <a:defRPr sz="3000"/>
            </a:lvl3pPr>
            <a:lvl4pPr lvl="3" rtl="0">
              <a:spcBef>
                <a:spcPts val="0"/>
              </a:spcBef>
              <a:spcAft>
                <a:spcPts val="0"/>
              </a:spcAft>
              <a:buNone/>
              <a:defRPr sz="3000"/>
            </a:lvl4pPr>
            <a:lvl5pPr lvl="4" rtl="0">
              <a:spcBef>
                <a:spcPts val="0"/>
              </a:spcBef>
              <a:spcAft>
                <a:spcPts val="0"/>
              </a:spcAft>
              <a:buNone/>
              <a:defRPr sz="3000"/>
            </a:lvl5pPr>
            <a:lvl6pPr lvl="5" rtl="0">
              <a:spcBef>
                <a:spcPts val="0"/>
              </a:spcBef>
              <a:spcAft>
                <a:spcPts val="0"/>
              </a:spcAft>
              <a:buNone/>
              <a:defRPr sz="3000"/>
            </a:lvl6pPr>
            <a:lvl7pPr lvl="6" rtl="0">
              <a:spcBef>
                <a:spcPts val="0"/>
              </a:spcBef>
              <a:spcAft>
                <a:spcPts val="0"/>
              </a:spcAft>
              <a:buNone/>
              <a:defRPr sz="3000"/>
            </a:lvl7pPr>
            <a:lvl8pPr lvl="7" rtl="0">
              <a:spcBef>
                <a:spcPts val="0"/>
              </a:spcBef>
              <a:spcAft>
                <a:spcPts val="0"/>
              </a:spcAft>
              <a:buNone/>
              <a:defRPr sz="3000"/>
            </a:lvl8pPr>
            <a:lvl9pPr lvl="8" rtl="0">
              <a:spcBef>
                <a:spcPts val="0"/>
              </a:spcBef>
              <a:spcAft>
                <a:spcPts val="0"/>
              </a:spcAft>
              <a:buNone/>
              <a:defRPr sz="3000"/>
            </a:lvl9pPr>
          </a:lstStyle>
          <a:p/>
        </p:txBody>
      </p:sp>
      <p:grpSp>
        <p:nvGrpSpPr>
          <p:cNvPr id="40" name="Google Shape;40;p5"/>
          <p:cNvGrpSpPr/>
          <p:nvPr/>
        </p:nvGrpSpPr>
        <p:grpSpPr>
          <a:xfrm>
            <a:off x="614120" y="4568626"/>
            <a:ext cx="1565658" cy="245350"/>
            <a:chOff x="614120" y="4568626"/>
            <a:chExt cx="1565658" cy="245350"/>
          </a:xfrm>
        </p:grpSpPr>
        <p:grpSp>
          <p:nvGrpSpPr>
            <p:cNvPr id="41" name="Google Shape;41;p5"/>
            <p:cNvGrpSpPr/>
            <p:nvPr/>
          </p:nvGrpSpPr>
          <p:grpSpPr>
            <a:xfrm>
              <a:off x="614120" y="4568626"/>
              <a:ext cx="290167" cy="233377"/>
              <a:chOff x="614120" y="4568626"/>
              <a:chExt cx="290167" cy="233377"/>
            </a:xfrm>
          </p:grpSpPr>
          <p:sp>
            <p:nvSpPr>
              <p:cNvPr id="42" name="Google Shape;42;p5"/>
              <p:cNvSpPr/>
              <p:nvPr/>
            </p:nvSpPr>
            <p:spPr>
              <a:xfrm>
                <a:off x="649563" y="4568626"/>
                <a:ext cx="184863" cy="83805"/>
              </a:xfrm>
              <a:custGeom>
                <a:rect b="b" l="l" r="r" t="t"/>
                <a:pathLst>
                  <a:path extrusionOk="0" h="12669" w="27946">
                    <a:moveTo>
                      <a:pt x="16372" y="0"/>
                    </a:moveTo>
                    <a:lnTo>
                      <a:pt x="14729" y="95"/>
                    </a:lnTo>
                    <a:lnTo>
                      <a:pt x="13098" y="345"/>
                    </a:lnTo>
                    <a:lnTo>
                      <a:pt x="11502" y="762"/>
                    </a:lnTo>
                    <a:lnTo>
                      <a:pt x="9942" y="1322"/>
                    </a:lnTo>
                    <a:lnTo>
                      <a:pt x="8430" y="2036"/>
                    </a:lnTo>
                    <a:lnTo>
                      <a:pt x="6989" y="2905"/>
                    </a:lnTo>
                    <a:lnTo>
                      <a:pt x="5620" y="3929"/>
                    </a:lnTo>
                    <a:lnTo>
                      <a:pt x="4334" y="5108"/>
                    </a:lnTo>
                    <a:lnTo>
                      <a:pt x="3739" y="5751"/>
                    </a:lnTo>
                    <a:lnTo>
                      <a:pt x="3405" y="6132"/>
                    </a:lnTo>
                    <a:lnTo>
                      <a:pt x="2798" y="6906"/>
                    </a:lnTo>
                    <a:lnTo>
                      <a:pt x="2227" y="7716"/>
                    </a:lnTo>
                    <a:lnTo>
                      <a:pt x="1703" y="8561"/>
                    </a:lnTo>
                    <a:lnTo>
                      <a:pt x="1238" y="9430"/>
                    </a:lnTo>
                    <a:lnTo>
                      <a:pt x="810" y="10335"/>
                    </a:lnTo>
                    <a:lnTo>
                      <a:pt x="453" y="11252"/>
                    </a:lnTo>
                    <a:lnTo>
                      <a:pt x="131" y="12192"/>
                    </a:lnTo>
                    <a:lnTo>
                      <a:pt x="0" y="12669"/>
                    </a:lnTo>
                    <a:lnTo>
                      <a:pt x="179" y="12573"/>
                    </a:lnTo>
                    <a:lnTo>
                      <a:pt x="595" y="12514"/>
                    </a:lnTo>
                    <a:lnTo>
                      <a:pt x="1203" y="12573"/>
                    </a:lnTo>
                    <a:lnTo>
                      <a:pt x="1310" y="12597"/>
                    </a:lnTo>
                    <a:lnTo>
                      <a:pt x="8930" y="11347"/>
                    </a:lnTo>
                    <a:lnTo>
                      <a:pt x="8978" y="11264"/>
                    </a:lnTo>
                    <a:lnTo>
                      <a:pt x="9252" y="10906"/>
                    </a:lnTo>
                    <a:lnTo>
                      <a:pt x="9442" y="10740"/>
                    </a:lnTo>
                    <a:lnTo>
                      <a:pt x="9526" y="10740"/>
                    </a:lnTo>
                    <a:lnTo>
                      <a:pt x="9847" y="10395"/>
                    </a:lnTo>
                    <a:lnTo>
                      <a:pt x="10538" y="9775"/>
                    </a:lnTo>
                    <a:lnTo>
                      <a:pt x="11276" y="9240"/>
                    </a:lnTo>
                    <a:lnTo>
                      <a:pt x="12050" y="8775"/>
                    </a:lnTo>
                    <a:lnTo>
                      <a:pt x="12847" y="8382"/>
                    </a:lnTo>
                    <a:lnTo>
                      <a:pt x="13681" y="8085"/>
                    </a:lnTo>
                    <a:lnTo>
                      <a:pt x="14538" y="7846"/>
                    </a:lnTo>
                    <a:lnTo>
                      <a:pt x="15407" y="7704"/>
                    </a:lnTo>
                    <a:lnTo>
                      <a:pt x="16289" y="7644"/>
                    </a:lnTo>
                    <a:lnTo>
                      <a:pt x="17170" y="7656"/>
                    </a:lnTo>
                    <a:lnTo>
                      <a:pt x="18039" y="7751"/>
                    </a:lnTo>
                    <a:lnTo>
                      <a:pt x="18908" y="7930"/>
                    </a:lnTo>
                    <a:lnTo>
                      <a:pt x="19765" y="8192"/>
                    </a:lnTo>
                    <a:lnTo>
                      <a:pt x="20599" y="8537"/>
                    </a:lnTo>
                    <a:lnTo>
                      <a:pt x="21408" y="8966"/>
                    </a:lnTo>
                    <a:lnTo>
                      <a:pt x="22182" y="9478"/>
                    </a:lnTo>
                    <a:lnTo>
                      <a:pt x="22551" y="9775"/>
                    </a:lnTo>
                    <a:lnTo>
                      <a:pt x="22551" y="9740"/>
                    </a:lnTo>
                    <a:lnTo>
                      <a:pt x="23956" y="9775"/>
                    </a:lnTo>
                    <a:lnTo>
                      <a:pt x="27767" y="5965"/>
                    </a:lnTo>
                    <a:lnTo>
                      <a:pt x="27945" y="4334"/>
                    </a:lnTo>
                    <a:lnTo>
                      <a:pt x="27267" y="3763"/>
                    </a:lnTo>
                    <a:lnTo>
                      <a:pt x="25862" y="2750"/>
                    </a:lnTo>
                    <a:lnTo>
                      <a:pt x="24385" y="1893"/>
                    </a:lnTo>
                    <a:lnTo>
                      <a:pt x="22849" y="1191"/>
                    </a:lnTo>
                    <a:lnTo>
                      <a:pt x="21266" y="655"/>
                    </a:lnTo>
                    <a:lnTo>
                      <a:pt x="19646" y="274"/>
                    </a:lnTo>
                    <a:lnTo>
                      <a:pt x="18015" y="60"/>
                    </a:lnTo>
                    <a:lnTo>
                      <a:pt x="1637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5"/>
              <p:cNvSpPr/>
              <p:nvPr/>
            </p:nvSpPr>
            <p:spPr>
              <a:xfrm>
                <a:off x="752817" y="4597368"/>
                <a:ext cx="151470" cy="204556"/>
              </a:xfrm>
              <a:custGeom>
                <a:rect b="b" l="l" r="r" t="t"/>
                <a:pathLst>
                  <a:path extrusionOk="0" h="30923" w="22898">
                    <a:moveTo>
                      <a:pt x="12348" y="1"/>
                    </a:moveTo>
                    <a:lnTo>
                      <a:pt x="6942" y="5395"/>
                    </a:lnTo>
                    <a:lnTo>
                      <a:pt x="7359" y="5740"/>
                    </a:lnTo>
                    <a:lnTo>
                      <a:pt x="8109" y="6502"/>
                    </a:lnTo>
                    <a:lnTo>
                      <a:pt x="8764" y="7335"/>
                    </a:lnTo>
                    <a:lnTo>
                      <a:pt x="9324" y="8228"/>
                    </a:lnTo>
                    <a:lnTo>
                      <a:pt x="9788" y="9181"/>
                    </a:lnTo>
                    <a:lnTo>
                      <a:pt x="10133" y="10169"/>
                    </a:lnTo>
                    <a:lnTo>
                      <a:pt x="10372" y="11205"/>
                    </a:lnTo>
                    <a:lnTo>
                      <a:pt x="10491" y="12265"/>
                    </a:lnTo>
                    <a:lnTo>
                      <a:pt x="10503" y="12812"/>
                    </a:lnTo>
                    <a:lnTo>
                      <a:pt x="10503" y="13777"/>
                    </a:lnTo>
                    <a:lnTo>
                      <a:pt x="10991" y="13789"/>
                    </a:lnTo>
                    <a:lnTo>
                      <a:pt x="11920" y="13979"/>
                    </a:lnTo>
                    <a:lnTo>
                      <a:pt x="12777" y="14348"/>
                    </a:lnTo>
                    <a:lnTo>
                      <a:pt x="13539" y="14860"/>
                    </a:lnTo>
                    <a:lnTo>
                      <a:pt x="14182" y="15503"/>
                    </a:lnTo>
                    <a:lnTo>
                      <a:pt x="14694" y="16265"/>
                    </a:lnTo>
                    <a:lnTo>
                      <a:pt x="15051" y="17123"/>
                    </a:lnTo>
                    <a:lnTo>
                      <a:pt x="15241" y="18051"/>
                    </a:lnTo>
                    <a:lnTo>
                      <a:pt x="15265" y="18540"/>
                    </a:lnTo>
                    <a:lnTo>
                      <a:pt x="15241" y="19028"/>
                    </a:lnTo>
                    <a:lnTo>
                      <a:pt x="15051" y="19956"/>
                    </a:lnTo>
                    <a:lnTo>
                      <a:pt x="14694" y="20814"/>
                    </a:lnTo>
                    <a:lnTo>
                      <a:pt x="14182" y="21576"/>
                    </a:lnTo>
                    <a:lnTo>
                      <a:pt x="13539" y="22219"/>
                    </a:lnTo>
                    <a:lnTo>
                      <a:pt x="12777" y="22731"/>
                    </a:lnTo>
                    <a:lnTo>
                      <a:pt x="11920" y="23100"/>
                    </a:lnTo>
                    <a:lnTo>
                      <a:pt x="10991" y="23290"/>
                    </a:lnTo>
                    <a:lnTo>
                      <a:pt x="10503" y="23302"/>
                    </a:lnTo>
                    <a:lnTo>
                      <a:pt x="977" y="23302"/>
                    </a:lnTo>
                    <a:lnTo>
                      <a:pt x="1" y="24267"/>
                    </a:lnTo>
                    <a:lnTo>
                      <a:pt x="1" y="29958"/>
                    </a:lnTo>
                    <a:lnTo>
                      <a:pt x="977" y="30922"/>
                    </a:lnTo>
                    <a:lnTo>
                      <a:pt x="10503" y="30922"/>
                    </a:lnTo>
                    <a:lnTo>
                      <a:pt x="11134" y="30911"/>
                    </a:lnTo>
                    <a:lnTo>
                      <a:pt x="12384" y="30780"/>
                    </a:lnTo>
                    <a:lnTo>
                      <a:pt x="13598" y="30541"/>
                    </a:lnTo>
                    <a:lnTo>
                      <a:pt x="14765" y="30172"/>
                    </a:lnTo>
                    <a:lnTo>
                      <a:pt x="15873" y="29708"/>
                    </a:lnTo>
                    <a:lnTo>
                      <a:pt x="16932" y="29136"/>
                    </a:lnTo>
                    <a:lnTo>
                      <a:pt x="17921" y="28470"/>
                    </a:lnTo>
                    <a:lnTo>
                      <a:pt x="18837" y="27708"/>
                    </a:lnTo>
                    <a:lnTo>
                      <a:pt x="19671" y="26874"/>
                    </a:lnTo>
                    <a:lnTo>
                      <a:pt x="20433" y="25957"/>
                    </a:lnTo>
                    <a:lnTo>
                      <a:pt x="21100" y="24969"/>
                    </a:lnTo>
                    <a:lnTo>
                      <a:pt x="21671" y="23909"/>
                    </a:lnTo>
                    <a:lnTo>
                      <a:pt x="22147" y="22802"/>
                    </a:lnTo>
                    <a:lnTo>
                      <a:pt x="22505" y="21635"/>
                    </a:lnTo>
                    <a:lnTo>
                      <a:pt x="22755" y="20433"/>
                    </a:lnTo>
                    <a:lnTo>
                      <a:pt x="22886" y="19183"/>
                    </a:lnTo>
                    <a:lnTo>
                      <a:pt x="22898" y="18540"/>
                    </a:lnTo>
                    <a:lnTo>
                      <a:pt x="22886" y="17778"/>
                    </a:lnTo>
                    <a:lnTo>
                      <a:pt x="22695" y="16289"/>
                    </a:lnTo>
                    <a:lnTo>
                      <a:pt x="22338" y="14837"/>
                    </a:lnTo>
                    <a:lnTo>
                      <a:pt x="21802" y="13455"/>
                    </a:lnTo>
                    <a:lnTo>
                      <a:pt x="21112" y="12134"/>
                    </a:lnTo>
                    <a:lnTo>
                      <a:pt x="20266" y="10907"/>
                    </a:lnTo>
                    <a:lnTo>
                      <a:pt x="19278" y="9788"/>
                    </a:lnTo>
                    <a:lnTo>
                      <a:pt x="18147" y="8776"/>
                    </a:lnTo>
                    <a:lnTo>
                      <a:pt x="17528" y="8336"/>
                    </a:lnTo>
                    <a:lnTo>
                      <a:pt x="17349" y="7728"/>
                    </a:lnTo>
                    <a:lnTo>
                      <a:pt x="16944" y="6550"/>
                    </a:lnTo>
                    <a:lnTo>
                      <a:pt x="16444" y="5407"/>
                    </a:lnTo>
                    <a:lnTo>
                      <a:pt x="15861" y="4311"/>
                    </a:lnTo>
                    <a:lnTo>
                      <a:pt x="15206" y="3263"/>
                    </a:lnTo>
                    <a:lnTo>
                      <a:pt x="14479" y="2263"/>
                    </a:lnTo>
                    <a:lnTo>
                      <a:pt x="13682" y="1311"/>
                    </a:lnTo>
                    <a:lnTo>
                      <a:pt x="12813" y="418"/>
                    </a:lnTo>
                    <a:lnTo>
                      <a:pt x="123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5"/>
              <p:cNvSpPr/>
              <p:nvPr/>
            </p:nvSpPr>
            <p:spPr>
              <a:xfrm>
                <a:off x="646726" y="4748673"/>
                <a:ext cx="112561" cy="53330"/>
              </a:xfrm>
              <a:custGeom>
                <a:rect b="b" l="l" r="r" t="t"/>
                <a:pathLst>
                  <a:path extrusionOk="0" h="8062" w="17016">
                    <a:moveTo>
                      <a:pt x="5513" y="1"/>
                    </a:moveTo>
                    <a:lnTo>
                      <a:pt x="4144" y="417"/>
                    </a:lnTo>
                    <a:lnTo>
                      <a:pt x="334" y="4227"/>
                    </a:lnTo>
                    <a:lnTo>
                      <a:pt x="0" y="5525"/>
                    </a:lnTo>
                    <a:lnTo>
                      <a:pt x="405" y="5823"/>
                    </a:lnTo>
                    <a:lnTo>
                      <a:pt x="1251" y="6359"/>
                    </a:lnTo>
                    <a:lnTo>
                      <a:pt x="2144" y="6835"/>
                    </a:lnTo>
                    <a:lnTo>
                      <a:pt x="3061" y="7228"/>
                    </a:lnTo>
                    <a:lnTo>
                      <a:pt x="4001" y="7549"/>
                    </a:lnTo>
                    <a:lnTo>
                      <a:pt x="4977" y="7799"/>
                    </a:lnTo>
                    <a:lnTo>
                      <a:pt x="5966" y="7966"/>
                    </a:lnTo>
                    <a:lnTo>
                      <a:pt x="6966" y="8049"/>
                    </a:lnTo>
                    <a:lnTo>
                      <a:pt x="7478" y="8061"/>
                    </a:lnTo>
                    <a:lnTo>
                      <a:pt x="17015" y="8061"/>
                    </a:lnTo>
                    <a:lnTo>
                      <a:pt x="17015" y="429"/>
                    </a:lnTo>
                    <a:lnTo>
                      <a:pt x="7478" y="429"/>
                    </a:lnTo>
                    <a:lnTo>
                      <a:pt x="6966" y="405"/>
                    </a:lnTo>
                    <a:lnTo>
                      <a:pt x="5978" y="191"/>
                    </a:lnTo>
                    <a:lnTo>
                      <a:pt x="55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5"/>
              <p:cNvSpPr/>
              <p:nvPr/>
            </p:nvSpPr>
            <p:spPr>
              <a:xfrm>
                <a:off x="614120" y="4638010"/>
                <a:ext cx="147290" cy="147376"/>
              </a:xfrm>
              <a:custGeom>
                <a:rect b="b" l="l" r="r" t="t"/>
                <a:pathLst>
                  <a:path extrusionOk="0" h="22279" w="22266">
                    <a:moveTo>
                      <a:pt x="12407" y="1"/>
                    </a:moveTo>
                    <a:lnTo>
                      <a:pt x="11764" y="13"/>
                    </a:lnTo>
                    <a:lnTo>
                      <a:pt x="10514" y="132"/>
                    </a:lnTo>
                    <a:lnTo>
                      <a:pt x="9299" y="382"/>
                    </a:lnTo>
                    <a:lnTo>
                      <a:pt x="8132" y="739"/>
                    </a:lnTo>
                    <a:lnTo>
                      <a:pt x="7025" y="1203"/>
                    </a:lnTo>
                    <a:lnTo>
                      <a:pt x="5965" y="1775"/>
                    </a:lnTo>
                    <a:lnTo>
                      <a:pt x="4977" y="2442"/>
                    </a:lnTo>
                    <a:lnTo>
                      <a:pt x="4060" y="3192"/>
                    </a:lnTo>
                    <a:lnTo>
                      <a:pt x="3215" y="4037"/>
                    </a:lnTo>
                    <a:lnTo>
                      <a:pt x="2465" y="4954"/>
                    </a:lnTo>
                    <a:lnTo>
                      <a:pt x="1798" y="5942"/>
                    </a:lnTo>
                    <a:lnTo>
                      <a:pt x="1226" y="6990"/>
                    </a:lnTo>
                    <a:lnTo>
                      <a:pt x="750" y="8097"/>
                    </a:lnTo>
                    <a:lnTo>
                      <a:pt x="393" y="9264"/>
                    </a:lnTo>
                    <a:lnTo>
                      <a:pt x="143" y="10479"/>
                    </a:lnTo>
                    <a:lnTo>
                      <a:pt x="12" y="11729"/>
                    </a:lnTo>
                    <a:lnTo>
                      <a:pt x="0" y="12360"/>
                    </a:lnTo>
                    <a:lnTo>
                      <a:pt x="12" y="13098"/>
                    </a:lnTo>
                    <a:lnTo>
                      <a:pt x="179" y="14527"/>
                    </a:lnTo>
                    <a:lnTo>
                      <a:pt x="512" y="15920"/>
                    </a:lnTo>
                    <a:lnTo>
                      <a:pt x="1000" y="17265"/>
                    </a:lnTo>
                    <a:lnTo>
                      <a:pt x="1631" y="18527"/>
                    </a:lnTo>
                    <a:lnTo>
                      <a:pt x="2405" y="19730"/>
                    </a:lnTo>
                    <a:lnTo>
                      <a:pt x="3310" y="20825"/>
                    </a:lnTo>
                    <a:lnTo>
                      <a:pt x="4358" y="21826"/>
                    </a:lnTo>
                    <a:lnTo>
                      <a:pt x="4929" y="22278"/>
                    </a:lnTo>
                    <a:lnTo>
                      <a:pt x="10454" y="16741"/>
                    </a:lnTo>
                    <a:lnTo>
                      <a:pt x="10014" y="16527"/>
                    </a:lnTo>
                    <a:lnTo>
                      <a:pt x="9240" y="15979"/>
                    </a:lnTo>
                    <a:lnTo>
                      <a:pt x="8609" y="15301"/>
                    </a:lnTo>
                    <a:lnTo>
                      <a:pt x="8120" y="14515"/>
                    </a:lnTo>
                    <a:lnTo>
                      <a:pt x="7799" y="13670"/>
                    </a:lnTo>
                    <a:lnTo>
                      <a:pt x="7644" y="12765"/>
                    </a:lnTo>
                    <a:lnTo>
                      <a:pt x="7656" y="11836"/>
                    </a:lnTo>
                    <a:lnTo>
                      <a:pt x="7870" y="10895"/>
                    </a:lnTo>
                    <a:lnTo>
                      <a:pt x="8061" y="10443"/>
                    </a:lnTo>
                    <a:lnTo>
                      <a:pt x="8275" y="10002"/>
                    </a:lnTo>
                    <a:lnTo>
                      <a:pt x="8823" y="9240"/>
                    </a:lnTo>
                    <a:lnTo>
                      <a:pt x="9502" y="8597"/>
                    </a:lnTo>
                    <a:lnTo>
                      <a:pt x="10276" y="8121"/>
                    </a:lnTo>
                    <a:lnTo>
                      <a:pt x="11133" y="7788"/>
                    </a:lnTo>
                    <a:lnTo>
                      <a:pt x="12038" y="7633"/>
                    </a:lnTo>
                    <a:lnTo>
                      <a:pt x="12967" y="7657"/>
                    </a:lnTo>
                    <a:lnTo>
                      <a:pt x="13895" y="7859"/>
                    </a:lnTo>
                    <a:lnTo>
                      <a:pt x="14348" y="8050"/>
                    </a:lnTo>
                    <a:lnTo>
                      <a:pt x="14741" y="8240"/>
                    </a:lnTo>
                    <a:lnTo>
                      <a:pt x="15455" y="8728"/>
                    </a:lnTo>
                    <a:lnTo>
                      <a:pt x="16062" y="9347"/>
                    </a:lnTo>
                    <a:lnTo>
                      <a:pt x="16562" y="10050"/>
                    </a:lnTo>
                    <a:lnTo>
                      <a:pt x="16753" y="10443"/>
                    </a:lnTo>
                    <a:lnTo>
                      <a:pt x="22266" y="4930"/>
                    </a:lnTo>
                    <a:lnTo>
                      <a:pt x="21825" y="4347"/>
                    </a:lnTo>
                    <a:lnTo>
                      <a:pt x="20825" y="3311"/>
                    </a:lnTo>
                    <a:lnTo>
                      <a:pt x="19730" y="2394"/>
                    </a:lnTo>
                    <a:lnTo>
                      <a:pt x="18539" y="1620"/>
                    </a:lnTo>
                    <a:lnTo>
                      <a:pt x="17277" y="989"/>
                    </a:lnTo>
                    <a:lnTo>
                      <a:pt x="15943" y="513"/>
                    </a:lnTo>
                    <a:lnTo>
                      <a:pt x="14550" y="179"/>
                    </a:lnTo>
                    <a:lnTo>
                      <a:pt x="13133" y="13"/>
                    </a:lnTo>
                    <a:lnTo>
                      <a:pt x="124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 name="Google Shape;46;p5"/>
            <p:cNvGrpSpPr/>
            <p:nvPr/>
          </p:nvGrpSpPr>
          <p:grpSpPr>
            <a:xfrm>
              <a:off x="989660" y="4603434"/>
              <a:ext cx="1190118" cy="210542"/>
              <a:chOff x="989660" y="4603434"/>
              <a:chExt cx="1190118" cy="210542"/>
            </a:xfrm>
          </p:grpSpPr>
          <p:sp>
            <p:nvSpPr>
              <p:cNvPr id="47" name="Google Shape;47;p5"/>
              <p:cNvSpPr/>
              <p:nvPr/>
            </p:nvSpPr>
            <p:spPr>
              <a:xfrm>
                <a:off x="989660" y="4603434"/>
                <a:ext cx="646021" cy="210542"/>
              </a:xfrm>
              <a:custGeom>
                <a:rect b="b" l="l" r="r" t="t"/>
                <a:pathLst>
                  <a:path extrusionOk="0" h="31828" w="97660">
                    <a:moveTo>
                      <a:pt x="90813" y="11848"/>
                    </a:moveTo>
                    <a:lnTo>
                      <a:pt x="91289" y="11919"/>
                    </a:lnTo>
                    <a:lnTo>
                      <a:pt x="91754" y="12038"/>
                    </a:lnTo>
                    <a:lnTo>
                      <a:pt x="92194" y="12217"/>
                    </a:lnTo>
                    <a:lnTo>
                      <a:pt x="92409" y="12336"/>
                    </a:lnTo>
                    <a:lnTo>
                      <a:pt x="92599" y="12443"/>
                    </a:lnTo>
                    <a:lnTo>
                      <a:pt x="92933" y="12705"/>
                    </a:lnTo>
                    <a:lnTo>
                      <a:pt x="93206" y="13015"/>
                    </a:lnTo>
                    <a:lnTo>
                      <a:pt x="93433" y="13372"/>
                    </a:lnTo>
                    <a:lnTo>
                      <a:pt x="93528" y="13562"/>
                    </a:lnTo>
                    <a:lnTo>
                      <a:pt x="86408" y="16491"/>
                    </a:lnTo>
                    <a:lnTo>
                      <a:pt x="86396" y="16015"/>
                    </a:lnTo>
                    <a:lnTo>
                      <a:pt x="86539" y="15098"/>
                    </a:lnTo>
                    <a:lnTo>
                      <a:pt x="86860" y="14229"/>
                    </a:lnTo>
                    <a:lnTo>
                      <a:pt x="87372" y="13455"/>
                    </a:lnTo>
                    <a:lnTo>
                      <a:pt x="87694" y="13110"/>
                    </a:lnTo>
                    <a:lnTo>
                      <a:pt x="87979" y="12824"/>
                    </a:lnTo>
                    <a:lnTo>
                      <a:pt x="88646" y="12372"/>
                    </a:lnTo>
                    <a:lnTo>
                      <a:pt x="89372" y="12050"/>
                    </a:lnTo>
                    <a:lnTo>
                      <a:pt x="90158" y="11872"/>
                    </a:lnTo>
                    <a:lnTo>
                      <a:pt x="90563" y="11848"/>
                    </a:lnTo>
                    <a:close/>
                    <a:moveTo>
                      <a:pt x="32899" y="11907"/>
                    </a:moveTo>
                    <a:lnTo>
                      <a:pt x="33756" y="11931"/>
                    </a:lnTo>
                    <a:lnTo>
                      <a:pt x="34578" y="12110"/>
                    </a:lnTo>
                    <a:lnTo>
                      <a:pt x="35375" y="12443"/>
                    </a:lnTo>
                    <a:lnTo>
                      <a:pt x="36090" y="12943"/>
                    </a:lnTo>
                    <a:lnTo>
                      <a:pt x="36423" y="13265"/>
                    </a:lnTo>
                    <a:lnTo>
                      <a:pt x="36733" y="13646"/>
                    </a:lnTo>
                    <a:lnTo>
                      <a:pt x="37221" y="14467"/>
                    </a:lnTo>
                    <a:lnTo>
                      <a:pt x="37554" y="15348"/>
                    </a:lnTo>
                    <a:lnTo>
                      <a:pt x="37721" y="16265"/>
                    </a:lnTo>
                    <a:lnTo>
                      <a:pt x="37721" y="17194"/>
                    </a:lnTo>
                    <a:lnTo>
                      <a:pt x="37554" y="18111"/>
                    </a:lnTo>
                    <a:lnTo>
                      <a:pt x="37221" y="18992"/>
                    </a:lnTo>
                    <a:lnTo>
                      <a:pt x="36733" y="19801"/>
                    </a:lnTo>
                    <a:lnTo>
                      <a:pt x="36423" y="20182"/>
                    </a:lnTo>
                    <a:lnTo>
                      <a:pt x="36340" y="20266"/>
                    </a:lnTo>
                    <a:lnTo>
                      <a:pt x="36256" y="20349"/>
                    </a:lnTo>
                    <a:lnTo>
                      <a:pt x="35911" y="20647"/>
                    </a:lnTo>
                    <a:lnTo>
                      <a:pt x="35173" y="21099"/>
                    </a:lnTo>
                    <a:lnTo>
                      <a:pt x="34375" y="21397"/>
                    </a:lnTo>
                    <a:lnTo>
                      <a:pt x="33554" y="21540"/>
                    </a:lnTo>
                    <a:lnTo>
                      <a:pt x="32720" y="21516"/>
                    </a:lnTo>
                    <a:lnTo>
                      <a:pt x="31899" y="21326"/>
                    </a:lnTo>
                    <a:lnTo>
                      <a:pt x="31125" y="20992"/>
                    </a:lnTo>
                    <a:lnTo>
                      <a:pt x="30410" y="20492"/>
                    </a:lnTo>
                    <a:lnTo>
                      <a:pt x="30089" y="20182"/>
                    </a:lnTo>
                    <a:lnTo>
                      <a:pt x="30053" y="20182"/>
                    </a:lnTo>
                    <a:lnTo>
                      <a:pt x="29732" y="19801"/>
                    </a:lnTo>
                    <a:lnTo>
                      <a:pt x="29243" y="18980"/>
                    </a:lnTo>
                    <a:lnTo>
                      <a:pt x="28910" y="18099"/>
                    </a:lnTo>
                    <a:lnTo>
                      <a:pt x="28743" y="17182"/>
                    </a:lnTo>
                    <a:lnTo>
                      <a:pt x="28743" y="16253"/>
                    </a:lnTo>
                    <a:lnTo>
                      <a:pt x="28910" y="15336"/>
                    </a:lnTo>
                    <a:lnTo>
                      <a:pt x="29243" y="14455"/>
                    </a:lnTo>
                    <a:lnTo>
                      <a:pt x="29732" y="13634"/>
                    </a:lnTo>
                    <a:lnTo>
                      <a:pt x="30053" y="13265"/>
                    </a:lnTo>
                    <a:lnTo>
                      <a:pt x="30184" y="13134"/>
                    </a:lnTo>
                    <a:lnTo>
                      <a:pt x="30517" y="12824"/>
                    </a:lnTo>
                    <a:lnTo>
                      <a:pt x="31268" y="12360"/>
                    </a:lnTo>
                    <a:lnTo>
                      <a:pt x="32065" y="12050"/>
                    </a:lnTo>
                    <a:lnTo>
                      <a:pt x="32899" y="11907"/>
                    </a:lnTo>
                    <a:close/>
                    <a:moveTo>
                      <a:pt x="50318" y="11907"/>
                    </a:moveTo>
                    <a:lnTo>
                      <a:pt x="51164" y="11931"/>
                    </a:lnTo>
                    <a:lnTo>
                      <a:pt x="51997" y="12110"/>
                    </a:lnTo>
                    <a:lnTo>
                      <a:pt x="52783" y="12443"/>
                    </a:lnTo>
                    <a:lnTo>
                      <a:pt x="53509" y="12943"/>
                    </a:lnTo>
                    <a:lnTo>
                      <a:pt x="53831" y="13265"/>
                    </a:lnTo>
                    <a:lnTo>
                      <a:pt x="54152" y="13646"/>
                    </a:lnTo>
                    <a:lnTo>
                      <a:pt x="54641" y="14467"/>
                    </a:lnTo>
                    <a:lnTo>
                      <a:pt x="54974" y="15348"/>
                    </a:lnTo>
                    <a:lnTo>
                      <a:pt x="55129" y="16265"/>
                    </a:lnTo>
                    <a:lnTo>
                      <a:pt x="55129" y="17194"/>
                    </a:lnTo>
                    <a:lnTo>
                      <a:pt x="54974" y="18111"/>
                    </a:lnTo>
                    <a:lnTo>
                      <a:pt x="54641" y="18992"/>
                    </a:lnTo>
                    <a:lnTo>
                      <a:pt x="54152" y="19801"/>
                    </a:lnTo>
                    <a:lnTo>
                      <a:pt x="53831" y="20182"/>
                    </a:lnTo>
                    <a:lnTo>
                      <a:pt x="53759" y="20266"/>
                    </a:lnTo>
                    <a:lnTo>
                      <a:pt x="53664" y="20349"/>
                    </a:lnTo>
                    <a:lnTo>
                      <a:pt x="53331" y="20647"/>
                    </a:lnTo>
                    <a:lnTo>
                      <a:pt x="52593" y="21099"/>
                    </a:lnTo>
                    <a:lnTo>
                      <a:pt x="51795" y="21397"/>
                    </a:lnTo>
                    <a:lnTo>
                      <a:pt x="50961" y="21540"/>
                    </a:lnTo>
                    <a:lnTo>
                      <a:pt x="50128" y="21516"/>
                    </a:lnTo>
                    <a:lnTo>
                      <a:pt x="49306" y="21326"/>
                    </a:lnTo>
                    <a:lnTo>
                      <a:pt x="48532" y="20992"/>
                    </a:lnTo>
                    <a:lnTo>
                      <a:pt x="47818" y="20492"/>
                    </a:lnTo>
                    <a:lnTo>
                      <a:pt x="47508" y="20182"/>
                    </a:lnTo>
                    <a:lnTo>
                      <a:pt x="47461" y="20182"/>
                    </a:lnTo>
                    <a:lnTo>
                      <a:pt x="47139" y="19801"/>
                    </a:lnTo>
                    <a:lnTo>
                      <a:pt x="46651" y="18980"/>
                    </a:lnTo>
                    <a:lnTo>
                      <a:pt x="46318" y="18099"/>
                    </a:lnTo>
                    <a:lnTo>
                      <a:pt x="46163" y="17182"/>
                    </a:lnTo>
                    <a:lnTo>
                      <a:pt x="46163" y="16253"/>
                    </a:lnTo>
                    <a:lnTo>
                      <a:pt x="46318" y="15336"/>
                    </a:lnTo>
                    <a:lnTo>
                      <a:pt x="46651" y="14455"/>
                    </a:lnTo>
                    <a:lnTo>
                      <a:pt x="47139" y="13634"/>
                    </a:lnTo>
                    <a:lnTo>
                      <a:pt x="47461" y="13265"/>
                    </a:lnTo>
                    <a:lnTo>
                      <a:pt x="47592" y="13134"/>
                    </a:lnTo>
                    <a:lnTo>
                      <a:pt x="47937" y="12824"/>
                    </a:lnTo>
                    <a:lnTo>
                      <a:pt x="48675" y="12360"/>
                    </a:lnTo>
                    <a:lnTo>
                      <a:pt x="49485" y="12050"/>
                    </a:lnTo>
                    <a:lnTo>
                      <a:pt x="50318" y="11907"/>
                    </a:lnTo>
                    <a:close/>
                    <a:moveTo>
                      <a:pt x="68048" y="11907"/>
                    </a:moveTo>
                    <a:lnTo>
                      <a:pt x="68488" y="11919"/>
                    </a:lnTo>
                    <a:lnTo>
                      <a:pt x="69333" y="12098"/>
                    </a:lnTo>
                    <a:lnTo>
                      <a:pt x="70107" y="12455"/>
                    </a:lnTo>
                    <a:lnTo>
                      <a:pt x="70786" y="12967"/>
                    </a:lnTo>
                    <a:lnTo>
                      <a:pt x="71084" y="13289"/>
                    </a:lnTo>
                    <a:lnTo>
                      <a:pt x="71381" y="13658"/>
                    </a:lnTo>
                    <a:lnTo>
                      <a:pt x="71846" y="14479"/>
                    </a:lnTo>
                    <a:lnTo>
                      <a:pt x="72167" y="15360"/>
                    </a:lnTo>
                    <a:lnTo>
                      <a:pt x="72298" y="16289"/>
                    </a:lnTo>
                    <a:lnTo>
                      <a:pt x="72298" y="16765"/>
                    </a:lnTo>
                    <a:lnTo>
                      <a:pt x="72298" y="17230"/>
                    </a:lnTo>
                    <a:lnTo>
                      <a:pt x="72155" y="18146"/>
                    </a:lnTo>
                    <a:lnTo>
                      <a:pt x="71846" y="19016"/>
                    </a:lnTo>
                    <a:lnTo>
                      <a:pt x="71381" y="19813"/>
                    </a:lnTo>
                    <a:lnTo>
                      <a:pt x="71084" y="20182"/>
                    </a:lnTo>
                    <a:lnTo>
                      <a:pt x="70786" y="20504"/>
                    </a:lnTo>
                    <a:lnTo>
                      <a:pt x="70095" y="21028"/>
                    </a:lnTo>
                    <a:lnTo>
                      <a:pt x="69322" y="21373"/>
                    </a:lnTo>
                    <a:lnTo>
                      <a:pt x="68476" y="21552"/>
                    </a:lnTo>
                    <a:lnTo>
                      <a:pt x="68048" y="21552"/>
                    </a:lnTo>
                    <a:lnTo>
                      <a:pt x="67595" y="21540"/>
                    </a:lnTo>
                    <a:lnTo>
                      <a:pt x="66726" y="21361"/>
                    </a:lnTo>
                    <a:lnTo>
                      <a:pt x="65928" y="21016"/>
                    </a:lnTo>
                    <a:lnTo>
                      <a:pt x="65214" y="20504"/>
                    </a:lnTo>
                    <a:lnTo>
                      <a:pt x="64904" y="20182"/>
                    </a:lnTo>
                    <a:lnTo>
                      <a:pt x="64595" y="19825"/>
                    </a:lnTo>
                    <a:lnTo>
                      <a:pt x="64094" y="19028"/>
                    </a:lnTo>
                    <a:lnTo>
                      <a:pt x="63761" y="18158"/>
                    </a:lnTo>
                    <a:lnTo>
                      <a:pt x="63606" y="17230"/>
                    </a:lnTo>
                    <a:lnTo>
                      <a:pt x="63606" y="16765"/>
                    </a:lnTo>
                    <a:lnTo>
                      <a:pt x="63606" y="16277"/>
                    </a:lnTo>
                    <a:lnTo>
                      <a:pt x="63761" y="15348"/>
                    </a:lnTo>
                    <a:lnTo>
                      <a:pt x="64094" y="14455"/>
                    </a:lnTo>
                    <a:lnTo>
                      <a:pt x="64583" y="13658"/>
                    </a:lnTo>
                    <a:lnTo>
                      <a:pt x="64904" y="13289"/>
                    </a:lnTo>
                    <a:lnTo>
                      <a:pt x="65214" y="12967"/>
                    </a:lnTo>
                    <a:lnTo>
                      <a:pt x="65928" y="12455"/>
                    </a:lnTo>
                    <a:lnTo>
                      <a:pt x="66726" y="12098"/>
                    </a:lnTo>
                    <a:lnTo>
                      <a:pt x="67595" y="11919"/>
                    </a:lnTo>
                    <a:lnTo>
                      <a:pt x="68048" y="11907"/>
                    </a:lnTo>
                    <a:close/>
                    <a:moveTo>
                      <a:pt x="77763" y="822"/>
                    </a:moveTo>
                    <a:lnTo>
                      <a:pt x="77763" y="24219"/>
                    </a:lnTo>
                    <a:lnTo>
                      <a:pt x="81264" y="24219"/>
                    </a:lnTo>
                    <a:lnTo>
                      <a:pt x="81264" y="822"/>
                    </a:lnTo>
                    <a:close/>
                    <a:moveTo>
                      <a:pt x="32875" y="8788"/>
                    </a:moveTo>
                    <a:lnTo>
                      <a:pt x="32113" y="8859"/>
                    </a:lnTo>
                    <a:lnTo>
                      <a:pt x="31363" y="9002"/>
                    </a:lnTo>
                    <a:lnTo>
                      <a:pt x="30613" y="9216"/>
                    </a:lnTo>
                    <a:lnTo>
                      <a:pt x="29898" y="9502"/>
                    </a:lnTo>
                    <a:lnTo>
                      <a:pt x="29196" y="9859"/>
                    </a:lnTo>
                    <a:lnTo>
                      <a:pt x="28529" y="10288"/>
                    </a:lnTo>
                    <a:lnTo>
                      <a:pt x="27898" y="10776"/>
                    </a:lnTo>
                    <a:lnTo>
                      <a:pt x="27588" y="11062"/>
                    </a:lnTo>
                    <a:lnTo>
                      <a:pt x="27303" y="11360"/>
                    </a:lnTo>
                    <a:lnTo>
                      <a:pt x="26803" y="11991"/>
                    </a:lnTo>
                    <a:lnTo>
                      <a:pt x="26362" y="12657"/>
                    </a:lnTo>
                    <a:lnTo>
                      <a:pt x="26005" y="13360"/>
                    </a:lnTo>
                    <a:lnTo>
                      <a:pt x="25707" y="14086"/>
                    </a:lnTo>
                    <a:lnTo>
                      <a:pt x="25493" y="14825"/>
                    </a:lnTo>
                    <a:lnTo>
                      <a:pt x="25350" y="15587"/>
                    </a:lnTo>
                    <a:lnTo>
                      <a:pt x="25278" y="16349"/>
                    </a:lnTo>
                    <a:lnTo>
                      <a:pt x="25278" y="17122"/>
                    </a:lnTo>
                    <a:lnTo>
                      <a:pt x="25350" y="17885"/>
                    </a:lnTo>
                    <a:lnTo>
                      <a:pt x="25493" y="18647"/>
                    </a:lnTo>
                    <a:lnTo>
                      <a:pt x="25707" y="19385"/>
                    </a:lnTo>
                    <a:lnTo>
                      <a:pt x="26005" y="20111"/>
                    </a:lnTo>
                    <a:lnTo>
                      <a:pt x="26362" y="20814"/>
                    </a:lnTo>
                    <a:lnTo>
                      <a:pt x="26803" y="21480"/>
                    </a:lnTo>
                    <a:lnTo>
                      <a:pt x="27303" y="22111"/>
                    </a:lnTo>
                    <a:lnTo>
                      <a:pt x="27588" y="22421"/>
                    </a:lnTo>
                    <a:lnTo>
                      <a:pt x="27886" y="22695"/>
                    </a:lnTo>
                    <a:lnTo>
                      <a:pt x="28517" y="23195"/>
                    </a:lnTo>
                    <a:lnTo>
                      <a:pt x="29196" y="23624"/>
                    </a:lnTo>
                    <a:lnTo>
                      <a:pt x="29886" y="23969"/>
                    </a:lnTo>
                    <a:lnTo>
                      <a:pt x="30613" y="24255"/>
                    </a:lnTo>
                    <a:lnTo>
                      <a:pt x="31351" y="24469"/>
                    </a:lnTo>
                    <a:lnTo>
                      <a:pt x="32101" y="24612"/>
                    </a:lnTo>
                    <a:lnTo>
                      <a:pt x="32863" y="24683"/>
                    </a:lnTo>
                    <a:lnTo>
                      <a:pt x="33637" y="24683"/>
                    </a:lnTo>
                    <a:lnTo>
                      <a:pt x="34399" y="24612"/>
                    </a:lnTo>
                    <a:lnTo>
                      <a:pt x="35149" y="24469"/>
                    </a:lnTo>
                    <a:lnTo>
                      <a:pt x="35887" y="24255"/>
                    </a:lnTo>
                    <a:lnTo>
                      <a:pt x="36614" y="23969"/>
                    </a:lnTo>
                    <a:lnTo>
                      <a:pt x="37316" y="23624"/>
                    </a:lnTo>
                    <a:lnTo>
                      <a:pt x="37983" y="23195"/>
                    </a:lnTo>
                    <a:lnTo>
                      <a:pt x="38614" y="22695"/>
                    </a:lnTo>
                    <a:lnTo>
                      <a:pt x="38924" y="22421"/>
                    </a:lnTo>
                    <a:lnTo>
                      <a:pt x="39197" y="22111"/>
                    </a:lnTo>
                    <a:lnTo>
                      <a:pt x="39709" y="21480"/>
                    </a:lnTo>
                    <a:lnTo>
                      <a:pt x="40150" y="20814"/>
                    </a:lnTo>
                    <a:lnTo>
                      <a:pt x="40507" y="20111"/>
                    </a:lnTo>
                    <a:lnTo>
                      <a:pt x="40793" y="19385"/>
                    </a:lnTo>
                    <a:lnTo>
                      <a:pt x="41019" y="18647"/>
                    </a:lnTo>
                    <a:lnTo>
                      <a:pt x="41162" y="17885"/>
                    </a:lnTo>
                    <a:lnTo>
                      <a:pt x="41234" y="17122"/>
                    </a:lnTo>
                    <a:lnTo>
                      <a:pt x="41234" y="16349"/>
                    </a:lnTo>
                    <a:lnTo>
                      <a:pt x="41162" y="15587"/>
                    </a:lnTo>
                    <a:lnTo>
                      <a:pt x="41019" y="14825"/>
                    </a:lnTo>
                    <a:lnTo>
                      <a:pt x="40793" y="14086"/>
                    </a:lnTo>
                    <a:lnTo>
                      <a:pt x="40507" y="13360"/>
                    </a:lnTo>
                    <a:lnTo>
                      <a:pt x="40150" y="12657"/>
                    </a:lnTo>
                    <a:lnTo>
                      <a:pt x="39709" y="11991"/>
                    </a:lnTo>
                    <a:lnTo>
                      <a:pt x="39197" y="11360"/>
                    </a:lnTo>
                    <a:lnTo>
                      <a:pt x="38924" y="11062"/>
                    </a:lnTo>
                    <a:lnTo>
                      <a:pt x="38614" y="10776"/>
                    </a:lnTo>
                    <a:lnTo>
                      <a:pt x="37983" y="10288"/>
                    </a:lnTo>
                    <a:lnTo>
                      <a:pt x="37316" y="9859"/>
                    </a:lnTo>
                    <a:lnTo>
                      <a:pt x="36626" y="9502"/>
                    </a:lnTo>
                    <a:lnTo>
                      <a:pt x="35899" y="9216"/>
                    </a:lnTo>
                    <a:lnTo>
                      <a:pt x="35161" y="9002"/>
                    </a:lnTo>
                    <a:lnTo>
                      <a:pt x="34411" y="8859"/>
                    </a:lnTo>
                    <a:lnTo>
                      <a:pt x="33637" y="8788"/>
                    </a:lnTo>
                    <a:close/>
                    <a:moveTo>
                      <a:pt x="50306" y="8788"/>
                    </a:moveTo>
                    <a:lnTo>
                      <a:pt x="49544" y="8859"/>
                    </a:lnTo>
                    <a:lnTo>
                      <a:pt x="48782" y="9002"/>
                    </a:lnTo>
                    <a:lnTo>
                      <a:pt x="48044" y="9216"/>
                    </a:lnTo>
                    <a:lnTo>
                      <a:pt x="47318" y="9502"/>
                    </a:lnTo>
                    <a:lnTo>
                      <a:pt x="46627" y="9859"/>
                    </a:lnTo>
                    <a:lnTo>
                      <a:pt x="45960" y="10288"/>
                    </a:lnTo>
                    <a:lnTo>
                      <a:pt x="45318" y="10776"/>
                    </a:lnTo>
                    <a:lnTo>
                      <a:pt x="45020" y="11062"/>
                    </a:lnTo>
                    <a:lnTo>
                      <a:pt x="44734" y="11360"/>
                    </a:lnTo>
                    <a:lnTo>
                      <a:pt x="44222" y="11991"/>
                    </a:lnTo>
                    <a:lnTo>
                      <a:pt x="43793" y="12657"/>
                    </a:lnTo>
                    <a:lnTo>
                      <a:pt x="43424" y="13360"/>
                    </a:lnTo>
                    <a:lnTo>
                      <a:pt x="43139" y="14086"/>
                    </a:lnTo>
                    <a:lnTo>
                      <a:pt x="42924" y="14825"/>
                    </a:lnTo>
                    <a:lnTo>
                      <a:pt x="42781" y="15587"/>
                    </a:lnTo>
                    <a:lnTo>
                      <a:pt x="42710" y="16349"/>
                    </a:lnTo>
                    <a:lnTo>
                      <a:pt x="42710" y="17122"/>
                    </a:lnTo>
                    <a:lnTo>
                      <a:pt x="42781" y="17885"/>
                    </a:lnTo>
                    <a:lnTo>
                      <a:pt x="42924" y="18647"/>
                    </a:lnTo>
                    <a:lnTo>
                      <a:pt x="43139" y="19385"/>
                    </a:lnTo>
                    <a:lnTo>
                      <a:pt x="43424" y="20111"/>
                    </a:lnTo>
                    <a:lnTo>
                      <a:pt x="43793" y="20814"/>
                    </a:lnTo>
                    <a:lnTo>
                      <a:pt x="44222" y="21480"/>
                    </a:lnTo>
                    <a:lnTo>
                      <a:pt x="44734" y="22111"/>
                    </a:lnTo>
                    <a:lnTo>
                      <a:pt x="45020" y="22421"/>
                    </a:lnTo>
                    <a:lnTo>
                      <a:pt x="45318" y="22695"/>
                    </a:lnTo>
                    <a:lnTo>
                      <a:pt x="45949" y="23195"/>
                    </a:lnTo>
                    <a:lnTo>
                      <a:pt x="46615" y="23624"/>
                    </a:lnTo>
                    <a:lnTo>
                      <a:pt x="47318" y="23969"/>
                    </a:lnTo>
                    <a:lnTo>
                      <a:pt x="48032" y="24255"/>
                    </a:lnTo>
                    <a:lnTo>
                      <a:pt x="48782" y="24469"/>
                    </a:lnTo>
                    <a:lnTo>
                      <a:pt x="49533" y="24612"/>
                    </a:lnTo>
                    <a:lnTo>
                      <a:pt x="50295" y="24683"/>
                    </a:lnTo>
                    <a:lnTo>
                      <a:pt x="51057" y="24683"/>
                    </a:lnTo>
                    <a:lnTo>
                      <a:pt x="51819" y="24612"/>
                    </a:lnTo>
                    <a:lnTo>
                      <a:pt x="52581" y="24469"/>
                    </a:lnTo>
                    <a:lnTo>
                      <a:pt x="53319" y="24255"/>
                    </a:lnTo>
                    <a:lnTo>
                      <a:pt x="54045" y="23969"/>
                    </a:lnTo>
                    <a:lnTo>
                      <a:pt x="54736" y="23624"/>
                    </a:lnTo>
                    <a:lnTo>
                      <a:pt x="55414" y="23195"/>
                    </a:lnTo>
                    <a:lnTo>
                      <a:pt x="56046" y="22695"/>
                    </a:lnTo>
                    <a:lnTo>
                      <a:pt x="56343" y="22421"/>
                    </a:lnTo>
                    <a:lnTo>
                      <a:pt x="56629" y="22111"/>
                    </a:lnTo>
                    <a:lnTo>
                      <a:pt x="57129" y="21480"/>
                    </a:lnTo>
                    <a:lnTo>
                      <a:pt x="57570" y="20814"/>
                    </a:lnTo>
                    <a:lnTo>
                      <a:pt x="57927" y="20111"/>
                    </a:lnTo>
                    <a:lnTo>
                      <a:pt x="58213" y="19385"/>
                    </a:lnTo>
                    <a:lnTo>
                      <a:pt x="58439" y="18647"/>
                    </a:lnTo>
                    <a:lnTo>
                      <a:pt x="58582" y="17885"/>
                    </a:lnTo>
                    <a:lnTo>
                      <a:pt x="58653" y="17111"/>
                    </a:lnTo>
                    <a:lnTo>
                      <a:pt x="58653" y="16349"/>
                    </a:lnTo>
                    <a:lnTo>
                      <a:pt x="58582" y="15575"/>
                    </a:lnTo>
                    <a:lnTo>
                      <a:pt x="58439" y="14825"/>
                    </a:lnTo>
                    <a:lnTo>
                      <a:pt x="58213" y="14074"/>
                    </a:lnTo>
                    <a:lnTo>
                      <a:pt x="57927" y="13360"/>
                    </a:lnTo>
                    <a:lnTo>
                      <a:pt x="57570" y="12657"/>
                    </a:lnTo>
                    <a:lnTo>
                      <a:pt x="57129" y="11991"/>
                    </a:lnTo>
                    <a:lnTo>
                      <a:pt x="56629" y="11360"/>
                    </a:lnTo>
                    <a:lnTo>
                      <a:pt x="56343" y="11062"/>
                    </a:lnTo>
                    <a:lnTo>
                      <a:pt x="56046" y="10776"/>
                    </a:lnTo>
                    <a:lnTo>
                      <a:pt x="55414" y="10288"/>
                    </a:lnTo>
                    <a:lnTo>
                      <a:pt x="54748" y="9859"/>
                    </a:lnTo>
                    <a:lnTo>
                      <a:pt x="54045" y="9502"/>
                    </a:lnTo>
                    <a:lnTo>
                      <a:pt x="53331" y="9216"/>
                    </a:lnTo>
                    <a:lnTo>
                      <a:pt x="52593" y="9002"/>
                    </a:lnTo>
                    <a:lnTo>
                      <a:pt x="51831" y="8859"/>
                    </a:lnTo>
                    <a:lnTo>
                      <a:pt x="51068" y="8788"/>
                    </a:lnTo>
                    <a:close/>
                    <a:moveTo>
                      <a:pt x="11907" y="1"/>
                    </a:moveTo>
                    <a:lnTo>
                      <a:pt x="10681" y="108"/>
                    </a:lnTo>
                    <a:lnTo>
                      <a:pt x="9490" y="346"/>
                    </a:lnTo>
                    <a:lnTo>
                      <a:pt x="8311" y="691"/>
                    </a:lnTo>
                    <a:lnTo>
                      <a:pt x="7192" y="1156"/>
                    </a:lnTo>
                    <a:lnTo>
                      <a:pt x="6109" y="1727"/>
                    </a:lnTo>
                    <a:lnTo>
                      <a:pt x="5097" y="2406"/>
                    </a:lnTo>
                    <a:lnTo>
                      <a:pt x="4144" y="3192"/>
                    </a:lnTo>
                    <a:lnTo>
                      <a:pt x="3703" y="3632"/>
                    </a:lnTo>
                    <a:lnTo>
                      <a:pt x="3394" y="3942"/>
                    </a:lnTo>
                    <a:lnTo>
                      <a:pt x="2965" y="4406"/>
                    </a:lnTo>
                    <a:lnTo>
                      <a:pt x="2203" y="5371"/>
                    </a:lnTo>
                    <a:lnTo>
                      <a:pt x="1560" y="6383"/>
                    </a:lnTo>
                    <a:lnTo>
                      <a:pt x="1024" y="7454"/>
                    </a:lnTo>
                    <a:lnTo>
                      <a:pt x="608" y="8550"/>
                    </a:lnTo>
                    <a:lnTo>
                      <a:pt x="286" y="9681"/>
                    </a:lnTo>
                    <a:lnTo>
                      <a:pt x="96" y="10836"/>
                    </a:lnTo>
                    <a:lnTo>
                      <a:pt x="0" y="11991"/>
                    </a:lnTo>
                    <a:lnTo>
                      <a:pt x="24" y="13146"/>
                    </a:lnTo>
                    <a:lnTo>
                      <a:pt x="155" y="14301"/>
                    </a:lnTo>
                    <a:lnTo>
                      <a:pt x="393" y="15444"/>
                    </a:lnTo>
                    <a:lnTo>
                      <a:pt x="751" y="16563"/>
                    </a:lnTo>
                    <a:lnTo>
                      <a:pt x="1215" y="17646"/>
                    </a:lnTo>
                    <a:lnTo>
                      <a:pt x="1786" y="18682"/>
                    </a:lnTo>
                    <a:lnTo>
                      <a:pt x="2465" y="19682"/>
                    </a:lnTo>
                    <a:lnTo>
                      <a:pt x="3263" y="20623"/>
                    </a:lnTo>
                    <a:lnTo>
                      <a:pt x="3703" y="21064"/>
                    </a:lnTo>
                    <a:lnTo>
                      <a:pt x="4144" y="21492"/>
                    </a:lnTo>
                    <a:lnTo>
                      <a:pt x="5097" y="22278"/>
                    </a:lnTo>
                    <a:lnTo>
                      <a:pt x="6109" y="22969"/>
                    </a:lnTo>
                    <a:lnTo>
                      <a:pt x="7180" y="23540"/>
                    </a:lnTo>
                    <a:lnTo>
                      <a:pt x="8311" y="24005"/>
                    </a:lnTo>
                    <a:lnTo>
                      <a:pt x="9478" y="24350"/>
                    </a:lnTo>
                    <a:lnTo>
                      <a:pt x="10681" y="24576"/>
                    </a:lnTo>
                    <a:lnTo>
                      <a:pt x="11907" y="24695"/>
                    </a:lnTo>
                    <a:lnTo>
                      <a:pt x="12526" y="24695"/>
                    </a:lnTo>
                    <a:lnTo>
                      <a:pt x="13181" y="24683"/>
                    </a:lnTo>
                    <a:lnTo>
                      <a:pt x="14443" y="24576"/>
                    </a:lnTo>
                    <a:lnTo>
                      <a:pt x="15646" y="24362"/>
                    </a:lnTo>
                    <a:lnTo>
                      <a:pt x="16789" y="24028"/>
                    </a:lnTo>
                    <a:lnTo>
                      <a:pt x="17861" y="23588"/>
                    </a:lnTo>
                    <a:lnTo>
                      <a:pt x="18885" y="23040"/>
                    </a:lnTo>
                    <a:lnTo>
                      <a:pt x="19837" y="22385"/>
                    </a:lnTo>
                    <a:lnTo>
                      <a:pt x="20742" y="21623"/>
                    </a:lnTo>
                    <a:lnTo>
                      <a:pt x="21159" y="21195"/>
                    </a:lnTo>
                    <a:lnTo>
                      <a:pt x="21516" y="20825"/>
                    </a:lnTo>
                    <a:lnTo>
                      <a:pt x="22147" y="20028"/>
                    </a:lnTo>
                    <a:lnTo>
                      <a:pt x="22695" y="19170"/>
                    </a:lnTo>
                    <a:lnTo>
                      <a:pt x="23147" y="18242"/>
                    </a:lnTo>
                    <a:lnTo>
                      <a:pt x="23516" y="17253"/>
                    </a:lnTo>
                    <a:lnTo>
                      <a:pt x="23790" y="16206"/>
                    </a:lnTo>
                    <a:lnTo>
                      <a:pt x="23969" y="15086"/>
                    </a:lnTo>
                    <a:lnTo>
                      <a:pt x="24052" y="13908"/>
                    </a:lnTo>
                    <a:lnTo>
                      <a:pt x="24064" y="13289"/>
                    </a:lnTo>
                    <a:lnTo>
                      <a:pt x="24064" y="12753"/>
                    </a:lnTo>
                    <a:lnTo>
                      <a:pt x="23981" y="11705"/>
                    </a:lnTo>
                    <a:lnTo>
                      <a:pt x="23885" y="11181"/>
                    </a:lnTo>
                    <a:lnTo>
                      <a:pt x="12526" y="11181"/>
                    </a:lnTo>
                    <a:lnTo>
                      <a:pt x="12526" y="14574"/>
                    </a:lnTo>
                    <a:lnTo>
                      <a:pt x="20599" y="14574"/>
                    </a:lnTo>
                    <a:lnTo>
                      <a:pt x="20480" y="15265"/>
                    </a:lnTo>
                    <a:lnTo>
                      <a:pt x="20159" y="16491"/>
                    </a:lnTo>
                    <a:lnTo>
                      <a:pt x="19694" y="17563"/>
                    </a:lnTo>
                    <a:lnTo>
                      <a:pt x="19099" y="18456"/>
                    </a:lnTo>
                    <a:lnTo>
                      <a:pt x="18754" y="18825"/>
                    </a:lnTo>
                    <a:lnTo>
                      <a:pt x="18420" y="19135"/>
                    </a:lnTo>
                    <a:lnTo>
                      <a:pt x="17706" y="19682"/>
                    </a:lnTo>
                    <a:lnTo>
                      <a:pt x="16968" y="20147"/>
                    </a:lnTo>
                    <a:lnTo>
                      <a:pt x="16194" y="20540"/>
                    </a:lnTo>
                    <a:lnTo>
                      <a:pt x="15384" y="20849"/>
                    </a:lnTo>
                    <a:lnTo>
                      <a:pt x="14562" y="21075"/>
                    </a:lnTo>
                    <a:lnTo>
                      <a:pt x="13729" y="21230"/>
                    </a:lnTo>
                    <a:lnTo>
                      <a:pt x="12884" y="21302"/>
                    </a:lnTo>
                    <a:lnTo>
                      <a:pt x="12038" y="21290"/>
                    </a:lnTo>
                    <a:lnTo>
                      <a:pt x="11193" y="21195"/>
                    </a:lnTo>
                    <a:lnTo>
                      <a:pt x="10359" y="21028"/>
                    </a:lnTo>
                    <a:lnTo>
                      <a:pt x="9538" y="20778"/>
                    </a:lnTo>
                    <a:lnTo>
                      <a:pt x="8752" y="20456"/>
                    </a:lnTo>
                    <a:lnTo>
                      <a:pt x="7978" y="20052"/>
                    </a:lnTo>
                    <a:lnTo>
                      <a:pt x="7252" y="19563"/>
                    </a:lnTo>
                    <a:lnTo>
                      <a:pt x="6561" y="18992"/>
                    </a:lnTo>
                    <a:lnTo>
                      <a:pt x="6240" y="18682"/>
                    </a:lnTo>
                    <a:lnTo>
                      <a:pt x="5918" y="18349"/>
                    </a:lnTo>
                    <a:lnTo>
                      <a:pt x="5358" y="17634"/>
                    </a:lnTo>
                    <a:lnTo>
                      <a:pt x="4870" y="16884"/>
                    </a:lnTo>
                    <a:lnTo>
                      <a:pt x="4465" y="16099"/>
                    </a:lnTo>
                    <a:lnTo>
                      <a:pt x="4144" y="15289"/>
                    </a:lnTo>
                    <a:lnTo>
                      <a:pt x="3906" y="14455"/>
                    </a:lnTo>
                    <a:lnTo>
                      <a:pt x="3739" y="13610"/>
                    </a:lnTo>
                    <a:lnTo>
                      <a:pt x="3668" y="12753"/>
                    </a:lnTo>
                    <a:lnTo>
                      <a:pt x="3668" y="11895"/>
                    </a:lnTo>
                    <a:lnTo>
                      <a:pt x="3739" y="11038"/>
                    </a:lnTo>
                    <a:lnTo>
                      <a:pt x="3906" y="10193"/>
                    </a:lnTo>
                    <a:lnTo>
                      <a:pt x="4144" y="9359"/>
                    </a:lnTo>
                    <a:lnTo>
                      <a:pt x="4465" y="8550"/>
                    </a:lnTo>
                    <a:lnTo>
                      <a:pt x="4870" y="7764"/>
                    </a:lnTo>
                    <a:lnTo>
                      <a:pt x="5358" y="7014"/>
                    </a:lnTo>
                    <a:lnTo>
                      <a:pt x="5918" y="6299"/>
                    </a:lnTo>
                    <a:lnTo>
                      <a:pt x="6240" y="5966"/>
                    </a:lnTo>
                    <a:lnTo>
                      <a:pt x="6549" y="5656"/>
                    </a:lnTo>
                    <a:lnTo>
                      <a:pt x="7216" y="5085"/>
                    </a:lnTo>
                    <a:lnTo>
                      <a:pt x="7942" y="4585"/>
                    </a:lnTo>
                    <a:lnTo>
                      <a:pt x="8704" y="4180"/>
                    </a:lnTo>
                    <a:lnTo>
                      <a:pt x="9514" y="3835"/>
                    </a:lnTo>
                    <a:lnTo>
                      <a:pt x="10347" y="3585"/>
                    </a:lnTo>
                    <a:lnTo>
                      <a:pt x="11205" y="3430"/>
                    </a:lnTo>
                    <a:lnTo>
                      <a:pt x="12086" y="3347"/>
                    </a:lnTo>
                    <a:lnTo>
                      <a:pt x="12955" y="3347"/>
                    </a:lnTo>
                    <a:lnTo>
                      <a:pt x="13800" y="3418"/>
                    </a:lnTo>
                    <a:lnTo>
                      <a:pt x="14622" y="3573"/>
                    </a:lnTo>
                    <a:lnTo>
                      <a:pt x="15432" y="3811"/>
                    </a:lnTo>
                    <a:lnTo>
                      <a:pt x="16206" y="4120"/>
                    </a:lnTo>
                    <a:lnTo>
                      <a:pt x="16944" y="4501"/>
                    </a:lnTo>
                    <a:lnTo>
                      <a:pt x="17646" y="4966"/>
                    </a:lnTo>
                    <a:lnTo>
                      <a:pt x="18313" y="5490"/>
                    </a:lnTo>
                    <a:lnTo>
                      <a:pt x="18623" y="5775"/>
                    </a:lnTo>
                    <a:lnTo>
                      <a:pt x="21004" y="3394"/>
                    </a:lnTo>
                    <a:lnTo>
                      <a:pt x="20563" y="2989"/>
                    </a:lnTo>
                    <a:lnTo>
                      <a:pt x="19647" y="2251"/>
                    </a:lnTo>
                    <a:lnTo>
                      <a:pt x="18670" y="1608"/>
                    </a:lnTo>
                    <a:lnTo>
                      <a:pt x="17634" y="1072"/>
                    </a:lnTo>
                    <a:lnTo>
                      <a:pt x="16551" y="644"/>
                    </a:lnTo>
                    <a:lnTo>
                      <a:pt x="15432" y="322"/>
                    </a:lnTo>
                    <a:lnTo>
                      <a:pt x="14289" y="108"/>
                    </a:lnTo>
                    <a:lnTo>
                      <a:pt x="13122" y="1"/>
                    </a:lnTo>
                    <a:close/>
                    <a:moveTo>
                      <a:pt x="90111" y="8752"/>
                    </a:moveTo>
                    <a:lnTo>
                      <a:pt x="89372" y="8824"/>
                    </a:lnTo>
                    <a:lnTo>
                      <a:pt x="88646" y="8955"/>
                    </a:lnTo>
                    <a:lnTo>
                      <a:pt x="87932" y="9169"/>
                    </a:lnTo>
                    <a:lnTo>
                      <a:pt x="87253" y="9455"/>
                    </a:lnTo>
                    <a:lnTo>
                      <a:pt x="86598" y="9812"/>
                    </a:lnTo>
                    <a:lnTo>
                      <a:pt x="85991" y="10229"/>
                    </a:lnTo>
                    <a:lnTo>
                      <a:pt x="85419" y="10717"/>
                    </a:lnTo>
                    <a:lnTo>
                      <a:pt x="85157" y="10979"/>
                    </a:lnTo>
                    <a:lnTo>
                      <a:pt x="84884" y="11276"/>
                    </a:lnTo>
                    <a:lnTo>
                      <a:pt x="84407" y="11895"/>
                    </a:lnTo>
                    <a:lnTo>
                      <a:pt x="83979" y="12562"/>
                    </a:lnTo>
                    <a:lnTo>
                      <a:pt x="83633" y="13265"/>
                    </a:lnTo>
                    <a:lnTo>
                      <a:pt x="83348" y="13991"/>
                    </a:lnTo>
                    <a:lnTo>
                      <a:pt x="83145" y="14753"/>
                    </a:lnTo>
                    <a:lnTo>
                      <a:pt x="83014" y="15527"/>
                    </a:lnTo>
                    <a:lnTo>
                      <a:pt x="82967" y="16313"/>
                    </a:lnTo>
                    <a:lnTo>
                      <a:pt x="82979" y="16718"/>
                    </a:lnTo>
                    <a:lnTo>
                      <a:pt x="82967" y="17111"/>
                    </a:lnTo>
                    <a:lnTo>
                      <a:pt x="83038" y="17896"/>
                    </a:lnTo>
                    <a:lnTo>
                      <a:pt x="83169" y="18670"/>
                    </a:lnTo>
                    <a:lnTo>
                      <a:pt x="83383" y="19420"/>
                    </a:lnTo>
                    <a:lnTo>
                      <a:pt x="83669" y="20147"/>
                    </a:lnTo>
                    <a:lnTo>
                      <a:pt x="84026" y="20837"/>
                    </a:lnTo>
                    <a:lnTo>
                      <a:pt x="84467" y="21492"/>
                    </a:lnTo>
                    <a:lnTo>
                      <a:pt x="84955" y="22099"/>
                    </a:lnTo>
                    <a:lnTo>
                      <a:pt x="85241" y="22385"/>
                    </a:lnTo>
                    <a:lnTo>
                      <a:pt x="85515" y="22659"/>
                    </a:lnTo>
                    <a:lnTo>
                      <a:pt x="86122" y="23171"/>
                    </a:lnTo>
                    <a:lnTo>
                      <a:pt x="86765" y="23600"/>
                    </a:lnTo>
                    <a:lnTo>
                      <a:pt x="87444" y="23969"/>
                    </a:lnTo>
                    <a:lnTo>
                      <a:pt x="88158" y="24266"/>
                    </a:lnTo>
                    <a:lnTo>
                      <a:pt x="88908" y="24481"/>
                    </a:lnTo>
                    <a:lnTo>
                      <a:pt x="89670" y="24624"/>
                    </a:lnTo>
                    <a:lnTo>
                      <a:pt x="90456" y="24695"/>
                    </a:lnTo>
                    <a:lnTo>
                      <a:pt x="91385" y="24695"/>
                    </a:lnTo>
                    <a:lnTo>
                      <a:pt x="92444" y="24564"/>
                    </a:lnTo>
                    <a:lnTo>
                      <a:pt x="93468" y="24290"/>
                    </a:lnTo>
                    <a:lnTo>
                      <a:pt x="94445" y="23862"/>
                    </a:lnTo>
                    <a:lnTo>
                      <a:pt x="94909" y="23588"/>
                    </a:lnTo>
                    <a:lnTo>
                      <a:pt x="95278" y="23350"/>
                    </a:lnTo>
                    <a:lnTo>
                      <a:pt x="95981" y="22802"/>
                    </a:lnTo>
                    <a:lnTo>
                      <a:pt x="96624" y="22195"/>
                    </a:lnTo>
                    <a:lnTo>
                      <a:pt x="97207" y="21528"/>
                    </a:lnTo>
                    <a:lnTo>
                      <a:pt x="97469" y="21171"/>
                    </a:lnTo>
                    <a:lnTo>
                      <a:pt x="94766" y="19349"/>
                    </a:lnTo>
                    <a:lnTo>
                      <a:pt x="94600" y="19599"/>
                    </a:lnTo>
                    <a:lnTo>
                      <a:pt x="94242" y="20052"/>
                    </a:lnTo>
                    <a:lnTo>
                      <a:pt x="93814" y="20456"/>
                    </a:lnTo>
                    <a:lnTo>
                      <a:pt x="93361" y="20802"/>
                    </a:lnTo>
                    <a:lnTo>
                      <a:pt x="92849" y="21087"/>
                    </a:lnTo>
                    <a:lnTo>
                      <a:pt x="92313" y="21302"/>
                    </a:lnTo>
                    <a:lnTo>
                      <a:pt x="91754" y="21457"/>
                    </a:lnTo>
                    <a:lnTo>
                      <a:pt x="91170" y="21528"/>
                    </a:lnTo>
                    <a:lnTo>
                      <a:pt x="90873" y="21540"/>
                    </a:lnTo>
                    <a:lnTo>
                      <a:pt x="90563" y="21540"/>
                    </a:lnTo>
                    <a:lnTo>
                      <a:pt x="89956" y="21468"/>
                    </a:lnTo>
                    <a:lnTo>
                      <a:pt x="89372" y="21314"/>
                    </a:lnTo>
                    <a:lnTo>
                      <a:pt x="88825" y="21064"/>
                    </a:lnTo>
                    <a:lnTo>
                      <a:pt x="88313" y="20754"/>
                    </a:lnTo>
                    <a:lnTo>
                      <a:pt x="87860" y="20361"/>
                    </a:lnTo>
                    <a:lnTo>
                      <a:pt x="87467" y="19909"/>
                    </a:lnTo>
                    <a:lnTo>
                      <a:pt x="87134" y="19397"/>
                    </a:lnTo>
                    <a:lnTo>
                      <a:pt x="87003" y="19111"/>
                    </a:lnTo>
                    <a:lnTo>
                      <a:pt x="97660" y="14705"/>
                    </a:lnTo>
                    <a:lnTo>
                      <a:pt x="97302" y="13801"/>
                    </a:lnTo>
                    <a:lnTo>
                      <a:pt x="97136" y="13396"/>
                    </a:lnTo>
                    <a:lnTo>
                      <a:pt x="96743" y="12610"/>
                    </a:lnTo>
                    <a:lnTo>
                      <a:pt x="96517" y="12241"/>
                    </a:lnTo>
                    <a:lnTo>
                      <a:pt x="96231" y="11800"/>
                    </a:lnTo>
                    <a:lnTo>
                      <a:pt x="95588" y="11002"/>
                    </a:lnTo>
                    <a:lnTo>
                      <a:pt x="95219" y="10621"/>
                    </a:lnTo>
                    <a:lnTo>
                      <a:pt x="94992" y="10419"/>
                    </a:lnTo>
                    <a:lnTo>
                      <a:pt x="94516" y="10026"/>
                    </a:lnTo>
                    <a:lnTo>
                      <a:pt x="93992" y="9681"/>
                    </a:lnTo>
                    <a:lnTo>
                      <a:pt x="93456" y="9395"/>
                    </a:lnTo>
                    <a:lnTo>
                      <a:pt x="93171" y="9276"/>
                    </a:lnTo>
                    <a:lnTo>
                      <a:pt x="92849" y="9145"/>
                    </a:lnTo>
                    <a:lnTo>
                      <a:pt x="92194" y="8955"/>
                    </a:lnTo>
                    <a:lnTo>
                      <a:pt x="91516" y="8812"/>
                    </a:lnTo>
                    <a:lnTo>
                      <a:pt x="90837" y="8752"/>
                    </a:lnTo>
                    <a:close/>
                    <a:moveTo>
                      <a:pt x="67750" y="8764"/>
                    </a:moveTo>
                    <a:lnTo>
                      <a:pt x="67369" y="8776"/>
                    </a:lnTo>
                    <a:lnTo>
                      <a:pt x="66619" y="8847"/>
                    </a:lnTo>
                    <a:lnTo>
                      <a:pt x="65892" y="9002"/>
                    </a:lnTo>
                    <a:lnTo>
                      <a:pt x="65178" y="9228"/>
                    </a:lnTo>
                    <a:lnTo>
                      <a:pt x="64499" y="9538"/>
                    </a:lnTo>
                    <a:lnTo>
                      <a:pt x="63856" y="9895"/>
                    </a:lnTo>
                    <a:lnTo>
                      <a:pt x="63249" y="10336"/>
                    </a:lnTo>
                    <a:lnTo>
                      <a:pt x="62678" y="10824"/>
                    </a:lnTo>
                    <a:lnTo>
                      <a:pt x="62416" y="11098"/>
                    </a:lnTo>
                    <a:lnTo>
                      <a:pt x="62142" y="11395"/>
                    </a:lnTo>
                    <a:lnTo>
                      <a:pt x="61642" y="12003"/>
                    </a:lnTo>
                    <a:lnTo>
                      <a:pt x="61213" y="12657"/>
                    </a:lnTo>
                    <a:lnTo>
                      <a:pt x="60844" y="13348"/>
                    </a:lnTo>
                    <a:lnTo>
                      <a:pt x="60546" y="14062"/>
                    </a:lnTo>
                    <a:lnTo>
                      <a:pt x="60332" y="14813"/>
                    </a:lnTo>
                    <a:lnTo>
                      <a:pt x="60189" y="15587"/>
                    </a:lnTo>
                    <a:lnTo>
                      <a:pt x="60130" y="16360"/>
                    </a:lnTo>
                    <a:lnTo>
                      <a:pt x="60130" y="16753"/>
                    </a:lnTo>
                    <a:lnTo>
                      <a:pt x="60130" y="17158"/>
                    </a:lnTo>
                    <a:lnTo>
                      <a:pt x="60189" y="17932"/>
                    </a:lnTo>
                    <a:lnTo>
                      <a:pt x="60344" y="18706"/>
                    </a:lnTo>
                    <a:lnTo>
                      <a:pt x="60558" y="19444"/>
                    </a:lnTo>
                    <a:lnTo>
                      <a:pt x="60844" y="20159"/>
                    </a:lnTo>
                    <a:lnTo>
                      <a:pt x="61213" y="20849"/>
                    </a:lnTo>
                    <a:lnTo>
                      <a:pt x="61642" y="21492"/>
                    </a:lnTo>
                    <a:lnTo>
                      <a:pt x="62142" y="22088"/>
                    </a:lnTo>
                    <a:lnTo>
                      <a:pt x="62416" y="22373"/>
                    </a:lnTo>
                    <a:lnTo>
                      <a:pt x="62678" y="22647"/>
                    </a:lnTo>
                    <a:lnTo>
                      <a:pt x="63249" y="23135"/>
                    </a:lnTo>
                    <a:lnTo>
                      <a:pt x="63856" y="23576"/>
                    </a:lnTo>
                    <a:lnTo>
                      <a:pt x="64511" y="23933"/>
                    </a:lnTo>
                    <a:lnTo>
                      <a:pt x="65190" y="24231"/>
                    </a:lnTo>
                    <a:lnTo>
                      <a:pt x="65892" y="24457"/>
                    </a:lnTo>
                    <a:lnTo>
                      <a:pt x="66619" y="24612"/>
                    </a:lnTo>
                    <a:lnTo>
                      <a:pt x="67369" y="24683"/>
                    </a:lnTo>
                    <a:lnTo>
                      <a:pt x="67750" y="24695"/>
                    </a:lnTo>
                    <a:lnTo>
                      <a:pt x="68083" y="24683"/>
                    </a:lnTo>
                    <a:lnTo>
                      <a:pt x="68714" y="24636"/>
                    </a:lnTo>
                    <a:lnTo>
                      <a:pt x="69322" y="24517"/>
                    </a:lnTo>
                    <a:lnTo>
                      <a:pt x="69881" y="24350"/>
                    </a:lnTo>
                    <a:lnTo>
                      <a:pt x="70405" y="24124"/>
                    </a:lnTo>
                    <a:lnTo>
                      <a:pt x="70893" y="23838"/>
                    </a:lnTo>
                    <a:lnTo>
                      <a:pt x="71334" y="23493"/>
                    </a:lnTo>
                    <a:lnTo>
                      <a:pt x="71739" y="23100"/>
                    </a:lnTo>
                    <a:lnTo>
                      <a:pt x="71929" y="22873"/>
                    </a:lnTo>
                    <a:lnTo>
                      <a:pt x="72048" y="22873"/>
                    </a:lnTo>
                    <a:lnTo>
                      <a:pt x="72048" y="24016"/>
                    </a:lnTo>
                    <a:lnTo>
                      <a:pt x="72036" y="24576"/>
                    </a:lnTo>
                    <a:lnTo>
                      <a:pt x="71893" y="25576"/>
                    </a:lnTo>
                    <a:lnTo>
                      <a:pt x="71620" y="26445"/>
                    </a:lnTo>
                    <a:lnTo>
                      <a:pt x="71191" y="27172"/>
                    </a:lnTo>
                    <a:lnTo>
                      <a:pt x="70917" y="27493"/>
                    </a:lnTo>
                    <a:lnTo>
                      <a:pt x="70596" y="27791"/>
                    </a:lnTo>
                    <a:lnTo>
                      <a:pt x="69881" y="28255"/>
                    </a:lnTo>
                    <a:lnTo>
                      <a:pt x="69083" y="28565"/>
                    </a:lnTo>
                    <a:lnTo>
                      <a:pt x="68238" y="28708"/>
                    </a:lnTo>
                    <a:lnTo>
                      <a:pt x="67809" y="28696"/>
                    </a:lnTo>
                    <a:lnTo>
                      <a:pt x="67464" y="28696"/>
                    </a:lnTo>
                    <a:lnTo>
                      <a:pt x="66809" y="28589"/>
                    </a:lnTo>
                    <a:lnTo>
                      <a:pt x="66166" y="28374"/>
                    </a:lnTo>
                    <a:lnTo>
                      <a:pt x="65583" y="28053"/>
                    </a:lnTo>
                    <a:lnTo>
                      <a:pt x="65309" y="27850"/>
                    </a:lnTo>
                    <a:lnTo>
                      <a:pt x="65059" y="27636"/>
                    </a:lnTo>
                    <a:lnTo>
                      <a:pt x="64630" y="27184"/>
                    </a:lnTo>
                    <a:lnTo>
                      <a:pt x="64249" y="26684"/>
                    </a:lnTo>
                    <a:lnTo>
                      <a:pt x="63928" y="26136"/>
                    </a:lnTo>
                    <a:lnTo>
                      <a:pt x="63809" y="25850"/>
                    </a:lnTo>
                    <a:lnTo>
                      <a:pt x="60749" y="27112"/>
                    </a:lnTo>
                    <a:lnTo>
                      <a:pt x="60975" y="27600"/>
                    </a:lnTo>
                    <a:lnTo>
                      <a:pt x="61523" y="28517"/>
                    </a:lnTo>
                    <a:lnTo>
                      <a:pt x="62166" y="29339"/>
                    </a:lnTo>
                    <a:lnTo>
                      <a:pt x="62928" y="30077"/>
                    </a:lnTo>
                    <a:lnTo>
                      <a:pt x="63344" y="30410"/>
                    </a:lnTo>
                    <a:lnTo>
                      <a:pt x="63833" y="30756"/>
                    </a:lnTo>
                    <a:lnTo>
                      <a:pt x="64892" y="31303"/>
                    </a:lnTo>
                    <a:lnTo>
                      <a:pt x="66023" y="31660"/>
                    </a:lnTo>
                    <a:lnTo>
                      <a:pt x="67202" y="31827"/>
                    </a:lnTo>
                    <a:lnTo>
                      <a:pt x="68178" y="31827"/>
                    </a:lnTo>
                    <a:lnTo>
                      <a:pt x="68929" y="31780"/>
                    </a:lnTo>
                    <a:lnTo>
                      <a:pt x="69667" y="31660"/>
                    </a:lnTo>
                    <a:lnTo>
                      <a:pt x="70381" y="31470"/>
                    </a:lnTo>
                    <a:lnTo>
                      <a:pt x="71072" y="31196"/>
                    </a:lnTo>
                    <a:lnTo>
                      <a:pt x="71739" y="30875"/>
                    </a:lnTo>
                    <a:lnTo>
                      <a:pt x="72370" y="30470"/>
                    </a:lnTo>
                    <a:lnTo>
                      <a:pt x="72965" y="30005"/>
                    </a:lnTo>
                    <a:lnTo>
                      <a:pt x="73239" y="29755"/>
                    </a:lnTo>
                    <a:lnTo>
                      <a:pt x="73501" y="29493"/>
                    </a:lnTo>
                    <a:lnTo>
                      <a:pt x="73965" y="28910"/>
                    </a:lnTo>
                    <a:lnTo>
                      <a:pt x="74358" y="28267"/>
                    </a:lnTo>
                    <a:lnTo>
                      <a:pt x="74691" y="27553"/>
                    </a:lnTo>
                    <a:lnTo>
                      <a:pt x="74965" y="26767"/>
                    </a:lnTo>
                    <a:lnTo>
                      <a:pt x="75156" y="25933"/>
                    </a:lnTo>
                    <a:lnTo>
                      <a:pt x="75299" y="25017"/>
                    </a:lnTo>
                    <a:lnTo>
                      <a:pt x="75358" y="24040"/>
                    </a:lnTo>
                    <a:lnTo>
                      <a:pt x="75370" y="23528"/>
                    </a:lnTo>
                    <a:lnTo>
                      <a:pt x="75370" y="9240"/>
                    </a:lnTo>
                    <a:lnTo>
                      <a:pt x="72048" y="9240"/>
                    </a:lnTo>
                    <a:lnTo>
                      <a:pt x="72048" y="10538"/>
                    </a:lnTo>
                    <a:lnTo>
                      <a:pt x="71929" y="10538"/>
                    </a:lnTo>
                    <a:lnTo>
                      <a:pt x="71750" y="10336"/>
                    </a:lnTo>
                    <a:lnTo>
                      <a:pt x="71358" y="9967"/>
                    </a:lnTo>
                    <a:lnTo>
                      <a:pt x="70917" y="9645"/>
                    </a:lnTo>
                    <a:lnTo>
                      <a:pt x="70453" y="9383"/>
                    </a:lnTo>
                    <a:lnTo>
                      <a:pt x="70203" y="9276"/>
                    </a:lnTo>
                    <a:lnTo>
                      <a:pt x="69905" y="9145"/>
                    </a:lnTo>
                    <a:lnTo>
                      <a:pt x="69310" y="8955"/>
                    </a:lnTo>
                    <a:lnTo>
                      <a:pt x="68690" y="8824"/>
                    </a:lnTo>
                    <a:lnTo>
                      <a:pt x="68059" y="8764"/>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 name="Google Shape;48;p5"/>
              <p:cNvGrpSpPr/>
              <p:nvPr/>
            </p:nvGrpSpPr>
            <p:grpSpPr>
              <a:xfrm>
                <a:off x="1682774" y="4617610"/>
                <a:ext cx="497005" cy="149188"/>
                <a:chOff x="1682774" y="4617610"/>
                <a:chExt cx="497005" cy="149188"/>
              </a:xfrm>
            </p:grpSpPr>
            <p:sp>
              <p:nvSpPr>
                <p:cNvPr id="49" name="Google Shape;49;p5"/>
                <p:cNvSpPr/>
                <p:nvPr/>
              </p:nvSpPr>
              <p:spPr>
                <a:xfrm>
                  <a:off x="1682774" y="4617610"/>
                  <a:ext cx="130752" cy="149188"/>
                </a:xfrm>
                <a:custGeom>
                  <a:rect b="b" l="l" r="r" t="t"/>
                  <a:pathLst>
                    <a:path extrusionOk="0" h="22553" w="19766">
                      <a:moveTo>
                        <a:pt x="10765" y="1"/>
                      </a:moveTo>
                      <a:lnTo>
                        <a:pt x="10193" y="25"/>
                      </a:lnTo>
                      <a:lnTo>
                        <a:pt x="9086" y="156"/>
                      </a:lnTo>
                      <a:lnTo>
                        <a:pt x="8014" y="406"/>
                      </a:lnTo>
                      <a:lnTo>
                        <a:pt x="6978" y="751"/>
                      </a:lnTo>
                      <a:lnTo>
                        <a:pt x="6002" y="1192"/>
                      </a:lnTo>
                      <a:lnTo>
                        <a:pt x="5085" y="1715"/>
                      </a:lnTo>
                      <a:lnTo>
                        <a:pt x="4216" y="2335"/>
                      </a:lnTo>
                      <a:lnTo>
                        <a:pt x="3418" y="3025"/>
                      </a:lnTo>
                      <a:lnTo>
                        <a:pt x="2692" y="3787"/>
                      </a:lnTo>
                      <a:lnTo>
                        <a:pt x="2037" y="4621"/>
                      </a:lnTo>
                      <a:lnTo>
                        <a:pt x="1453" y="5514"/>
                      </a:lnTo>
                      <a:lnTo>
                        <a:pt x="977" y="6466"/>
                      </a:lnTo>
                      <a:lnTo>
                        <a:pt x="572" y="7466"/>
                      </a:lnTo>
                      <a:lnTo>
                        <a:pt x="275" y="8502"/>
                      </a:lnTo>
                      <a:lnTo>
                        <a:pt x="84" y="9586"/>
                      </a:lnTo>
                      <a:lnTo>
                        <a:pt x="1" y="10693"/>
                      </a:lnTo>
                      <a:lnTo>
                        <a:pt x="1" y="11265"/>
                      </a:lnTo>
                      <a:lnTo>
                        <a:pt x="1" y="11729"/>
                      </a:lnTo>
                      <a:lnTo>
                        <a:pt x="13" y="12300"/>
                      </a:lnTo>
                      <a:lnTo>
                        <a:pt x="144" y="13408"/>
                      </a:lnTo>
                      <a:lnTo>
                        <a:pt x="382" y="14479"/>
                      </a:lnTo>
                      <a:lnTo>
                        <a:pt x="727" y="15503"/>
                      </a:lnTo>
                      <a:lnTo>
                        <a:pt x="1168" y="16480"/>
                      </a:lnTo>
                      <a:lnTo>
                        <a:pt x="1692" y="17408"/>
                      </a:lnTo>
                      <a:lnTo>
                        <a:pt x="2299" y="18278"/>
                      </a:lnTo>
                      <a:lnTo>
                        <a:pt x="2977" y="19087"/>
                      </a:lnTo>
                      <a:lnTo>
                        <a:pt x="3740" y="19814"/>
                      </a:lnTo>
                      <a:lnTo>
                        <a:pt x="4573" y="20480"/>
                      </a:lnTo>
                      <a:lnTo>
                        <a:pt x="5466" y="21052"/>
                      </a:lnTo>
                      <a:lnTo>
                        <a:pt x="6407" y="21552"/>
                      </a:lnTo>
                      <a:lnTo>
                        <a:pt x="7407" y="21945"/>
                      </a:lnTo>
                      <a:lnTo>
                        <a:pt x="8443" y="22254"/>
                      </a:lnTo>
                      <a:lnTo>
                        <a:pt x="9526" y="22457"/>
                      </a:lnTo>
                      <a:lnTo>
                        <a:pt x="10634" y="22552"/>
                      </a:lnTo>
                      <a:lnTo>
                        <a:pt x="11205" y="22552"/>
                      </a:lnTo>
                      <a:lnTo>
                        <a:pt x="11836" y="22540"/>
                      </a:lnTo>
                      <a:lnTo>
                        <a:pt x="13074" y="22409"/>
                      </a:lnTo>
                      <a:lnTo>
                        <a:pt x="14301" y="22147"/>
                      </a:lnTo>
                      <a:lnTo>
                        <a:pt x="15480" y="21742"/>
                      </a:lnTo>
                      <a:lnTo>
                        <a:pt x="16063" y="21492"/>
                      </a:lnTo>
                      <a:lnTo>
                        <a:pt x="16587" y="21242"/>
                      </a:lnTo>
                      <a:lnTo>
                        <a:pt x="17599" y="20647"/>
                      </a:lnTo>
                      <a:lnTo>
                        <a:pt x="18528" y="19933"/>
                      </a:lnTo>
                      <a:lnTo>
                        <a:pt x="19373" y="19123"/>
                      </a:lnTo>
                      <a:lnTo>
                        <a:pt x="19766" y="18682"/>
                      </a:lnTo>
                      <a:lnTo>
                        <a:pt x="17825" y="16742"/>
                      </a:lnTo>
                      <a:lnTo>
                        <a:pt x="17516" y="17111"/>
                      </a:lnTo>
                      <a:lnTo>
                        <a:pt x="16837" y="17789"/>
                      </a:lnTo>
                      <a:lnTo>
                        <a:pt x="16087" y="18373"/>
                      </a:lnTo>
                      <a:lnTo>
                        <a:pt x="15289" y="18873"/>
                      </a:lnTo>
                      <a:lnTo>
                        <a:pt x="14432" y="19278"/>
                      </a:lnTo>
                      <a:lnTo>
                        <a:pt x="13551" y="19587"/>
                      </a:lnTo>
                      <a:lnTo>
                        <a:pt x="12622" y="19790"/>
                      </a:lnTo>
                      <a:lnTo>
                        <a:pt x="11669" y="19897"/>
                      </a:lnTo>
                      <a:lnTo>
                        <a:pt x="10776" y="19897"/>
                      </a:lnTo>
                      <a:lnTo>
                        <a:pt x="9943" y="19837"/>
                      </a:lnTo>
                      <a:lnTo>
                        <a:pt x="9133" y="19683"/>
                      </a:lnTo>
                      <a:lnTo>
                        <a:pt x="8347" y="19468"/>
                      </a:lnTo>
                      <a:lnTo>
                        <a:pt x="7585" y="19159"/>
                      </a:lnTo>
                      <a:lnTo>
                        <a:pt x="6871" y="18778"/>
                      </a:lnTo>
                      <a:lnTo>
                        <a:pt x="6180" y="18325"/>
                      </a:lnTo>
                      <a:lnTo>
                        <a:pt x="5537" y="17813"/>
                      </a:lnTo>
                      <a:lnTo>
                        <a:pt x="5240" y="17516"/>
                      </a:lnTo>
                      <a:lnTo>
                        <a:pt x="4942" y="17218"/>
                      </a:lnTo>
                      <a:lnTo>
                        <a:pt x="4406" y="16575"/>
                      </a:lnTo>
                      <a:lnTo>
                        <a:pt x="3954" y="15884"/>
                      </a:lnTo>
                      <a:lnTo>
                        <a:pt x="3573" y="15158"/>
                      </a:lnTo>
                      <a:lnTo>
                        <a:pt x="3275" y="14372"/>
                      </a:lnTo>
                      <a:lnTo>
                        <a:pt x="3049" y="13551"/>
                      </a:lnTo>
                      <a:lnTo>
                        <a:pt x="2894" y="12682"/>
                      </a:lnTo>
                      <a:lnTo>
                        <a:pt x="2823" y="11765"/>
                      </a:lnTo>
                      <a:lnTo>
                        <a:pt x="2811" y="11288"/>
                      </a:lnTo>
                      <a:lnTo>
                        <a:pt x="2823" y="10800"/>
                      </a:lnTo>
                      <a:lnTo>
                        <a:pt x="2894" y="9883"/>
                      </a:lnTo>
                      <a:lnTo>
                        <a:pt x="3049" y="9014"/>
                      </a:lnTo>
                      <a:lnTo>
                        <a:pt x="3275" y="8193"/>
                      </a:lnTo>
                      <a:lnTo>
                        <a:pt x="3585" y="7407"/>
                      </a:lnTo>
                      <a:lnTo>
                        <a:pt x="3954" y="6681"/>
                      </a:lnTo>
                      <a:lnTo>
                        <a:pt x="4418" y="5990"/>
                      </a:lnTo>
                      <a:lnTo>
                        <a:pt x="4942" y="5347"/>
                      </a:lnTo>
                      <a:lnTo>
                        <a:pt x="5240" y="5049"/>
                      </a:lnTo>
                      <a:lnTo>
                        <a:pt x="5537" y="4752"/>
                      </a:lnTo>
                      <a:lnTo>
                        <a:pt x="6180" y="4240"/>
                      </a:lnTo>
                      <a:lnTo>
                        <a:pt x="6871" y="3787"/>
                      </a:lnTo>
                      <a:lnTo>
                        <a:pt x="7597" y="3406"/>
                      </a:lnTo>
                      <a:lnTo>
                        <a:pt x="8359" y="3097"/>
                      </a:lnTo>
                      <a:lnTo>
                        <a:pt x="9145" y="2882"/>
                      </a:lnTo>
                      <a:lnTo>
                        <a:pt x="9955" y="2728"/>
                      </a:lnTo>
                      <a:lnTo>
                        <a:pt x="10776" y="2668"/>
                      </a:lnTo>
                      <a:lnTo>
                        <a:pt x="11193" y="2668"/>
                      </a:lnTo>
                      <a:lnTo>
                        <a:pt x="11622" y="2656"/>
                      </a:lnTo>
                      <a:lnTo>
                        <a:pt x="12479" y="2716"/>
                      </a:lnTo>
                      <a:lnTo>
                        <a:pt x="13324" y="2882"/>
                      </a:lnTo>
                      <a:lnTo>
                        <a:pt x="14134" y="3144"/>
                      </a:lnTo>
                      <a:lnTo>
                        <a:pt x="14896" y="3501"/>
                      </a:lnTo>
                      <a:lnTo>
                        <a:pt x="15622" y="3942"/>
                      </a:lnTo>
                      <a:lnTo>
                        <a:pt x="16301" y="4466"/>
                      </a:lnTo>
                      <a:lnTo>
                        <a:pt x="16908" y="5073"/>
                      </a:lnTo>
                      <a:lnTo>
                        <a:pt x="17194" y="5407"/>
                      </a:lnTo>
                      <a:lnTo>
                        <a:pt x="19123" y="3525"/>
                      </a:lnTo>
                      <a:lnTo>
                        <a:pt x="18742" y="3097"/>
                      </a:lnTo>
                      <a:lnTo>
                        <a:pt x="17920" y="2323"/>
                      </a:lnTo>
                      <a:lnTo>
                        <a:pt x="17027" y="1656"/>
                      </a:lnTo>
                      <a:lnTo>
                        <a:pt x="16075" y="1096"/>
                      </a:lnTo>
                      <a:lnTo>
                        <a:pt x="15051" y="644"/>
                      </a:lnTo>
                      <a:lnTo>
                        <a:pt x="13991" y="311"/>
                      </a:lnTo>
                      <a:lnTo>
                        <a:pt x="12896" y="84"/>
                      </a:lnTo>
                      <a:lnTo>
                        <a:pt x="117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5"/>
                <p:cNvSpPr/>
                <p:nvPr/>
              </p:nvSpPr>
              <p:spPr>
                <a:xfrm>
                  <a:off x="1829746" y="4620765"/>
                  <a:ext cx="18363" cy="142798"/>
                </a:xfrm>
                <a:custGeom>
                  <a:rect b="b" l="l" r="r" t="t"/>
                  <a:pathLst>
                    <a:path extrusionOk="0" h="21587" w="2776">
                      <a:moveTo>
                        <a:pt x="1" y="0"/>
                      </a:moveTo>
                      <a:lnTo>
                        <a:pt x="1" y="21587"/>
                      </a:lnTo>
                      <a:lnTo>
                        <a:pt x="2775" y="21587"/>
                      </a:lnTo>
                      <a:lnTo>
                        <a:pt x="277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a:off x="1863853" y="4662664"/>
                  <a:ext cx="100588" cy="104054"/>
                </a:xfrm>
                <a:custGeom>
                  <a:rect b="b" l="l" r="r" t="t"/>
                  <a:pathLst>
                    <a:path extrusionOk="0" h="15730" w="15206">
                      <a:moveTo>
                        <a:pt x="7287" y="2537"/>
                      </a:moveTo>
                      <a:lnTo>
                        <a:pt x="8180" y="2560"/>
                      </a:lnTo>
                      <a:lnTo>
                        <a:pt x="9061" y="2763"/>
                      </a:lnTo>
                      <a:lnTo>
                        <a:pt x="9895" y="3120"/>
                      </a:lnTo>
                      <a:lnTo>
                        <a:pt x="10657" y="3656"/>
                      </a:lnTo>
                      <a:lnTo>
                        <a:pt x="10990" y="4001"/>
                      </a:lnTo>
                      <a:lnTo>
                        <a:pt x="11348" y="4394"/>
                      </a:lnTo>
                      <a:lnTo>
                        <a:pt x="11919" y="5299"/>
                      </a:lnTo>
                      <a:lnTo>
                        <a:pt x="12288" y="6287"/>
                      </a:lnTo>
                      <a:lnTo>
                        <a:pt x="12455" y="7335"/>
                      </a:lnTo>
                      <a:lnTo>
                        <a:pt x="12455" y="7871"/>
                      </a:lnTo>
                      <a:lnTo>
                        <a:pt x="12455" y="8395"/>
                      </a:lnTo>
                      <a:lnTo>
                        <a:pt x="12288" y="9442"/>
                      </a:lnTo>
                      <a:lnTo>
                        <a:pt x="11907" y="10431"/>
                      </a:lnTo>
                      <a:lnTo>
                        <a:pt x="11348" y="11336"/>
                      </a:lnTo>
                      <a:lnTo>
                        <a:pt x="10990" y="11740"/>
                      </a:lnTo>
                      <a:lnTo>
                        <a:pt x="10895" y="11836"/>
                      </a:lnTo>
                      <a:lnTo>
                        <a:pt x="10800" y="11931"/>
                      </a:lnTo>
                      <a:lnTo>
                        <a:pt x="10443" y="12241"/>
                      </a:lnTo>
                      <a:lnTo>
                        <a:pt x="9645" y="12729"/>
                      </a:lnTo>
                      <a:lnTo>
                        <a:pt x="8800" y="13050"/>
                      </a:lnTo>
                      <a:lnTo>
                        <a:pt x="7907" y="13193"/>
                      </a:lnTo>
                      <a:lnTo>
                        <a:pt x="7013" y="13169"/>
                      </a:lnTo>
                      <a:lnTo>
                        <a:pt x="6144" y="12967"/>
                      </a:lnTo>
                      <a:lnTo>
                        <a:pt x="5311" y="12610"/>
                      </a:lnTo>
                      <a:lnTo>
                        <a:pt x="4549" y="12074"/>
                      </a:lnTo>
                      <a:lnTo>
                        <a:pt x="4204" y="11740"/>
                      </a:lnTo>
                      <a:lnTo>
                        <a:pt x="3858" y="11336"/>
                      </a:lnTo>
                      <a:lnTo>
                        <a:pt x="3299" y="10431"/>
                      </a:lnTo>
                      <a:lnTo>
                        <a:pt x="2918" y="9442"/>
                      </a:lnTo>
                      <a:lnTo>
                        <a:pt x="2751" y="8395"/>
                      </a:lnTo>
                      <a:lnTo>
                        <a:pt x="2751" y="7871"/>
                      </a:lnTo>
                      <a:lnTo>
                        <a:pt x="2739" y="7335"/>
                      </a:lnTo>
                      <a:lnTo>
                        <a:pt x="2918" y="6287"/>
                      </a:lnTo>
                      <a:lnTo>
                        <a:pt x="3287" y="5299"/>
                      </a:lnTo>
                      <a:lnTo>
                        <a:pt x="3846" y="4394"/>
                      </a:lnTo>
                      <a:lnTo>
                        <a:pt x="4204" y="4001"/>
                      </a:lnTo>
                      <a:lnTo>
                        <a:pt x="4299" y="3894"/>
                      </a:lnTo>
                      <a:lnTo>
                        <a:pt x="4406" y="3799"/>
                      </a:lnTo>
                      <a:lnTo>
                        <a:pt x="4763" y="3489"/>
                      </a:lnTo>
                      <a:lnTo>
                        <a:pt x="5549" y="3001"/>
                      </a:lnTo>
                      <a:lnTo>
                        <a:pt x="6406" y="2680"/>
                      </a:lnTo>
                      <a:lnTo>
                        <a:pt x="7287" y="2537"/>
                      </a:lnTo>
                      <a:close/>
                      <a:moveTo>
                        <a:pt x="7240" y="1"/>
                      </a:moveTo>
                      <a:lnTo>
                        <a:pt x="6502" y="72"/>
                      </a:lnTo>
                      <a:lnTo>
                        <a:pt x="5775" y="215"/>
                      </a:lnTo>
                      <a:lnTo>
                        <a:pt x="5061" y="417"/>
                      </a:lnTo>
                      <a:lnTo>
                        <a:pt x="4358" y="703"/>
                      </a:lnTo>
                      <a:lnTo>
                        <a:pt x="3692" y="1048"/>
                      </a:lnTo>
                      <a:lnTo>
                        <a:pt x="3049" y="1477"/>
                      </a:lnTo>
                      <a:lnTo>
                        <a:pt x="2441" y="1965"/>
                      </a:lnTo>
                      <a:lnTo>
                        <a:pt x="2156" y="2239"/>
                      </a:lnTo>
                      <a:lnTo>
                        <a:pt x="1882" y="2525"/>
                      </a:lnTo>
                      <a:lnTo>
                        <a:pt x="1405" y="3144"/>
                      </a:lnTo>
                      <a:lnTo>
                        <a:pt x="1001" y="3799"/>
                      </a:lnTo>
                      <a:lnTo>
                        <a:pt x="655" y="4489"/>
                      </a:lnTo>
                      <a:lnTo>
                        <a:pt x="381" y="5204"/>
                      </a:lnTo>
                      <a:lnTo>
                        <a:pt x="191" y="5942"/>
                      </a:lnTo>
                      <a:lnTo>
                        <a:pt x="60" y="6704"/>
                      </a:lnTo>
                      <a:lnTo>
                        <a:pt x="0" y="7478"/>
                      </a:lnTo>
                      <a:lnTo>
                        <a:pt x="12" y="7871"/>
                      </a:lnTo>
                      <a:lnTo>
                        <a:pt x="0" y="8252"/>
                      </a:lnTo>
                      <a:lnTo>
                        <a:pt x="60" y="9026"/>
                      </a:lnTo>
                      <a:lnTo>
                        <a:pt x="191" y="9788"/>
                      </a:lnTo>
                      <a:lnTo>
                        <a:pt x="393" y="10526"/>
                      </a:lnTo>
                      <a:lnTo>
                        <a:pt x="667" y="11240"/>
                      </a:lnTo>
                      <a:lnTo>
                        <a:pt x="1012" y="11931"/>
                      </a:lnTo>
                      <a:lnTo>
                        <a:pt x="1417" y="12586"/>
                      </a:lnTo>
                      <a:lnTo>
                        <a:pt x="1894" y="13205"/>
                      </a:lnTo>
                      <a:lnTo>
                        <a:pt x="2156" y="13491"/>
                      </a:lnTo>
                      <a:lnTo>
                        <a:pt x="2441" y="13765"/>
                      </a:lnTo>
                      <a:lnTo>
                        <a:pt x="3049" y="14253"/>
                      </a:lnTo>
                      <a:lnTo>
                        <a:pt x="3692" y="14681"/>
                      </a:lnTo>
                      <a:lnTo>
                        <a:pt x="4358" y="15027"/>
                      </a:lnTo>
                      <a:lnTo>
                        <a:pt x="5061" y="15312"/>
                      </a:lnTo>
                      <a:lnTo>
                        <a:pt x="5775" y="15515"/>
                      </a:lnTo>
                      <a:lnTo>
                        <a:pt x="6502" y="15658"/>
                      </a:lnTo>
                      <a:lnTo>
                        <a:pt x="7240" y="15729"/>
                      </a:lnTo>
                      <a:lnTo>
                        <a:pt x="7978" y="15729"/>
                      </a:lnTo>
                      <a:lnTo>
                        <a:pt x="8716" y="15658"/>
                      </a:lnTo>
                      <a:lnTo>
                        <a:pt x="9442" y="15515"/>
                      </a:lnTo>
                      <a:lnTo>
                        <a:pt x="10157" y="15312"/>
                      </a:lnTo>
                      <a:lnTo>
                        <a:pt x="10859" y="15027"/>
                      </a:lnTo>
                      <a:lnTo>
                        <a:pt x="11526" y="14681"/>
                      </a:lnTo>
                      <a:lnTo>
                        <a:pt x="12169" y="14253"/>
                      </a:lnTo>
                      <a:lnTo>
                        <a:pt x="12776" y="13765"/>
                      </a:lnTo>
                      <a:lnTo>
                        <a:pt x="13062" y="13491"/>
                      </a:lnTo>
                      <a:lnTo>
                        <a:pt x="13324" y="13205"/>
                      </a:lnTo>
                      <a:lnTo>
                        <a:pt x="13800" y="12586"/>
                      </a:lnTo>
                      <a:lnTo>
                        <a:pt x="14217" y="11931"/>
                      </a:lnTo>
                      <a:lnTo>
                        <a:pt x="14550" y="11240"/>
                      </a:lnTo>
                      <a:lnTo>
                        <a:pt x="14824" y="10526"/>
                      </a:lnTo>
                      <a:lnTo>
                        <a:pt x="15027" y="9788"/>
                      </a:lnTo>
                      <a:lnTo>
                        <a:pt x="15158" y="9026"/>
                      </a:lnTo>
                      <a:lnTo>
                        <a:pt x="15205" y="8252"/>
                      </a:lnTo>
                      <a:lnTo>
                        <a:pt x="15205" y="7871"/>
                      </a:lnTo>
                      <a:lnTo>
                        <a:pt x="15205" y="7478"/>
                      </a:lnTo>
                      <a:lnTo>
                        <a:pt x="15158" y="6704"/>
                      </a:lnTo>
                      <a:lnTo>
                        <a:pt x="15027" y="5942"/>
                      </a:lnTo>
                      <a:lnTo>
                        <a:pt x="14824" y="5204"/>
                      </a:lnTo>
                      <a:lnTo>
                        <a:pt x="14550" y="4489"/>
                      </a:lnTo>
                      <a:lnTo>
                        <a:pt x="14205" y="3799"/>
                      </a:lnTo>
                      <a:lnTo>
                        <a:pt x="13800" y="3144"/>
                      </a:lnTo>
                      <a:lnTo>
                        <a:pt x="13324" y="2525"/>
                      </a:lnTo>
                      <a:lnTo>
                        <a:pt x="13062" y="2239"/>
                      </a:lnTo>
                      <a:lnTo>
                        <a:pt x="12776" y="1965"/>
                      </a:lnTo>
                      <a:lnTo>
                        <a:pt x="12169" y="1477"/>
                      </a:lnTo>
                      <a:lnTo>
                        <a:pt x="11526" y="1048"/>
                      </a:lnTo>
                      <a:lnTo>
                        <a:pt x="10859" y="703"/>
                      </a:lnTo>
                      <a:lnTo>
                        <a:pt x="10157" y="417"/>
                      </a:lnTo>
                      <a:lnTo>
                        <a:pt x="9442" y="215"/>
                      </a:lnTo>
                      <a:lnTo>
                        <a:pt x="8716" y="72"/>
                      </a:lnTo>
                      <a:lnTo>
                        <a:pt x="79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5"/>
                <p:cNvSpPr/>
                <p:nvPr/>
              </p:nvSpPr>
              <p:spPr>
                <a:xfrm>
                  <a:off x="1979238" y="4665893"/>
                  <a:ext cx="86650" cy="100826"/>
                </a:xfrm>
                <a:custGeom>
                  <a:rect b="b" l="l" r="r" t="t"/>
                  <a:pathLst>
                    <a:path extrusionOk="0" h="15242" w="13099">
                      <a:moveTo>
                        <a:pt x="1" y="1"/>
                      </a:moveTo>
                      <a:lnTo>
                        <a:pt x="1" y="9014"/>
                      </a:lnTo>
                      <a:lnTo>
                        <a:pt x="25" y="9717"/>
                      </a:lnTo>
                      <a:lnTo>
                        <a:pt x="215" y="10979"/>
                      </a:lnTo>
                      <a:lnTo>
                        <a:pt x="572" y="12110"/>
                      </a:lnTo>
                      <a:lnTo>
                        <a:pt x="965" y="12860"/>
                      </a:lnTo>
                      <a:lnTo>
                        <a:pt x="1275" y="13324"/>
                      </a:lnTo>
                      <a:lnTo>
                        <a:pt x="1453" y="13539"/>
                      </a:lnTo>
                      <a:lnTo>
                        <a:pt x="1632" y="13741"/>
                      </a:lnTo>
                      <a:lnTo>
                        <a:pt x="2037" y="14122"/>
                      </a:lnTo>
                      <a:lnTo>
                        <a:pt x="2477" y="14432"/>
                      </a:lnTo>
                      <a:lnTo>
                        <a:pt x="2954" y="14705"/>
                      </a:lnTo>
                      <a:lnTo>
                        <a:pt x="3478" y="14908"/>
                      </a:lnTo>
                      <a:lnTo>
                        <a:pt x="4049" y="15075"/>
                      </a:lnTo>
                      <a:lnTo>
                        <a:pt x="4656" y="15182"/>
                      </a:lnTo>
                      <a:lnTo>
                        <a:pt x="5311" y="15229"/>
                      </a:lnTo>
                      <a:lnTo>
                        <a:pt x="5657" y="15241"/>
                      </a:lnTo>
                      <a:lnTo>
                        <a:pt x="6014" y="15229"/>
                      </a:lnTo>
                      <a:lnTo>
                        <a:pt x="6728" y="15134"/>
                      </a:lnTo>
                      <a:lnTo>
                        <a:pt x="7407" y="14944"/>
                      </a:lnTo>
                      <a:lnTo>
                        <a:pt x="8074" y="14670"/>
                      </a:lnTo>
                      <a:lnTo>
                        <a:pt x="8395" y="14491"/>
                      </a:lnTo>
                      <a:lnTo>
                        <a:pt x="8681" y="14324"/>
                      </a:lnTo>
                      <a:lnTo>
                        <a:pt x="9229" y="13943"/>
                      </a:lnTo>
                      <a:lnTo>
                        <a:pt x="9717" y="13491"/>
                      </a:lnTo>
                      <a:lnTo>
                        <a:pt x="10133" y="12991"/>
                      </a:lnTo>
                      <a:lnTo>
                        <a:pt x="10324" y="12705"/>
                      </a:lnTo>
                      <a:lnTo>
                        <a:pt x="10443" y="12705"/>
                      </a:lnTo>
                      <a:lnTo>
                        <a:pt x="10443" y="14765"/>
                      </a:lnTo>
                      <a:lnTo>
                        <a:pt x="13098" y="14765"/>
                      </a:lnTo>
                      <a:lnTo>
                        <a:pt x="13098" y="1"/>
                      </a:lnTo>
                      <a:lnTo>
                        <a:pt x="10312" y="1"/>
                      </a:lnTo>
                      <a:lnTo>
                        <a:pt x="10312" y="8121"/>
                      </a:lnTo>
                      <a:lnTo>
                        <a:pt x="10300" y="8550"/>
                      </a:lnTo>
                      <a:lnTo>
                        <a:pt x="10169" y="9407"/>
                      </a:lnTo>
                      <a:lnTo>
                        <a:pt x="9895" y="10217"/>
                      </a:lnTo>
                      <a:lnTo>
                        <a:pt x="9479" y="10979"/>
                      </a:lnTo>
                      <a:lnTo>
                        <a:pt x="9229" y="11324"/>
                      </a:lnTo>
                      <a:lnTo>
                        <a:pt x="8967" y="11645"/>
                      </a:lnTo>
                      <a:lnTo>
                        <a:pt x="8336" y="12169"/>
                      </a:lnTo>
                      <a:lnTo>
                        <a:pt x="7609" y="12526"/>
                      </a:lnTo>
                      <a:lnTo>
                        <a:pt x="6823" y="12693"/>
                      </a:lnTo>
                      <a:lnTo>
                        <a:pt x="6407" y="12705"/>
                      </a:lnTo>
                      <a:lnTo>
                        <a:pt x="5966" y="12693"/>
                      </a:lnTo>
                      <a:lnTo>
                        <a:pt x="5168" y="12562"/>
                      </a:lnTo>
                      <a:lnTo>
                        <a:pt x="4490" y="12312"/>
                      </a:lnTo>
                      <a:lnTo>
                        <a:pt x="3918" y="11919"/>
                      </a:lnTo>
                      <a:lnTo>
                        <a:pt x="3454" y="11407"/>
                      </a:lnTo>
                      <a:lnTo>
                        <a:pt x="3120" y="10764"/>
                      </a:lnTo>
                      <a:lnTo>
                        <a:pt x="2882" y="9990"/>
                      </a:lnTo>
                      <a:lnTo>
                        <a:pt x="2775" y="9085"/>
                      </a:lnTo>
                      <a:lnTo>
                        <a:pt x="2763" y="8585"/>
                      </a:lnTo>
                      <a:lnTo>
                        <a:pt x="276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5"/>
                <p:cNvSpPr/>
                <p:nvPr/>
              </p:nvSpPr>
              <p:spPr>
                <a:xfrm>
                  <a:off x="2081552" y="4620765"/>
                  <a:ext cx="98226" cy="146033"/>
                </a:xfrm>
                <a:custGeom>
                  <a:rect b="b" l="l" r="r" t="t"/>
                  <a:pathLst>
                    <a:path extrusionOk="0" h="22076" w="14849">
                      <a:moveTo>
                        <a:pt x="7240" y="8894"/>
                      </a:moveTo>
                      <a:lnTo>
                        <a:pt x="8097" y="8930"/>
                      </a:lnTo>
                      <a:lnTo>
                        <a:pt x="8955" y="9121"/>
                      </a:lnTo>
                      <a:lnTo>
                        <a:pt x="9752" y="9490"/>
                      </a:lnTo>
                      <a:lnTo>
                        <a:pt x="10491" y="10014"/>
                      </a:lnTo>
                      <a:lnTo>
                        <a:pt x="10812" y="10347"/>
                      </a:lnTo>
                      <a:lnTo>
                        <a:pt x="11157" y="10752"/>
                      </a:lnTo>
                      <a:lnTo>
                        <a:pt x="11693" y="11657"/>
                      </a:lnTo>
                      <a:lnTo>
                        <a:pt x="12038" y="12645"/>
                      </a:lnTo>
                      <a:lnTo>
                        <a:pt x="12193" y="13681"/>
                      </a:lnTo>
                      <a:lnTo>
                        <a:pt x="12181" y="14217"/>
                      </a:lnTo>
                      <a:lnTo>
                        <a:pt x="12193" y="14741"/>
                      </a:lnTo>
                      <a:lnTo>
                        <a:pt x="12038" y="15788"/>
                      </a:lnTo>
                      <a:lnTo>
                        <a:pt x="11693" y="16777"/>
                      </a:lnTo>
                      <a:lnTo>
                        <a:pt x="11157" y="17682"/>
                      </a:lnTo>
                      <a:lnTo>
                        <a:pt x="10812" y="18086"/>
                      </a:lnTo>
                      <a:lnTo>
                        <a:pt x="10479" y="18432"/>
                      </a:lnTo>
                      <a:lnTo>
                        <a:pt x="9717" y="18979"/>
                      </a:lnTo>
                      <a:lnTo>
                        <a:pt x="8871" y="19348"/>
                      </a:lnTo>
                      <a:lnTo>
                        <a:pt x="7954" y="19527"/>
                      </a:lnTo>
                      <a:lnTo>
                        <a:pt x="7478" y="19539"/>
                      </a:lnTo>
                      <a:lnTo>
                        <a:pt x="7014" y="19527"/>
                      </a:lnTo>
                      <a:lnTo>
                        <a:pt x="6097" y="19337"/>
                      </a:lnTo>
                      <a:lnTo>
                        <a:pt x="5252" y="18967"/>
                      </a:lnTo>
                      <a:lnTo>
                        <a:pt x="4501" y="18420"/>
                      </a:lnTo>
                      <a:lnTo>
                        <a:pt x="4180" y="18086"/>
                      </a:lnTo>
                      <a:lnTo>
                        <a:pt x="3835" y="17682"/>
                      </a:lnTo>
                      <a:lnTo>
                        <a:pt x="3287" y="16777"/>
                      </a:lnTo>
                      <a:lnTo>
                        <a:pt x="2930" y="15788"/>
                      </a:lnTo>
                      <a:lnTo>
                        <a:pt x="2775" y="14753"/>
                      </a:lnTo>
                      <a:lnTo>
                        <a:pt x="2787" y="14217"/>
                      </a:lnTo>
                      <a:lnTo>
                        <a:pt x="2775" y="13681"/>
                      </a:lnTo>
                      <a:lnTo>
                        <a:pt x="2930" y="12645"/>
                      </a:lnTo>
                      <a:lnTo>
                        <a:pt x="3287" y="11657"/>
                      </a:lnTo>
                      <a:lnTo>
                        <a:pt x="3835" y="10752"/>
                      </a:lnTo>
                      <a:lnTo>
                        <a:pt x="4180" y="10347"/>
                      </a:lnTo>
                      <a:lnTo>
                        <a:pt x="4299" y="10216"/>
                      </a:lnTo>
                      <a:lnTo>
                        <a:pt x="4430" y="10097"/>
                      </a:lnTo>
                      <a:lnTo>
                        <a:pt x="4775" y="9787"/>
                      </a:lnTo>
                      <a:lnTo>
                        <a:pt x="5549" y="9323"/>
                      </a:lnTo>
                      <a:lnTo>
                        <a:pt x="6371" y="9025"/>
                      </a:lnTo>
                      <a:lnTo>
                        <a:pt x="7240" y="8894"/>
                      </a:lnTo>
                      <a:close/>
                      <a:moveTo>
                        <a:pt x="12074" y="0"/>
                      </a:moveTo>
                      <a:lnTo>
                        <a:pt x="12074" y="6823"/>
                      </a:lnTo>
                      <a:lnTo>
                        <a:pt x="12193" y="8871"/>
                      </a:lnTo>
                      <a:lnTo>
                        <a:pt x="12074" y="8871"/>
                      </a:lnTo>
                      <a:lnTo>
                        <a:pt x="11884" y="8585"/>
                      </a:lnTo>
                      <a:lnTo>
                        <a:pt x="11443" y="8061"/>
                      </a:lnTo>
                      <a:lnTo>
                        <a:pt x="10931" y="7609"/>
                      </a:lnTo>
                      <a:lnTo>
                        <a:pt x="10371" y="7216"/>
                      </a:lnTo>
                      <a:lnTo>
                        <a:pt x="10074" y="7061"/>
                      </a:lnTo>
                      <a:lnTo>
                        <a:pt x="9717" y="6882"/>
                      </a:lnTo>
                      <a:lnTo>
                        <a:pt x="8978" y="6596"/>
                      </a:lnTo>
                      <a:lnTo>
                        <a:pt x="8204" y="6418"/>
                      </a:lnTo>
                      <a:lnTo>
                        <a:pt x="7430" y="6323"/>
                      </a:lnTo>
                      <a:lnTo>
                        <a:pt x="7038" y="6323"/>
                      </a:lnTo>
                      <a:lnTo>
                        <a:pt x="6680" y="6335"/>
                      </a:lnTo>
                      <a:lnTo>
                        <a:pt x="5978" y="6406"/>
                      </a:lnTo>
                      <a:lnTo>
                        <a:pt x="5299" y="6561"/>
                      </a:lnTo>
                      <a:lnTo>
                        <a:pt x="4632" y="6775"/>
                      </a:lnTo>
                      <a:lnTo>
                        <a:pt x="4001" y="7061"/>
                      </a:lnTo>
                      <a:lnTo>
                        <a:pt x="3406" y="7418"/>
                      </a:lnTo>
                      <a:lnTo>
                        <a:pt x="2846" y="7835"/>
                      </a:lnTo>
                      <a:lnTo>
                        <a:pt x="2322" y="8323"/>
                      </a:lnTo>
                      <a:lnTo>
                        <a:pt x="2096" y="8585"/>
                      </a:lnTo>
                      <a:lnTo>
                        <a:pt x="1834" y="8883"/>
                      </a:lnTo>
                      <a:lnTo>
                        <a:pt x="1370" y="9502"/>
                      </a:lnTo>
                      <a:lnTo>
                        <a:pt x="977" y="10145"/>
                      </a:lnTo>
                      <a:lnTo>
                        <a:pt x="644" y="10835"/>
                      </a:lnTo>
                      <a:lnTo>
                        <a:pt x="370" y="11550"/>
                      </a:lnTo>
                      <a:lnTo>
                        <a:pt x="179" y="12288"/>
                      </a:lnTo>
                      <a:lnTo>
                        <a:pt x="48" y="13038"/>
                      </a:lnTo>
                      <a:lnTo>
                        <a:pt x="1" y="13812"/>
                      </a:lnTo>
                      <a:lnTo>
                        <a:pt x="13" y="14205"/>
                      </a:lnTo>
                      <a:lnTo>
                        <a:pt x="1" y="14586"/>
                      </a:lnTo>
                      <a:lnTo>
                        <a:pt x="48" y="15360"/>
                      </a:lnTo>
                      <a:lnTo>
                        <a:pt x="179" y="16110"/>
                      </a:lnTo>
                      <a:lnTo>
                        <a:pt x="370" y="16848"/>
                      </a:lnTo>
                      <a:lnTo>
                        <a:pt x="644" y="17562"/>
                      </a:lnTo>
                      <a:lnTo>
                        <a:pt x="977" y="18253"/>
                      </a:lnTo>
                      <a:lnTo>
                        <a:pt x="1370" y="18896"/>
                      </a:lnTo>
                      <a:lnTo>
                        <a:pt x="1834" y="19515"/>
                      </a:lnTo>
                      <a:lnTo>
                        <a:pt x="2096" y="19813"/>
                      </a:lnTo>
                      <a:lnTo>
                        <a:pt x="2322" y="20075"/>
                      </a:lnTo>
                      <a:lnTo>
                        <a:pt x="2834" y="20563"/>
                      </a:lnTo>
                      <a:lnTo>
                        <a:pt x="3394" y="20980"/>
                      </a:lnTo>
                      <a:lnTo>
                        <a:pt x="4001" y="21337"/>
                      </a:lnTo>
                      <a:lnTo>
                        <a:pt x="4632" y="21623"/>
                      </a:lnTo>
                      <a:lnTo>
                        <a:pt x="5287" y="21837"/>
                      </a:lnTo>
                      <a:lnTo>
                        <a:pt x="5978" y="21992"/>
                      </a:lnTo>
                      <a:lnTo>
                        <a:pt x="6680" y="22063"/>
                      </a:lnTo>
                      <a:lnTo>
                        <a:pt x="7038" y="22075"/>
                      </a:lnTo>
                      <a:lnTo>
                        <a:pt x="7430" y="22075"/>
                      </a:lnTo>
                      <a:lnTo>
                        <a:pt x="8204" y="21980"/>
                      </a:lnTo>
                      <a:lnTo>
                        <a:pt x="8978" y="21801"/>
                      </a:lnTo>
                      <a:lnTo>
                        <a:pt x="9717" y="21515"/>
                      </a:lnTo>
                      <a:lnTo>
                        <a:pt x="10074" y="21349"/>
                      </a:lnTo>
                      <a:lnTo>
                        <a:pt x="10371" y="21182"/>
                      </a:lnTo>
                      <a:lnTo>
                        <a:pt x="10931" y="20789"/>
                      </a:lnTo>
                      <a:lnTo>
                        <a:pt x="11443" y="20337"/>
                      </a:lnTo>
                      <a:lnTo>
                        <a:pt x="11884" y="19813"/>
                      </a:lnTo>
                      <a:lnTo>
                        <a:pt x="12074" y="19527"/>
                      </a:lnTo>
                      <a:lnTo>
                        <a:pt x="12193" y="19527"/>
                      </a:lnTo>
                      <a:lnTo>
                        <a:pt x="12193" y="21587"/>
                      </a:lnTo>
                      <a:lnTo>
                        <a:pt x="14848" y="21587"/>
                      </a:lnTo>
                      <a:lnTo>
                        <a:pt x="148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4_Break + image">
  <p:cSld name="CUSTOM_2_4">
    <p:spTree>
      <p:nvGrpSpPr>
        <p:cNvPr id="54" name="Shape 54"/>
        <p:cNvGrpSpPr/>
        <p:nvPr/>
      </p:nvGrpSpPr>
      <p:grpSpPr>
        <a:xfrm>
          <a:off x="0" y="0"/>
          <a:ext cx="0" cy="0"/>
          <a:chOff x="0" y="0"/>
          <a:chExt cx="0" cy="0"/>
        </a:xfrm>
      </p:grpSpPr>
      <p:sp>
        <p:nvSpPr>
          <p:cNvPr id="55" name="Google Shape;55;p6"/>
          <p:cNvSpPr txBox="1"/>
          <p:nvPr>
            <p:ph type="title"/>
          </p:nvPr>
        </p:nvSpPr>
        <p:spPr>
          <a:xfrm>
            <a:off x="761950" y="809375"/>
            <a:ext cx="3175200" cy="1762500"/>
          </a:xfrm>
          <a:prstGeom prst="rect">
            <a:avLst/>
          </a:prstGeom>
        </p:spPr>
        <p:txBody>
          <a:bodyPr anchorCtr="0" anchor="b" bIns="0" lIns="0" spcFirstLastPara="1" rIns="228600" wrap="square" tIns="0">
            <a:noAutofit/>
          </a:bodyPr>
          <a:lstStyle>
            <a:lvl1pPr lvl="0" rtl="0">
              <a:spcBef>
                <a:spcPts val="0"/>
              </a:spcBef>
              <a:spcAft>
                <a:spcPts val="0"/>
              </a:spcAft>
              <a:buNone/>
              <a:defRPr sz="3000"/>
            </a:lvl1pPr>
            <a:lvl2pPr lvl="1" rtl="0">
              <a:spcBef>
                <a:spcPts val="0"/>
              </a:spcBef>
              <a:spcAft>
                <a:spcPts val="0"/>
              </a:spcAft>
              <a:buNone/>
              <a:defRPr sz="3000"/>
            </a:lvl2pPr>
            <a:lvl3pPr lvl="2" rtl="0">
              <a:spcBef>
                <a:spcPts val="0"/>
              </a:spcBef>
              <a:spcAft>
                <a:spcPts val="0"/>
              </a:spcAft>
              <a:buNone/>
              <a:defRPr sz="3000"/>
            </a:lvl3pPr>
            <a:lvl4pPr lvl="3" rtl="0">
              <a:spcBef>
                <a:spcPts val="0"/>
              </a:spcBef>
              <a:spcAft>
                <a:spcPts val="0"/>
              </a:spcAft>
              <a:buNone/>
              <a:defRPr sz="3000"/>
            </a:lvl4pPr>
            <a:lvl5pPr lvl="4" rtl="0">
              <a:spcBef>
                <a:spcPts val="0"/>
              </a:spcBef>
              <a:spcAft>
                <a:spcPts val="0"/>
              </a:spcAft>
              <a:buNone/>
              <a:defRPr sz="3000"/>
            </a:lvl5pPr>
            <a:lvl6pPr lvl="5" rtl="0">
              <a:spcBef>
                <a:spcPts val="0"/>
              </a:spcBef>
              <a:spcAft>
                <a:spcPts val="0"/>
              </a:spcAft>
              <a:buNone/>
              <a:defRPr sz="3000"/>
            </a:lvl6pPr>
            <a:lvl7pPr lvl="6" rtl="0">
              <a:spcBef>
                <a:spcPts val="0"/>
              </a:spcBef>
              <a:spcAft>
                <a:spcPts val="0"/>
              </a:spcAft>
              <a:buNone/>
              <a:defRPr sz="3000"/>
            </a:lvl7pPr>
            <a:lvl8pPr lvl="7" rtl="0">
              <a:spcBef>
                <a:spcPts val="0"/>
              </a:spcBef>
              <a:spcAft>
                <a:spcPts val="0"/>
              </a:spcAft>
              <a:buNone/>
              <a:defRPr sz="3000"/>
            </a:lvl8pPr>
            <a:lvl9pPr lvl="8" rtl="0">
              <a:spcBef>
                <a:spcPts val="0"/>
              </a:spcBef>
              <a:spcAft>
                <a:spcPts val="0"/>
              </a:spcAft>
              <a:buNone/>
              <a:defRPr sz="3000"/>
            </a:lvl9pPr>
          </a:lstStyle>
          <a:p/>
        </p:txBody>
      </p:sp>
      <p:grpSp>
        <p:nvGrpSpPr>
          <p:cNvPr id="56" name="Google Shape;56;p6"/>
          <p:cNvGrpSpPr/>
          <p:nvPr/>
        </p:nvGrpSpPr>
        <p:grpSpPr>
          <a:xfrm>
            <a:off x="614120" y="4568626"/>
            <a:ext cx="1565658" cy="245350"/>
            <a:chOff x="614120" y="4568626"/>
            <a:chExt cx="1565658" cy="245350"/>
          </a:xfrm>
        </p:grpSpPr>
        <p:grpSp>
          <p:nvGrpSpPr>
            <p:cNvPr id="57" name="Google Shape;57;p6"/>
            <p:cNvGrpSpPr/>
            <p:nvPr/>
          </p:nvGrpSpPr>
          <p:grpSpPr>
            <a:xfrm>
              <a:off x="614120" y="4568626"/>
              <a:ext cx="290167" cy="233377"/>
              <a:chOff x="614120" y="4568626"/>
              <a:chExt cx="290167" cy="233377"/>
            </a:xfrm>
          </p:grpSpPr>
          <p:sp>
            <p:nvSpPr>
              <p:cNvPr id="58" name="Google Shape;58;p6"/>
              <p:cNvSpPr/>
              <p:nvPr/>
            </p:nvSpPr>
            <p:spPr>
              <a:xfrm>
                <a:off x="649563" y="4568626"/>
                <a:ext cx="184863" cy="83805"/>
              </a:xfrm>
              <a:custGeom>
                <a:rect b="b" l="l" r="r" t="t"/>
                <a:pathLst>
                  <a:path extrusionOk="0" h="12669" w="27946">
                    <a:moveTo>
                      <a:pt x="16372" y="0"/>
                    </a:moveTo>
                    <a:lnTo>
                      <a:pt x="14729" y="95"/>
                    </a:lnTo>
                    <a:lnTo>
                      <a:pt x="13098" y="345"/>
                    </a:lnTo>
                    <a:lnTo>
                      <a:pt x="11502" y="762"/>
                    </a:lnTo>
                    <a:lnTo>
                      <a:pt x="9942" y="1322"/>
                    </a:lnTo>
                    <a:lnTo>
                      <a:pt x="8430" y="2036"/>
                    </a:lnTo>
                    <a:lnTo>
                      <a:pt x="6989" y="2905"/>
                    </a:lnTo>
                    <a:lnTo>
                      <a:pt x="5620" y="3929"/>
                    </a:lnTo>
                    <a:lnTo>
                      <a:pt x="4334" y="5108"/>
                    </a:lnTo>
                    <a:lnTo>
                      <a:pt x="3739" y="5751"/>
                    </a:lnTo>
                    <a:lnTo>
                      <a:pt x="3405" y="6132"/>
                    </a:lnTo>
                    <a:lnTo>
                      <a:pt x="2798" y="6906"/>
                    </a:lnTo>
                    <a:lnTo>
                      <a:pt x="2227" y="7716"/>
                    </a:lnTo>
                    <a:lnTo>
                      <a:pt x="1703" y="8561"/>
                    </a:lnTo>
                    <a:lnTo>
                      <a:pt x="1238" y="9430"/>
                    </a:lnTo>
                    <a:lnTo>
                      <a:pt x="810" y="10335"/>
                    </a:lnTo>
                    <a:lnTo>
                      <a:pt x="453" y="11252"/>
                    </a:lnTo>
                    <a:lnTo>
                      <a:pt x="131" y="12192"/>
                    </a:lnTo>
                    <a:lnTo>
                      <a:pt x="0" y="12669"/>
                    </a:lnTo>
                    <a:lnTo>
                      <a:pt x="179" y="12573"/>
                    </a:lnTo>
                    <a:lnTo>
                      <a:pt x="595" y="12514"/>
                    </a:lnTo>
                    <a:lnTo>
                      <a:pt x="1203" y="12573"/>
                    </a:lnTo>
                    <a:lnTo>
                      <a:pt x="1310" y="12597"/>
                    </a:lnTo>
                    <a:lnTo>
                      <a:pt x="8930" y="11347"/>
                    </a:lnTo>
                    <a:lnTo>
                      <a:pt x="8978" y="11264"/>
                    </a:lnTo>
                    <a:lnTo>
                      <a:pt x="9252" y="10906"/>
                    </a:lnTo>
                    <a:lnTo>
                      <a:pt x="9442" y="10740"/>
                    </a:lnTo>
                    <a:lnTo>
                      <a:pt x="9526" y="10740"/>
                    </a:lnTo>
                    <a:lnTo>
                      <a:pt x="9847" y="10395"/>
                    </a:lnTo>
                    <a:lnTo>
                      <a:pt x="10538" y="9775"/>
                    </a:lnTo>
                    <a:lnTo>
                      <a:pt x="11276" y="9240"/>
                    </a:lnTo>
                    <a:lnTo>
                      <a:pt x="12050" y="8775"/>
                    </a:lnTo>
                    <a:lnTo>
                      <a:pt x="12847" y="8382"/>
                    </a:lnTo>
                    <a:lnTo>
                      <a:pt x="13681" y="8085"/>
                    </a:lnTo>
                    <a:lnTo>
                      <a:pt x="14538" y="7846"/>
                    </a:lnTo>
                    <a:lnTo>
                      <a:pt x="15407" y="7704"/>
                    </a:lnTo>
                    <a:lnTo>
                      <a:pt x="16289" y="7644"/>
                    </a:lnTo>
                    <a:lnTo>
                      <a:pt x="17170" y="7656"/>
                    </a:lnTo>
                    <a:lnTo>
                      <a:pt x="18039" y="7751"/>
                    </a:lnTo>
                    <a:lnTo>
                      <a:pt x="18908" y="7930"/>
                    </a:lnTo>
                    <a:lnTo>
                      <a:pt x="19765" y="8192"/>
                    </a:lnTo>
                    <a:lnTo>
                      <a:pt x="20599" y="8537"/>
                    </a:lnTo>
                    <a:lnTo>
                      <a:pt x="21408" y="8966"/>
                    </a:lnTo>
                    <a:lnTo>
                      <a:pt x="22182" y="9478"/>
                    </a:lnTo>
                    <a:lnTo>
                      <a:pt x="22551" y="9775"/>
                    </a:lnTo>
                    <a:lnTo>
                      <a:pt x="22551" y="9740"/>
                    </a:lnTo>
                    <a:lnTo>
                      <a:pt x="23956" y="9775"/>
                    </a:lnTo>
                    <a:lnTo>
                      <a:pt x="27767" y="5965"/>
                    </a:lnTo>
                    <a:lnTo>
                      <a:pt x="27945" y="4334"/>
                    </a:lnTo>
                    <a:lnTo>
                      <a:pt x="27267" y="3763"/>
                    </a:lnTo>
                    <a:lnTo>
                      <a:pt x="25862" y="2750"/>
                    </a:lnTo>
                    <a:lnTo>
                      <a:pt x="24385" y="1893"/>
                    </a:lnTo>
                    <a:lnTo>
                      <a:pt x="22849" y="1191"/>
                    </a:lnTo>
                    <a:lnTo>
                      <a:pt x="21266" y="655"/>
                    </a:lnTo>
                    <a:lnTo>
                      <a:pt x="19646" y="274"/>
                    </a:lnTo>
                    <a:lnTo>
                      <a:pt x="18015" y="60"/>
                    </a:lnTo>
                    <a:lnTo>
                      <a:pt x="1637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a:off x="752817" y="4597368"/>
                <a:ext cx="151470" cy="204556"/>
              </a:xfrm>
              <a:custGeom>
                <a:rect b="b" l="l" r="r" t="t"/>
                <a:pathLst>
                  <a:path extrusionOk="0" h="30923" w="22898">
                    <a:moveTo>
                      <a:pt x="12348" y="1"/>
                    </a:moveTo>
                    <a:lnTo>
                      <a:pt x="6942" y="5395"/>
                    </a:lnTo>
                    <a:lnTo>
                      <a:pt x="7359" y="5740"/>
                    </a:lnTo>
                    <a:lnTo>
                      <a:pt x="8109" y="6502"/>
                    </a:lnTo>
                    <a:lnTo>
                      <a:pt x="8764" y="7335"/>
                    </a:lnTo>
                    <a:lnTo>
                      <a:pt x="9324" y="8228"/>
                    </a:lnTo>
                    <a:lnTo>
                      <a:pt x="9788" y="9181"/>
                    </a:lnTo>
                    <a:lnTo>
                      <a:pt x="10133" y="10169"/>
                    </a:lnTo>
                    <a:lnTo>
                      <a:pt x="10372" y="11205"/>
                    </a:lnTo>
                    <a:lnTo>
                      <a:pt x="10491" y="12265"/>
                    </a:lnTo>
                    <a:lnTo>
                      <a:pt x="10503" y="12812"/>
                    </a:lnTo>
                    <a:lnTo>
                      <a:pt x="10503" y="13777"/>
                    </a:lnTo>
                    <a:lnTo>
                      <a:pt x="10991" y="13789"/>
                    </a:lnTo>
                    <a:lnTo>
                      <a:pt x="11920" y="13979"/>
                    </a:lnTo>
                    <a:lnTo>
                      <a:pt x="12777" y="14348"/>
                    </a:lnTo>
                    <a:lnTo>
                      <a:pt x="13539" y="14860"/>
                    </a:lnTo>
                    <a:lnTo>
                      <a:pt x="14182" y="15503"/>
                    </a:lnTo>
                    <a:lnTo>
                      <a:pt x="14694" y="16265"/>
                    </a:lnTo>
                    <a:lnTo>
                      <a:pt x="15051" y="17123"/>
                    </a:lnTo>
                    <a:lnTo>
                      <a:pt x="15241" y="18051"/>
                    </a:lnTo>
                    <a:lnTo>
                      <a:pt x="15265" y="18540"/>
                    </a:lnTo>
                    <a:lnTo>
                      <a:pt x="15241" y="19028"/>
                    </a:lnTo>
                    <a:lnTo>
                      <a:pt x="15051" y="19956"/>
                    </a:lnTo>
                    <a:lnTo>
                      <a:pt x="14694" y="20814"/>
                    </a:lnTo>
                    <a:lnTo>
                      <a:pt x="14182" y="21576"/>
                    </a:lnTo>
                    <a:lnTo>
                      <a:pt x="13539" y="22219"/>
                    </a:lnTo>
                    <a:lnTo>
                      <a:pt x="12777" y="22731"/>
                    </a:lnTo>
                    <a:lnTo>
                      <a:pt x="11920" y="23100"/>
                    </a:lnTo>
                    <a:lnTo>
                      <a:pt x="10991" y="23290"/>
                    </a:lnTo>
                    <a:lnTo>
                      <a:pt x="10503" y="23302"/>
                    </a:lnTo>
                    <a:lnTo>
                      <a:pt x="977" y="23302"/>
                    </a:lnTo>
                    <a:lnTo>
                      <a:pt x="1" y="24267"/>
                    </a:lnTo>
                    <a:lnTo>
                      <a:pt x="1" y="29958"/>
                    </a:lnTo>
                    <a:lnTo>
                      <a:pt x="977" y="30922"/>
                    </a:lnTo>
                    <a:lnTo>
                      <a:pt x="10503" y="30922"/>
                    </a:lnTo>
                    <a:lnTo>
                      <a:pt x="11134" y="30911"/>
                    </a:lnTo>
                    <a:lnTo>
                      <a:pt x="12384" y="30780"/>
                    </a:lnTo>
                    <a:lnTo>
                      <a:pt x="13598" y="30541"/>
                    </a:lnTo>
                    <a:lnTo>
                      <a:pt x="14765" y="30172"/>
                    </a:lnTo>
                    <a:lnTo>
                      <a:pt x="15873" y="29708"/>
                    </a:lnTo>
                    <a:lnTo>
                      <a:pt x="16932" y="29136"/>
                    </a:lnTo>
                    <a:lnTo>
                      <a:pt x="17921" y="28470"/>
                    </a:lnTo>
                    <a:lnTo>
                      <a:pt x="18837" y="27708"/>
                    </a:lnTo>
                    <a:lnTo>
                      <a:pt x="19671" y="26874"/>
                    </a:lnTo>
                    <a:lnTo>
                      <a:pt x="20433" y="25957"/>
                    </a:lnTo>
                    <a:lnTo>
                      <a:pt x="21100" y="24969"/>
                    </a:lnTo>
                    <a:lnTo>
                      <a:pt x="21671" y="23909"/>
                    </a:lnTo>
                    <a:lnTo>
                      <a:pt x="22147" y="22802"/>
                    </a:lnTo>
                    <a:lnTo>
                      <a:pt x="22505" y="21635"/>
                    </a:lnTo>
                    <a:lnTo>
                      <a:pt x="22755" y="20433"/>
                    </a:lnTo>
                    <a:lnTo>
                      <a:pt x="22886" y="19183"/>
                    </a:lnTo>
                    <a:lnTo>
                      <a:pt x="22898" y="18540"/>
                    </a:lnTo>
                    <a:lnTo>
                      <a:pt x="22886" y="17778"/>
                    </a:lnTo>
                    <a:lnTo>
                      <a:pt x="22695" y="16289"/>
                    </a:lnTo>
                    <a:lnTo>
                      <a:pt x="22338" y="14837"/>
                    </a:lnTo>
                    <a:lnTo>
                      <a:pt x="21802" y="13455"/>
                    </a:lnTo>
                    <a:lnTo>
                      <a:pt x="21112" y="12134"/>
                    </a:lnTo>
                    <a:lnTo>
                      <a:pt x="20266" y="10907"/>
                    </a:lnTo>
                    <a:lnTo>
                      <a:pt x="19278" y="9788"/>
                    </a:lnTo>
                    <a:lnTo>
                      <a:pt x="18147" y="8776"/>
                    </a:lnTo>
                    <a:lnTo>
                      <a:pt x="17528" y="8336"/>
                    </a:lnTo>
                    <a:lnTo>
                      <a:pt x="17349" y="7728"/>
                    </a:lnTo>
                    <a:lnTo>
                      <a:pt x="16944" y="6550"/>
                    </a:lnTo>
                    <a:lnTo>
                      <a:pt x="16444" y="5407"/>
                    </a:lnTo>
                    <a:lnTo>
                      <a:pt x="15861" y="4311"/>
                    </a:lnTo>
                    <a:lnTo>
                      <a:pt x="15206" y="3263"/>
                    </a:lnTo>
                    <a:lnTo>
                      <a:pt x="14479" y="2263"/>
                    </a:lnTo>
                    <a:lnTo>
                      <a:pt x="13682" y="1311"/>
                    </a:lnTo>
                    <a:lnTo>
                      <a:pt x="12813" y="418"/>
                    </a:lnTo>
                    <a:lnTo>
                      <a:pt x="123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6"/>
              <p:cNvSpPr/>
              <p:nvPr/>
            </p:nvSpPr>
            <p:spPr>
              <a:xfrm>
                <a:off x="646726" y="4748673"/>
                <a:ext cx="112561" cy="53330"/>
              </a:xfrm>
              <a:custGeom>
                <a:rect b="b" l="l" r="r" t="t"/>
                <a:pathLst>
                  <a:path extrusionOk="0" h="8062" w="17016">
                    <a:moveTo>
                      <a:pt x="5513" y="1"/>
                    </a:moveTo>
                    <a:lnTo>
                      <a:pt x="4144" y="417"/>
                    </a:lnTo>
                    <a:lnTo>
                      <a:pt x="334" y="4227"/>
                    </a:lnTo>
                    <a:lnTo>
                      <a:pt x="0" y="5525"/>
                    </a:lnTo>
                    <a:lnTo>
                      <a:pt x="405" y="5823"/>
                    </a:lnTo>
                    <a:lnTo>
                      <a:pt x="1251" y="6359"/>
                    </a:lnTo>
                    <a:lnTo>
                      <a:pt x="2144" y="6835"/>
                    </a:lnTo>
                    <a:lnTo>
                      <a:pt x="3061" y="7228"/>
                    </a:lnTo>
                    <a:lnTo>
                      <a:pt x="4001" y="7549"/>
                    </a:lnTo>
                    <a:lnTo>
                      <a:pt x="4977" y="7799"/>
                    </a:lnTo>
                    <a:lnTo>
                      <a:pt x="5966" y="7966"/>
                    </a:lnTo>
                    <a:lnTo>
                      <a:pt x="6966" y="8049"/>
                    </a:lnTo>
                    <a:lnTo>
                      <a:pt x="7478" y="8061"/>
                    </a:lnTo>
                    <a:lnTo>
                      <a:pt x="17015" y="8061"/>
                    </a:lnTo>
                    <a:lnTo>
                      <a:pt x="17015" y="429"/>
                    </a:lnTo>
                    <a:lnTo>
                      <a:pt x="7478" y="429"/>
                    </a:lnTo>
                    <a:lnTo>
                      <a:pt x="6966" y="405"/>
                    </a:lnTo>
                    <a:lnTo>
                      <a:pt x="5978" y="191"/>
                    </a:lnTo>
                    <a:lnTo>
                      <a:pt x="55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6"/>
              <p:cNvSpPr/>
              <p:nvPr/>
            </p:nvSpPr>
            <p:spPr>
              <a:xfrm>
                <a:off x="614120" y="4638010"/>
                <a:ext cx="147290" cy="147376"/>
              </a:xfrm>
              <a:custGeom>
                <a:rect b="b" l="l" r="r" t="t"/>
                <a:pathLst>
                  <a:path extrusionOk="0" h="22279" w="22266">
                    <a:moveTo>
                      <a:pt x="12407" y="1"/>
                    </a:moveTo>
                    <a:lnTo>
                      <a:pt x="11764" y="13"/>
                    </a:lnTo>
                    <a:lnTo>
                      <a:pt x="10514" y="132"/>
                    </a:lnTo>
                    <a:lnTo>
                      <a:pt x="9299" y="382"/>
                    </a:lnTo>
                    <a:lnTo>
                      <a:pt x="8132" y="739"/>
                    </a:lnTo>
                    <a:lnTo>
                      <a:pt x="7025" y="1203"/>
                    </a:lnTo>
                    <a:lnTo>
                      <a:pt x="5965" y="1775"/>
                    </a:lnTo>
                    <a:lnTo>
                      <a:pt x="4977" y="2442"/>
                    </a:lnTo>
                    <a:lnTo>
                      <a:pt x="4060" y="3192"/>
                    </a:lnTo>
                    <a:lnTo>
                      <a:pt x="3215" y="4037"/>
                    </a:lnTo>
                    <a:lnTo>
                      <a:pt x="2465" y="4954"/>
                    </a:lnTo>
                    <a:lnTo>
                      <a:pt x="1798" y="5942"/>
                    </a:lnTo>
                    <a:lnTo>
                      <a:pt x="1226" y="6990"/>
                    </a:lnTo>
                    <a:lnTo>
                      <a:pt x="750" y="8097"/>
                    </a:lnTo>
                    <a:lnTo>
                      <a:pt x="393" y="9264"/>
                    </a:lnTo>
                    <a:lnTo>
                      <a:pt x="143" y="10479"/>
                    </a:lnTo>
                    <a:lnTo>
                      <a:pt x="12" y="11729"/>
                    </a:lnTo>
                    <a:lnTo>
                      <a:pt x="0" y="12360"/>
                    </a:lnTo>
                    <a:lnTo>
                      <a:pt x="12" y="13098"/>
                    </a:lnTo>
                    <a:lnTo>
                      <a:pt x="179" y="14527"/>
                    </a:lnTo>
                    <a:lnTo>
                      <a:pt x="512" y="15920"/>
                    </a:lnTo>
                    <a:lnTo>
                      <a:pt x="1000" y="17265"/>
                    </a:lnTo>
                    <a:lnTo>
                      <a:pt x="1631" y="18527"/>
                    </a:lnTo>
                    <a:lnTo>
                      <a:pt x="2405" y="19730"/>
                    </a:lnTo>
                    <a:lnTo>
                      <a:pt x="3310" y="20825"/>
                    </a:lnTo>
                    <a:lnTo>
                      <a:pt x="4358" y="21826"/>
                    </a:lnTo>
                    <a:lnTo>
                      <a:pt x="4929" y="22278"/>
                    </a:lnTo>
                    <a:lnTo>
                      <a:pt x="10454" y="16741"/>
                    </a:lnTo>
                    <a:lnTo>
                      <a:pt x="10014" y="16527"/>
                    </a:lnTo>
                    <a:lnTo>
                      <a:pt x="9240" y="15979"/>
                    </a:lnTo>
                    <a:lnTo>
                      <a:pt x="8609" y="15301"/>
                    </a:lnTo>
                    <a:lnTo>
                      <a:pt x="8120" y="14515"/>
                    </a:lnTo>
                    <a:lnTo>
                      <a:pt x="7799" y="13670"/>
                    </a:lnTo>
                    <a:lnTo>
                      <a:pt x="7644" y="12765"/>
                    </a:lnTo>
                    <a:lnTo>
                      <a:pt x="7656" y="11836"/>
                    </a:lnTo>
                    <a:lnTo>
                      <a:pt x="7870" y="10895"/>
                    </a:lnTo>
                    <a:lnTo>
                      <a:pt x="8061" y="10443"/>
                    </a:lnTo>
                    <a:lnTo>
                      <a:pt x="8275" y="10002"/>
                    </a:lnTo>
                    <a:lnTo>
                      <a:pt x="8823" y="9240"/>
                    </a:lnTo>
                    <a:lnTo>
                      <a:pt x="9502" y="8597"/>
                    </a:lnTo>
                    <a:lnTo>
                      <a:pt x="10276" y="8121"/>
                    </a:lnTo>
                    <a:lnTo>
                      <a:pt x="11133" y="7788"/>
                    </a:lnTo>
                    <a:lnTo>
                      <a:pt x="12038" y="7633"/>
                    </a:lnTo>
                    <a:lnTo>
                      <a:pt x="12967" y="7657"/>
                    </a:lnTo>
                    <a:lnTo>
                      <a:pt x="13895" y="7859"/>
                    </a:lnTo>
                    <a:lnTo>
                      <a:pt x="14348" y="8050"/>
                    </a:lnTo>
                    <a:lnTo>
                      <a:pt x="14741" y="8240"/>
                    </a:lnTo>
                    <a:lnTo>
                      <a:pt x="15455" y="8728"/>
                    </a:lnTo>
                    <a:lnTo>
                      <a:pt x="16062" y="9347"/>
                    </a:lnTo>
                    <a:lnTo>
                      <a:pt x="16562" y="10050"/>
                    </a:lnTo>
                    <a:lnTo>
                      <a:pt x="16753" y="10443"/>
                    </a:lnTo>
                    <a:lnTo>
                      <a:pt x="22266" y="4930"/>
                    </a:lnTo>
                    <a:lnTo>
                      <a:pt x="21825" y="4347"/>
                    </a:lnTo>
                    <a:lnTo>
                      <a:pt x="20825" y="3311"/>
                    </a:lnTo>
                    <a:lnTo>
                      <a:pt x="19730" y="2394"/>
                    </a:lnTo>
                    <a:lnTo>
                      <a:pt x="18539" y="1620"/>
                    </a:lnTo>
                    <a:lnTo>
                      <a:pt x="17277" y="989"/>
                    </a:lnTo>
                    <a:lnTo>
                      <a:pt x="15943" y="513"/>
                    </a:lnTo>
                    <a:lnTo>
                      <a:pt x="14550" y="179"/>
                    </a:lnTo>
                    <a:lnTo>
                      <a:pt x="13133" y="13"/>
                    </a:lnTo>
                    <a:lnTo>
                      <a:pt x="124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 name="Google Shape;62;p6"/>
            <p:cNvGrpSpPr/>
            <p:nvPr/>
          </p:nvGrpSpPr>
          <p:grpSpPr>
            <a:xfrm>
              <a:off x="989660" y="4603434"/>
              <a:ext cx="1190118" cy="210542"/>
              <a:chOff x="989660" y="4603434"/>
              <a:chExt cx="1190118" cy="210542"/>
            </a:xfrm>
          </p:grpSpPr>
          <p:sp>
            <p:nvSpPr>
              <p:cNvPr id="63" name="Google Shape;63;p6"/>
              <p:cNvSpPr/>
              <p:nvPr/>
            </p:nvSpPr>
            <p:spPr>
              <a:xfrm>
                <a:off x="989660" y="4603434"/>
                <a:ext cx="646021" cy="210542"/>
              </a:xfrm>
              <a:custGeom>
                <a:rect b="b" l="l" r="r" t="t"/>
                <a:pathLst>
                  <a:path extrusionOk="0" h="31828" w="97660">
                    <a:moveTo>
                      <a:pt x="90813" y="11848"/>
                    </a:moveTo>
                    <a:lnTo>
                      <a:pt x="91289" y="11919"/>
                    </a:lnTo>
                    <a:lnTo>
                      <a:pt x="91754" y="12038"/>
                    </a:lnTo>
                    <a:lnTo>
                      <a:pt x="92194" y="12217"/>
                    </a:lnTo>
                    <a:lnTo>
                      <a:pt x="92409" y="12336"/>
                    </a:lnTo>
                    <a:lnTo>
                      <a:pt x="92599" y="12443"/>
                    </a:lnTo>
                    <a:lnTo>
                      <a:pt x="92933" y="12705"/>
                    </a:lnTo>
                    <a:lnTo>
                      <a:pt x="93206" y="13015"/>
                    </a:lnTo>
                    <a:lnTo>
                      <a:pt x="93433" y="13372"/>
                    </a:lnTo>
                    <a:lnTo>
                      <a:pt x="93528" y="13562"/>
                    </a:lnTo>
                    <a:lnTo>
                      <a:pt x="86408" y="16491"/>
                    </a:lnTo>
                    <a:lnTo>
                      <a:pt x="86396" y="16015"/>
                    </a:lnTo>
                    <a:lnTo>
                      <a:pt x="86539" y="15098"/>
                    </a:lnTo>
                    <a:lnTo>
                      <a:pt x="86860" y="14229"/>
                    </a:lnTo>
                    <a:lnTo>
                      <a:pt x="87372" y="13455"/>
                    </a:lnTo>
                    <a:lnTo>
                      <a:pt x="87694" y="13110"/>
                    </a:lnTo>
                    <a:lnTo>
                      <a:pt x="87979" y="12824"/>
                    </a:lnTo>
                    <a:lnTo>
                      <a:pt x="88646" y="12372"/>
                    </a:lnTo>
                    <a:lnTo>
                      <a:pt x="89372" y="12050"/>
                    </a:lnTo>
                    <a:lnTo>
                      <a:pt x="90158" y="11872"/>
                    </a:lnTo>
                    <a:lnTo>
                      <a:pt x="90563" y="11848"/>
                    </a:lnTo>
                    <a:close/>
                    <a:moveTo>
                      <a:pt x="32899" y="11907"/>
                    </a:moveTo>
                    <a:lnTo>
                      <a:pt x="33756" y="11931"/>
                    </a:lnTo>
                    <a:lnTo>
                      <a:pt x="34578" y="12110"/>
                    </a:lnTo>
                    <a:lnTo>
                      <a:pt x="35375" y="12443"/>
                    </a:lnTo>
                    <a:lnTo>
                      <a:pt x="36090" y="12943"/>
                    </a:lnTo>
                    <a:lnTo>
                      <a:pt x="36423" y="13265"/>
                    </a:lnTo>
                    <a:lnTo>
                      <a:pt x="36733" y="13646"/>
                    </a:lnTo>
                    <a:lnTo>
                      <a:pt x="37221" y="14467"/>
                    </a:lnTo>
                    <a:lnTo>
                      <a:pt x="37554" y="15348"/>
                    </a:lnTo>
                    <a:lnTo>
                      <a:pt x="37721" y="16265"/>
                    </a:lnTo>
                    <a:lnTo>
                      <a:pt x="37721" y="17194"/>
                    </a:lnTo>
                    <a:lnTo>
                      <a:pt x="37554" y="18111"/>
                    </a:lnTo>
                    <a:lnTo>
                      <a:pt x="37221" y="18992"/>
                    </a:lnTo>
                    <a:lnTo>
                      <a:pt x="36733" y="19801"/>
                    </a:lnTo>
                    <a:lnTo>
                      <a:pt x="36423" y="20182"/>
                    </a:lnTo>
                    <a:lnTo>
                      <a:pt x="36340" y="20266"/>
                    </a:lnTo>
                    <a:lnTo>
                      <a:pt x="36256" y="20349"/>
                    </a:lnTo>
                    <a:lnTo>
                      <a:pt x="35911" y="20647"/>
                    </a:lnTo>
                    <a:lnTo>
                      <a:pt x="35173" y="21099"/>
                    </a:lnTo>
                    <a:lnTo>
                      <a:pt x="34375" y="21397"/>
                    </a:lnTo>
                    <a:lnTo>
                      <a:pt x="33554" y="21540"/>
                    </a:lnTo>
                    <a:lnTo>
                      <a:pt x="32720" y="21516"/>
                    </a:lnTo>
                    <a:lnTo>
                      <a:pt x="31899" y="21326"/>
                    </a:lnTo>
                    <a:lnTo>
                      <a:pt x="31125" y="20992"/>
                    </a:lnTo>
                    <a:lnTo>
                      <a:pt x="30410" y="20492"/>
                    </a:lnTo>
                    <a:lnTo>
                      <a:pt x="30089" y="20182"/>
                    </a:lnTo>
                    <a:lnTo>
                      <a:pt x="30053" y="20182"/>
                    </a:lnTo>
                    <a:lnTo>
                      <a:pt x="29732" y="19801"/>
                    </a:lnTo>
                    <a:lnTo>
                      <a:pt x="29243" y="18980"/>
                    </a:lnTo>
                    <a:lnTo>
                      <a:pt x="28910" y="18099"/>
                    </a:lnTo>
                    <a:lnTo>
                      <a:pt x="28743" y="17182"/>
                    </a:lnTo>
                    <a:lnTo>
                      <a:pt x="28743" y="16253"/>
                    </a:lnTo>
                    <a:lnTo>
                      <a:pt x="28910" y="15336"/>
                    </a:lnTo>
                    <a:lnTo>
                      <a:pt x="29243" y="14455"/>
                    </a:lnTo>
                    <a:lnTo>
                      <a:pt x="29732" y="13634"/>
                    </a:lnTo>
                    <a:lnTo>
                      <a:pt x="30053" y="13265"/>
                    </a:lnTo>
                    <a:lnTo>
                      <a:pt x="30184" y="13134"/>
                    </a:lnTo>
                    <a:lnTo>
                      <a:pt x="30517" y="12824"/>
                    </a:lnTo>
                    <a:lnTo>
                      <a:pt x="31268" y="12360"/>
                    </a:lnTo>
                    <a:lnTo>
                      <a:pt x="32065" y="12050"/>
                    </a:lnTo>
                    <a:lnTo>
                      <a:pt x="32899" y="11907"/>
                    </a:lnTo>
                    <a:close/>
                    <a:moveTo>
                      <a:pt x="50318" y="11907"/>
                    </a:moveTo>
                    <a:lnTo>
                      <a:pt x="51164" y="11931"/>
                    </a:lnTo>
                    <a:lnTo>
                      <a:pt x="51997" y="12110"/>
                    </a:lnTo>
                    <a:lnTo>
                      <a:pt x="52783" y="12443"/>
                    </a:lnTo>
                    <a:lnTo>
                      <a:pt x="53509" y="12943"/>
                    </a:lnTo>
                    <a:lnTo>
                      <a:pt x="53831" y="13265"/>
                    </a:lnTo>
                    <a:lnTo>
                      <a:pt x="54152" y="13646"/>
                    </a:lnTo>
                    <a:lnTo>
                      <a:pt x="54641" y="14467"/>
                    </a:lnTo>
                    <a:lnTo>
                      <a:pt x="54974" y="15348"/>
                    </a:lnTo>
                    <a:lnTo>
                      <a:pt x="55129" y="16265"/>
                    </a:lnTo>
                    <a:lnTo>
                      <a:pt x="55129" y="17194"/>
                    </a:lnTo>
                    <a:lnTo>
                      <a:pt x="54974" y="18111"/>
                    </a:lnTo>
                    <a:lnTo>
                      <a:pt x="54641" y="18992"/>
                    </a:lnTo>
                    <a:lnTo>
                      <a:pt x="54152" y="19801"/>
                    </a:lnTo>
                    <a:lnTo>
                      <a:pt x="53831" y="20182"/>
                    </a:lnTo>
                    <a:lnTo>
                      <a:pt x="53759" y="20266"/>
                    </a:lnTo>
                    <a:lnTo>
                      <a:pt x="53664" y="20349"/>
                    </a:lnTo>
                    <a:lnTo>
                      <a:pt x="53331" y="20647"/>
                    </a:lnTo>
                    <a:lnTo>
                      <a:pt x="52593" y="21099"/>
                    </a:lnTo>
                    <a:lnTo>
                      <a:pt x="51795" y="21397"/>
                    </a:lnTo>
                    <a:lnTo>
                      <a:pt x="50961" y="21540"/>
                    </a:lnTo>
                    <a:lnTo>
                      <a:pt x="50128" y="21516"/>
                    </a:lnTo>
                    <a:lnTo>
                      <a:pt x="49306" y="21326"/>
                    </a:lnTo>
                    <a:lnTo>
                      <a:pt x="48532" y="20992"/>
                    </a:lnTo>
                    <a:lnTo>
                      <a:pt x="47818" y="20492"/>
                    </a:lnTo>
                    <a:lnTo>
                      <a:pt x="47508" y="20182"/>
                    </a:lnTo>
                    <a:lnTo>
                      <a:pt x="47461" y="20182"/>
                    </a:lnTo>
                    <a:lnTo>
                      <a:pt x="47139" y="19801"/>
                    </a:lnTo>
                    <a:lnTo>
                      <a:pt x="46651" y="18980"/>
                    </a:lnTo>
                    <a:lnTo>
                      <a:pt x="46318" y="18099"/>
                    </a:lnTo>
                    <a:lnTo>
                      <a:pt x="46163" y="17182"/>
                    </a:lnTo>
                    <a:lnTo>
                      <a:pt x="46163" y="16253"/>
                    </a:lnTo>
                    <a:lnTo>
                      <a:pt x="46318" y="15336"/>
                    </a:lnTo>
                    <a:lnTo>
                      <a:pt x="46651" y="14455"/>
                    </a:lnTo>
                    <a:lnTo>
                      <a:pt x="47139" y="13634"/>
                    </a:lnTo>
                    <a:lnTo>
                      <a:pt x="47461" y="13265"/>
                    </a:lnTo>
                    <a:lnTo>
                      <a:pt x="47592" y="13134"/>
                    </a:lnTo>
                    <a:lnTo>
                      <a:pt x="47937" y="12824"/>
                    </a:lnTo>
                    <a:lnTo>
                      <a:pt x="48675" y="12360"/>
                    </a:lnTo>
                    <a:lnTo>
                      <a:pt x="49485" y="12050"/>
                    </a:lnTo>
                    <a:lnTo>
                      <a:pt x="50318" y="11907"/>
                    </a:lnTo>
                    <a:close/>
                    <a:moveTo>
                      <a:pt x="68048" y="11907"/>
                    </a:moveTo>
                    <a:lnTo>
                      <a:pt x="68488" y="11919"/>
                    </a:lnTo>
                    <a:lnTo>
                      <a:pt x="69333" y="12098"/>
                    </a:lnTo>
                    <a:lnTo>
                      <a:pt x="70107" y="12455"/>
                    </a:lnTo>
                    <a:lnTo>
                      <a:pt x="70786" y="12967"/>
                    </a:lnTo>
                    <a:lnTo>
                      <a:pt x="71084" y="13289"/>
                    </a:lnTo>
                    <a:lnTo>
                      <a:pt x="71381" y="13658"/>
                    </a:lnTo>
                    <a:lnTo>
                      <a:pt x="71846" y="14479"/>
                    </a:lnTo>
                    <a:lnTo>
                      <a:pt x="72167" y="15360"/>
                    </a:lnTo>
                    <a:lnTo>
                      <a:pt x="72298" y="16289"/>
                    </a:lnTo>
                    <a:lnTo>
                      <a:pt x="72298" y="16765"/>
                    </a:lnTo>
                    <a:lnTo>
                      <a:pt x="72298" y="17230"/>
                    </a:lnTo>
                    <a:lnTo>
                      <a:pt x="72155" y="18146"/>
                    </a:lnTo>
                    <a:lnTo>
                      <a:pt x="71846" y="19016"/>
                    </a:lnTo>
                    <a:lnTo>
                      <a:pt x="71381" y="19813"/>
                    </a:lnTo>
                    <a:lnTo>
                      <a:pt x="71084" y="20182"/>
                    </a:lnTo>
                    <a:lnTo>
                      <a:pt x="70786" y="20504"/>
                    </a:lnTo>
                    <a:lnTo>
                      <a:pt x="70095" y="21028"/>
                    </a:lnTo>
                    <a:lnTo>
                      <a:pt x="69322" y="21373"/>
                    </a:lnTo>
                    <a:lnTo>
                      <a:pt x="68476" y="21552"/>
                    </a:lnTo>
                    <a:lnTo>
                      <a:pt x="68048" y="21552"/>
                    </a:lnTo>
                    <a:lnTo>
                      <a:pt x="67595" y="21540"/>
                    </a:lnTo>
                    <a:lnTo>
                      <a:pt x="66726" y="21361"/>
                    </a:lnTo>
                    <a:lnTo>
                      <a:pt x="65928" y="21016"/>
                    </a:lnTo>
                    <a:lnTo>
                      <a:pt x="65214" y="20504"/>
                    </a:lnTo>
                    <a:lnTo>
                      <a:pt x="64904" y="20182"/>
                    </a:lnTo>
                    <a:lnTo>
                      <a:pt x="64595" y="19825"/>
                    </a:lnTo>
                    <a:lnTo>
                      <a:pt x="64094" y="19028"/>
                    </a:lnTo>
                    <a:lnTo>
                      <a:pt x="63761" y="18158"/>
                    </a:lnTo>
                    <a:lnTo>
                      <a:pt x="63606" y="17230"/>
                    </a:lnTo>
                    <a:lnTo>
                      <a:pt x="63606" y="16765"/>
                    </a:lnTo>
                    <a:lnTo>
                      <a:pt x="63606" y="16277"/>
                    </a:lnTo>
                    <a:lnTo>
                      <a:pt x="63761" y="15348"/>
                    </a:lnTo>
                    <a:lnTo>
                      <a:pt x="64094" y="14455"/>
                    </a:lnTo>
                    <a:lnTo>
                      <a:pt x="64583" y="13658"/>
                    </a:lnTo>
                    <a:lnTo>
                      <a:pt x="64904" y="13289"/>
                    </a:lnTo>
                    <a:lnTo>
                      <a:pt x="65214" y="12967"/>
                    </a:lnTo>
                    <a:lnTo>
                      <a:pt x="65928" y="12455"/>
                    </a:lnTo>
                    <a:lnTo>
                      <a:pt x="66726" y="12098"/>
                    </a:lnTo>
                    <a:lnTo>
                      <a:pt x="67595" y="11919"/>
                    </a:lnTo>
                    <a:lnTo>
                      <a:pt x="68048" y="11907"/>
                    </a:lnTo>
                    <a:close/>
                    <a:moveTo>
                      <a:pt x="77763" y="822"/>
                    </a:moveTo>
                    <a:lnTo>
                      <a:pt x="77763" y="24219"/>
                    </a:lnTo>
                    <a:lnTo>
                      <a:pt x="81264" y="24219"/>
                    </a:lnTo>
                    <a:lnTo>
                      <a:pt x="81264" y="822"/>
                    </a:lnTo>
                    <a:close/>
                    <a:moveTo>
                      <a:pt x="32875" y="8788"/>
                    </a:moveTo>
                    <a:lnTo>
                      <a:pt x="32113" y="8859"/>
                    </a:lnTo>
                    <a:lnTo>
                      <a:pt x="31363" y="9002"/>
                    </a:lnTo>
                    <a:lnTo>
                      <a:pt x="30613" y="9216"/>
                    </a:lnTo>
                    <a:lnTo>
                      <a:pt x="29898" y="9502"/>
                    </a:lnTo>
                    <a:lnTo>
                      <a:pt x="29196" y="9859"/>
                    </a:lnTo>
                    <a:lnTo>
                      <a:pt x="28529" y="10288"/>
                    </a:lnTo>
                    <a:lnTo>
                      <a:pt x="27898" y="10776"/>
                    </a:lnTo>
                    <a:lnTo>
                      <a:pt x="27588" y="11062"/>
                    </a:lnTo>
                    <a:lnTo>
                      <a:pt x="27303" y="11360"/>
                    </a:lnTo>
                    <a:lnTo>
                      <a:pt x="26803" y="11991"/>
                    </a:lnTo>
                    <a:lnTo>
                      <a:pt x="26362" y="12657"/>
                    </a:lnTo>
                    <a:lnTo>
                      <a:pt x="26005" y="13360"/>
                    </a:lnTo>
                    <a:lnTo>
                      <a:pt x="25707" y="14086"/>
                    </a:lnTo>
                    <a:lnTo>
                      <a:pt x="25493" y="14825"/>
                    </a:lnTo>
                    <a:lnTo>
                      <a:pt x="25350" y="15587"/>
                    </a:lnTo>
                    <a:lnTo>
                      <a:pt x="25278" y="16349"/>
                    </a:lnTo>
                    <a:lnTo>
                      <a:pt x="25278" y="17122"/>
                    </a:lnTo>
                    <a:lnTo>
                      <a:pt x="25350" y="17885"/>
                    </a:lnTo>
                    <a:lnTo>
                      <a:pt x="25493" y="18647"/>
                    </a:lnTo>
                    <a:lnTo>
                      <a:pt x="25707" y="19385"/>
                    </a:lnTo>
                    <a:lnTo>
                      <a:pt x="26005" y="20111"/>
                    </a:lnTo>
                    <a:lnTo>
                      <a:pt x="26362" y="20814"/>
                    </a:lnTo>
                    <a:lnTo>
                      <a:pt x="26803" y="21480"/>
                    </a:lnTo>
                    <a:lnTo>
                      <a:pt x="27303" y="22111"/>
                    </a:lnTo>
                    <a:lnTo>
                      <a:pt x="27588" y="22421"/>
                    </a:lnTo>
                    <a:lnTo>
                      <a:pt x="27886" y="22695"/>
                    </a:lnTo>
                    <a:lnTo>
                      <a:pt x="28517" y="23195"/>
                    </a:lnTo>
                    <a:lnTo>
                      <a:pt x="29196" y="23624"/>
                    </a:lnTo>
                    <a:lnTo>
                      <a:pt x="29886" y="23969"/>
                    </a:lnTo>
                    <a:lnTo>
                      <a:pt x="30613" y="24255"/>
                    </a:lnTo>
                    <a:lnTo>
                      <a:pt x="31351" y="24469"/>
                    </a:lnTo>
                    <a:lnTo>
                      <a:pt x="32101" y="24612"/>
                    </a:lnTo>
                    <a:lnTo>
                      <a:pt x="32863" y="24683"/>
                    </a:lnTo>
                    <a:lnTo>
                      <a:pt x="33637" y="24683"/>
                    </a:lnTo>
                    <a:lnTo>
                      <a:pt x="34399" y="24612"/>
                    </a:lnTo>
                    <a:lnTo>
                      <a:pt x="35149" y="24469"/>
                    </a:lnTo>
                    <a:lnTo>
                      <a:pt x="35887" y="24255"/>
                    </a:lnTo>
                    <a:lnTo>
                      <a:pt x="36614" y="23969"/>
                    </a:lnTo>
                    <a:lnTo>
                      <a:pt x="37316" y="23624"/>
                    </a:lnTo>
                    <a:lnTo>
                      <a:pt x="37983" y="23195"/>
                    </a:lnTo>
                    <a:lnTo>
                      <a:pt x="38614" y="22695"/>
                    </a:lnTo>
                    <a:lnTo>
                      <a:pt x="38924" y="22421"/>
                    </a:lnTo>
                    <a:lnTo>
                      <a:pt x="39197" y="22111"/>
                    </a:lnTo>
                    <a:lnTo>
                      <a:pt x="39709" y="21480"/>
                    </a:lnTo>
                    <a:lnTo>
                      <a:pt x="40150" y="20814"/>
                    </a:lnTo>
                    <a:lnTo>
                      <a:pt x="40507" y="20111"/>
                    </a:lnTo>
                    <a:lnTo>
                      <a:pt x="40793" y="19385"/>
                    </a:lnTo>
                    <a:lnTo>
                      <a:pt x="41019" y="18647"/>
                    </a:lnTo>
                    <a:lnTo>
                      <a:pt x="41162" y="17885"/>
                    </a:lnTo>
                    <a:lnTo>
                      <a:pt x="41234" y="17122"/>
                    </a:lnTo>
                    <a:lnTo>
                      <a:pt x="41234" y="16349"/>
                    </a:lnTo>
                    <a:lnTo>
                      <a:pt x="41162" y="15587"/>
                    </a:lnTo>
                    <a:lnTo>
                      <a:pt x="41019" y="14825"/>
                    </a:lnTo>
                    <a:lnTo>
                      <a:pt x="40793" y="14086"/>
                    </a:lnTo>
                    <a:lnTo>
                      <a:pt x="40507" y="13360"/>
                    </a:lnTo>
                    <a:lnTo>
                      <a:pt x="40150" y="12657"/>
                    </a:lnTo>
                    <a:lnTo>
                      <a:pt x="39709" y="11991"/>
                    </a:lnTo>
                    <a:lnTo>
                      <a:pt x="39197" y="11360"/>
                    </a:lnTo>
                    <a:lnTo>
                      <a:pt x="38924" y="11062"/>
                    </a:lnTo>
                    <a:lnTo>
                      <a:pt x="38614" y="10776"/>
                    </a:lnTo>
                    <a:lnTo>
                      <a:pt x="37983" y="10288"/>
                    </a:lnTo>
                    <a:lnTo>
                      <a:pt x="37316" y="9859"/>
                    </a:lnTo>
                    <a:lnTo>
                      <a:pt x="36626" y="9502"/>
                    </a:lnTo>
                    <a:lnTo>
                      <a:pt x="35899" y="9216"/>
                    </a:lnTo>
                    <a:lnTo>
                      <a:pt x="35161" y="9002"/>
                    </a:lnTo>
                    <a:lnTo>
                      <a:pt x="34411" y="8859"/>
                    </a:lnTo>
                    <a:lnTo>
                      <a:pt x="33637" y="8788"/>
                    </a:lnTo>
                    <a:close/>
                    <a:moveTo>
                      <a:pt x="50306" y="8788"/>
                    </a:moveTo>
                    <a:lnTo>
                      <a:pt x="49544" y="8859"/>
                    </a:lnTo>
                    <a:lnTo>
                      <a:pt x="48782" y="9002"/>
                    </a:lnTo>
                    <a:lnTo>
                      <a:pt x="48044" y="9216"/>
                    </a:lnTo>
                    <a:lnTo>
                      <a:pt x="47318" y="9502"/>
                    </a:lnTo>
                    <a:lnTo>
                      <a:pt x="46627" y="9859"/>
                    </a:lnTo>
                    <a:lnTo>
                      <a:pt x="45960" y="10288"/>
                    </a:lnTo>
                    <a:lnTo>
                      <a:pt x="45318" y="10776"/>
                    </a:lnTo>
                    <a:lnTo>
                      <a:pt x="45020" y="11062"/>
                    </a:lnTo>
                    <a:lnTo>
                      <a:pt x="44734" y="11360"/>
                    </a:lnTo>
                    <a:lnTo>
                      <a:pt x="44222" y="11991"/>
                    </a:lnTo>
                    <a:lnTo>
                      <a:pt x="43793" y="12657"/>
                    </a:lnTo>
                    <a:lnTo>
                      <a:pt x="43424" y="13360"/>
                    </a:lnTo>
                    <a:lnTo>
                      <a:pt x="43139" y="14086"/>
                    </a:lnTo>
                    <a:lnTo>
                      <a:pt x="42924" y="14825"/>
                    </a:lnTo>
                    <a:lnTo>
                      <a:pt x="42781" y="15587"/>
                    </a:lnTo>
                    <a:lnTo>
                      <a:pt x="42710" y="16349"/>
                    </a:lnTo>
                    <a:lnTo>
                      <a:pt x="42710" y="17122"/>
                    </a:lnTo>
                    <a:lnTo>
                      <a:pt x="42781" y="17885"/>
                    </a:lnTo>
                    <a:lnTo>
                      <a:pt x="42924" y="18647"/>
                    </a:lnTo>
                    <a:lnTo>
                      <a:pt x="43139" y="19385"/>
                    </a:lnTo>
                    <a:lnTo>
                      <a:pt x="43424" y="20111"/>
                    </a:lnTo>
                    <a:lnTo>
                      <a:pt x="43793" y="20814"/>
                    </a:lnTo>
                    <a:lnTo>
                      <a:pt x="44222" y="21480"/>
                    </a:lnTo>
                    <a:lnTo>
                      <a:pt x="44734" y="22111"/>
                    </a:lnTo>
                    <a:lnTo>
                      <a:pt x="45020" y="22421"/>
                    </a:lnTo>
                    <a:lnTo>
                      <a:pt x="45318" y="22695"/>
                    </a:lnTo>
                    <a:lnTo>
                      <a:pt x="45949" y="23195"/>
                    </a:lnTo>
                    <a:lnTo>
                      <a:pt x="46615" y="23624"/>
                    </a:lnTo>
                    <a:lnTo>
                      <a:pt x="47318" y="23969"/>
                    </a:lnTo>
                    <a:lnTo>
                      <a:pt x="48032" y="24255"/>
                    </a:lnTo>
                    <a:lnTo>
                      <a:pt x="48782" y="24469"/>
                    </a:lnTo>
                    <a:lnTo>
                      <a:pt x="49533" y="24612"/>
                    </a:lnTo>
                    <a:lnTo>
                      <a:pt x="50295" y="24683"/>
                    </a:lnTo>
                    <a:lnTo>
                      <a:pt x="51057" y="24683"/>
                    </a:lnTo>
                    <a:lnTo>
                      <a:pt x="51819" y="24612"/>
                    </a:lnTo>
                    <a:lnTo>
                      <a:pt x="52581" y="24469"/>
                    </a:lnTo>
                    <a:lnTo>
                      <a:pt x="53319" y="24255"/>
                    </a:lnTo>
                    <a:lnTo>
                      <a:pt x="54045" y="23969"/>
                    </a:lnTo>
                    <a:lnTo>
                      <a:pt x="54736" y="23624"/>
                    </a:lnTo>
                    <a:lnTo>
                      <a:pt x="55414" y="23195"/>
                    </a:lnTo>
                    <a:lnTo>
                      <a:pt x="56046" y="22695"/>
                    </a:lnTo>
                    <a:lnTo>
                      <a:pt x="56343" y="22421"/>
                    </a:lnTo>
                    <a:lnTo>
                      <a:pt x="56629" y="22111"/>
                    </a:lnTo>
                    <a:lnTo>
                      <a:pt x="57129" y="21480"/>
                    </a:lnTo>
                    <a:lnTo>
                      <a:pt x="57570" y="20814"/>
                    </a:lnTo>
                    <a:lnTo>
                      <a:pt x="57927" y="20111"/>
                    </a:lnTo>
                    <a:lnTo>
                      <a:pt x="58213" y="19385"/>
                    </a:lnTo>
                    <a:lnTo>
                      <a:pt x="58439" y="18647"/>
                    </a:lnTo>
                    <a:lnTo>
                      <a:pt x="58582" y="17885"/>
                    </a:lnTo>
                    <a:lnTo>
                      <a:pt x="58653" y="17111"/>
                    </a:lnTo>
                    <a:lnTo>
                      <a:pt x="58653" y="16349"/>
                    </a:lnTo>
                    <a:lnTo>
                      <a:pt x="58582" y="15575"/>
                    </a:lnTo>
                    <a:lnTo>
                      <a:pt x="58439" y="14825"/>
                    </a:lnTo>
                    <a:lnTo>
                      <a:pt x="58213" y="14074"/>
                    </a:lnTo>
                    <a:lnTo>
                      <a:pt x="57927" y="13360"/>
                    </a:lnTo>
                    <a:lnTo>
                      <a:pt x="57570" y="12657"/>
                    </a:lnTo>
                    <a:lnTo>
                      <a:pt x="57129" y="11991"/>
                    </a:lnTo>
                    <a:lnTo>
                      <a:pt x="56629" y="11360"/>
                    </a:lnTo>
                    <a:lnTo>
                      <a:pt x="56343" y="11062"/>
                    </a:lnTo>
                    <a:lnTo>
                      <a:pt x="56046" y="10776"/>
                    </a:lnTo>
                    <a:lnTo>
                      <a:pt x="55414" y="10288"/>
                    </a:lnTo>
                    <a:lnTo>
                      <a:pt x="54748" y="9859"/>
                    </a:lnTo>
                    <a:lnTo>
                      <a:pt x="54045" y="9502"/>
                    </a:lnTo>
                    <a:lnTo>
                      <a:pt x="53331" y="9216"/>
                    </a:lnTo>
                    <a:lnTo>
                      <a:pt x="52593" y="9002"/>
                    </a:lnTo>
                    <a:lnTo>
                      <a:pt x="51831" y="8859"/>
                    </a:lnTo>
                    <a:lnTo>
                      <a:pt x="51068" y="8788"/>
                    </a:lnTo>
                    <a:close/>
                    <a:moveTo>
                      <a:pt x="11907" y="1"/>
                    </a:moveTo>
                    <a:lnTo>
                      <a:pt x="10681" y="108"/>
                    </a:lnTo>
                    <a:lnTo>
                      <a:pt x="9490" y="346"/>
                    </a:lnTo>
                    <a:lnTo>
                      <a:pt x="8311" y="691"/>
                    </a:lnTo>
                    <a:lnTo>
                      <a:pt x="7192" y="1156"/>
                    </a:lnTo>
                    <a:lnTo>
                      <a:pt x="6109" y="1727"/>
                    </a:lnTo>
                    <a:lnTo>
                      <a:pt x="5097" y="2406"/>
                    </a:lnTo>
                    <a:lnTo>
                      <a:pt x="4144" y="3192"/>
                    </a:lnTo>
                    <a:lnTo>
                      <a:pt x="3703" y="3632"/>
                    </a:lnTo>
                    <a:lnTo>
                      <a:pt x="3394" y="3942"/>
                    </a:lnTo>
                    <a:lnTo>
                      <a:pt x="2965" y="4406"/>
                    </a:lnTo>
                    <a:lnTo>
                      <a:pt x="2203" y="5371"/>
                    </a:lnTo>
                    <a:lnTo>
                      <a:pt x="1560" y="6383"/>
                    </a:lnTo>
                    <a:lnTo>
                      <a:pt x="1024" y="7454"/>
                    </a:lnTo>
                    <a:lnTo>
                      <a:pt x="608" y="8550"/>
                    </a:lnTo>
                    <a:lnTo>
                      <a:pt x="286" y="9681"/>
                    </a:lnTo>
                    <a:lnTo>
                      <a:pt x="96" y="10836"/>
                    </a:lnTo>
                    <a:lnTo>
                      <a:pt x="0" y="11991"/>
                    </a:lnTo>
                    <a:lnTo>
                      <a:pt x="24" y="13146"/>
                    </a:lnTo>
                    <a:lnTo>
                      <a:pt x="155" y="14301"/>
                    </a:lnTo>
                    <a:lnTo>
                      <a:pt x="393" y="15444"/>
                    </a:lnTo>
                    <a:lnTo>
                      <a:pt x="751" y="16563"/>
                    </a:lnTo>
                    <a:lnTo>
                      <a:pt x="1215" y="17646"/>
                    </a:lnTo>
                    <a:lnTo>
                      <a:pt x="1786" y="18682"/>
                    </a:lnTo>
                    <a:lnTo>
                      <a:pt x="2465" y="19682"/>
                    </a:lnTo>
                    <a:lnTo>
                      <a:pt x="3263" y="20623"/>
                    </a:lnTo>
                    <a:lnTo>
                      <a:pt x="3703" y="21064"/>
                    </a:lnTo>
                    <a:lnTo>
                      <a:pt x="4144" y="21492"/>
                    </a:lnTo>
                    <a:lnTo>
                      <a:pt x="5097" y="22278"/>
                    </a:lnTo>
                    <a:lnTo>
                      <a:pt x="6109" y="22969"/>
                    </a:lnTo>
                    <a:lnTo>
                      <a:pt x="7180" y="23540"/>
                    </a:lnTo>
                    <a:lnTo>
                      <a:pt x="8311" y="24005"/>
                    </a:lnTo>
                    <a:lnTo>
                      <a:pt x="9478" y="24350"/>
                    </a:lnTo>
                    <a:lnTo>
                      <a:pt x="10681" y="24576"/>
                    </a:lnTo>
                    <a:lnTo>
                      <a:pt x="11907" y="24695"/>
                    </a:lnTo>
                    <a:lnTo>
                      <a:pt x="12526" y="24695"/>
                    </a:lnTo>
                    <a:lnTo>
                      <a:pt x="13181" y="24683"/>
                    </a:lnTo>
                    <a:lnTo>
                      <a:pt x="14443" y="24576"/>
                    </a:lnTo>
                    <a:lnTo>
                      <a:pt x="15646" y="24362"/>
                    </a:lnTo>
                    <a:lnTo>
                      <a:pt x="16789" y="24028"/>
                    </a:lnTo>
                    <a:lnTo>
                      <a:pt x="17861" y="23588"/>
                    </a:lnTo>
                    <a:lnTo>
                      <a:pt x="18885" y="23040"/>
                    </a:lnTo>
                    <a:lnTo>
                      <a:pt x="19837" y="22385"/>
                    </a:lnTo>
                    <a:lnTo>
                      <a:pt x="20742" y="21623"/>
                    </a:lnTo>
                    <a:lnTo>
                      <a:pt x="21159" y="21195"/>
                    </a:lnTo>
                    <a:lnTo>
                      <a:pt x="21516" y="20825"/>
                    </a:lnTo>
                    <a:lnTo>
                      <a:pt x="22147" y="20028"/>
                    </a:lnTo>
                    <a:lnTo>
                      <a:pt x="22695" y="19170"/>
                    </a:lnTo>
                    <a:lnTo>
                      <a:pt x="23147" y="18242"/>
                    </a:lnTo>
                    <a:lnTo>
                      <a:pt x="23516" y="17253"/>
                    </a:lnTo>
                    <a:lnTo>
                      <a:pt x="23790" y="16206"/>
                    </a:lnTo>
                    <a:lnTo>
                      <a:pt x="23969" y="15086"/>
                    </a:lnTo>
                    <a:lnTo>
                      <a:pt x="24052" y="13908"/>
                    </a:lnTo>
                    <a:lnTo>
                      <a:pt x="24064" y="13289"/>
                    </a:lnTo>
                    <a:lnTo>
                      <a:pt x="24064" y="12753"/>
                    </a:lnTo>
                    <a:lnTo>
                      <a:pt x="23981" y="11705"/>
                    </a:lnTo>
                    <a:lnTo>
                      <a:pt x="23885" y="11181"/>
                    </a:lnTo>
                    <a:lnTo>
                      <a:pt x="12526" y="11181"/>
                    </a:lnTo>
                    <a:lnTo>
                      <a:pt x="12526" y="14574"/>
                    </a:lnTo>
                    <a:lnTo>
                      <a:pt x="20599" y="14574"/>
                    </a:lnTo>
                    <a:lnTo>
                      <a:pt x="20480" y="15265"/>
                    </a:lnTo>
                    <a:lnTo>
                      <a:pt x="20159" y="16491"/>
                    </a:lnTo>
                    <a:lnTo>
                      <a:pt x="19694" y="17563"/>
                    </a:lnTo>
                    <a:lnTo>
                      <a:pt x="19099" y="18456"/>
                    </a:lnTo>
                    <a:lnTo>
                      <a:pt x="18754" y="18825"/>
                    </a:lnTo>
                    <a:lnTo>
                      <a:pt x="18420" y="19135"/>
                    </a:lnTo>
                    <a:lnTo>
                      <a:pt x="17706" y="19682"/>
                    </a:lnTo>
                    <a:lnTo>
                      <a:pt x="16968" y="20147"/>
                    </a:lnTo>
                    <a:lnTo>
                      <a:pt x="16194" y="20540"/>
                    </a:lnTo>
                    <a:lnTo>
                      <a:pt x="15384" y="20849"/>
                    </a:lnTo>
                    <a:lnTo>
                      <a:pt x="14562" y="21075"/>
                    </a:lnTo>
                    <a:lnTo>
                      <a:pt x="13729" y="21230"/>
                    </a:lnTo>
                    <a:lnTo>
                      <a:pt x="12884" y="21302"/>
                    </a:lnTo>
                    <a:lnTo>
                      <a:pt x="12038" y="21290"/>
                    </a:lnTo>
                    <a:lnTo>
                      <a:pt x="11193" y="21195"/>
                    </a:lnTo>
                    <a:lnTo>
                      <a:pt x="10359" y="21028"/>
                    </a:lnTo>
                    <a:lnTo>
                      <a:pt x="9538" y="20778"/>
                    </a:lnTo>
                    <a:lnTo>
                      <a:pt x="8752" y="20456"/>
                    </a:lnTo>
                    <a:lnTo>
                      <a:pt x="7978" y="20052"/>
                    </a:lnTo>
                    <a:lnTo>
                      <a:pt x="7252" y="19563"/>
                    </a:lnTo>
                    <a:lnTo>
                      <a:pt x="6561" y="18992"/>
                    </a:lnTo>
                    <a:lnTo>
                      <a:pt x="6240" y="18682"/>
                    </a:lnTo>
                    <a:lnTo>
                      <a:pt x="5918" y="18349"/>
                    </a:lnTo>
                    <a:lnTo>
                      <a:pt x="5358" y="17634"/>
                    </a:lnTo>
                    <a:lnTo>
                      <a:pt x="4870" y="16884"/>
                    </a:lnTo>
                    <a:lnTo>
                      <a:pt x="4465" y="16099"/>
                    </a:lnTo>
                    <a:lnTo>
                      <a:pt x="4144" y="15289"/>
                    </a:lnTo>
                    <a:lnTo>
                      <a:pt x="3906" y="14455"/>
                    </a:lnTo>
                    <a:lnTo>
                      <a:pt x="3739" y="13610"/>
                    </a:lnTo>
                    <a:lnTo>
                      <a:pt x="3668" y="12753"/>
                    </a:lnTo>
                    <a:lnTo>
                      <a:pt x="3668" y="11895"/>
                    </a:lnTo>
                    <a:lnTo>
                      <a:pt x="3739" y="11038"/>
                    </a:lnTo>
                    <a:lnTo>
                      <a:pt x="3906" y="10193"/>
                    </a:lnTo>
                    <a:lnTo>
                      <a:pt x="4144" y="9359"/>
                    </a:lnTo>
                    <a:lnTo>
                      <a:pt x="4465" y="8550"/>
                    </a:lnTo>
                    <a:lnTo>
                      <a:pt x="4870" y="7764"/>
                    </a:lnTo>
                    <a:lnTo>
                      <a:pt x="5358" y="7014"/>
                    </a:lnTo>
                    <a:lnTo>
                      <a:pt x="5918" y="6299"/>
                    </a:lnTo>
                    <a:lnTo>
                      <a:pt x="6240" y="5966"/>
                    </a:lnTo>
                    <a:lnTo>
                      <a:pt x="6549" y="5656"/>
                    </a:lnTo>
                    <a:lnTo>
                      <a:pt x="7216" y="5085"/>
                    </a:lnTo>
                    <a:lnTo>
                      <a:pt x="7942" y="4585"/>
                    </a:lnTo>
                    <a:lnTo>
                      <a:pt x="8704" y="4180"/>
                    </a:lnTo>
                    <a:lnTo>
                      <a:pt x="9514" y="3835"/>
                    </a:lnTo>
                    <a:lnTo>
                      <a:pt x="10347" y="3585"/>
                    </a:lnTo>
                    <a:lnTo>
                      <a:pt x="11205" y="3430"/>
                    </a:lnTo>
                    <a:lnTo>
                      <a:pt x="12086" y="3347"/>
                    </a:lnTo>
                    <a:lnTo>
                      <a:pt x="12955" y="3347"/>
                    </a:lnTo>
                    <a:lnTo>
                      <a:pt x="13800" y="3418"/>
                    </a:lnTo>
                    <a:lnTo>
                      <a:pt x="14622" y="3573"/>
                    </a:lnTo>
                    <a:lnTo>
                      <a:pt x="15432" y="3811"/>
                    </a:lnTo>
                    <a:lnTo>
                      <a:pt x="16206" y="4120"/>
                    </a:lnTo>
                    <a:lnTo>
                      <a:pt x="16944" y="4501"/>
                    </a:lnTo>
                    <a:lnTo>
                      <a:pt x="17646" y="4966"/>
                    </a:lnTo>
                    <a:lnTo>
                      <a:pt x="18313" y="5490"/>
                    </a:lnTo>
                    <a:lnTo>
                      <a:pt x="18623" y="5775"/>
                    </a:lnTo>
                    <a:lnTo>
                      <a:pt x="21004" y="3394"/>
                    </a:lnTo>
                    <a:lnTo>
                      <a:pt x="20563" y="2989"/>
                    </a:lnTo>
                    <a:lnTo>
                      <a:pt x="19647" y="2251"/>
                    </a:lnTo>
                    <a:lnTo>
                      <a:pt x="18670" y="1608"/>
                    </a:lnTo>
                    <a:lnTo>
                      <a:pt x="17634" y="1072"/>
                    </a:lnTo>
                    <a:lnTo>
                      <a:pt x="16551" y="644"/>
                    </a:lnTo>
                    <a:lnTo>
                      <a:pt x="15432" y="322"/>
                    </a:lnTo>
                    <a:lnTo>
                      <a:pt x="14289" y="108"/>
                    </a:lnTo>
                    <a:lnTo>
                      <a:pt x="13122" y="1"/>
                    </a:lnTo>
                    <a:close/>
                    <a:moveTo>
                      <a:pt x="90111" y="8752"/>
                    </a:moveTo>
                    <a:lnTo>
                      <a:pt x="89372" y="8824"/>
                    </a:lnTo>
                    <a:lnTo>
                      <a:pt x="88646" y="8955"/>
                    </a:lnTo>
                    <a:lnTo>
                      <a:pt x="87932" y="9169"/>
                    </a:lnTo>
                    <a:lnTo>
                      <a:pt x="87253" y="9455"/>
                    </a:lnTo>
                    <a:lnTo>
                      <a:pt x="86598" y="9812"/>
                    </a:lnTo>
                    <a:lnTo>
                      <a:pt x="85991" y="10229"/>
                    </a:lnTo>
                    <a:lnTo>
                      <a:pt x="85419" y="10717"/>
                    </a:lnTo>
                    <a:lnTo>
                      <a:pt x="85157" y="10979"/>
                    </a:lnTo>
                    <a:lnTo>
                      <a:pt x="84884" y="11276"/>
                    </a:lnTo>
                    <a:lnTo>
                      <a:pt x="84407" y="11895"/>
                    </a:lnTo>
                    <a:lnTo>
                      <a:pt x="83979" y="12562"/>
                    </a:lnTo>
                    <a:lnTo>
                      <a:pt x="83633" y="13265"/>
                    </a:lnTo>
                    <a:lnTo>
                      <a:pt x="83348" y="13991"/>
                    </a:lnTo>
                    <a:lnTo>
                      <a:pt x="83145" y="14753"/>
                    </a:lnTo>
                    <a:lnTo>
                      <a:pt x="83014" y="15527"/>
                    </a:lnTo>
                    <a:lnTo>
                      <a:pt x="82967" y="16313"/>
                    </a:lnTo>
                    <a:lnTo>
                      <a:pt x="82979" y="16718"/>
                    </a:lnTo>
                    <a:lnTo>
                      <a:pt x="82967" y="17111"/>
                    </a:lnTo>
                    <a:lnTo>
                      <a:pt x="83038" y="17896"/>
                    </a:lnTo>
                    <a:lnTo>
                      <a:pt x="83169" y="18670"/>
                    </a:lnTo>
                    <a:lnTo>
                      <a:pt x="83383" y="19420"/>
                    </a:lnTo>
                    <a:lnTo>
                      <a:pt x="83669" y="20147"/>
                    </a:lnTo>
                    <a:lnTo>
                      <a:pt x="84026" y="20837"/>
                    </a:lnTo>
                    <a:lnTo>
                      <a:pt x="84467" y="21492"/>
                    </a:lnTo>
                    <a:lnTo>
                      <a:pt x="84955" y="22099"/>
                    </a:lnTo>
                    <a:lnTo>
                      <a:pt x="85241" y="22385"/>
                    </a:lnTo>
                    <a:lnTo>
                      <a:pt x="85515" y="22659"/>
                    </a:lnTo>
                    <a:lnTo>
                      <a:pt x="86122" y="23171"/>
                    </a:lnTo>
                    <a:lnTo>
                      <a:pt x="86765" y="23600"/>
                    </a:lnTo>
                    <a:lnTo>
                      <a:pt x="87444" y="23969"/>
                    </a:lnTo>
                    <a:lnTo>
                      <a:pt x="88158" y="24266"/>
                    </a:lnTo>
                    <a:lnTo>
                      <a:pt x="88908" y="24481"/>
                    </a:lnTo>
                    <a:lnTo>
                      <a:pt x="89670" y="24624"/>
                    </a:lnTo>
                    <a:lnTo>
                      <a:pt x="90456" y="24695"/>
                    </a:lnTo>
                    <a:lnTo>
                      <a:pt x="91385" y="24695"/>
                    </a:lnTo>
                    <a:lnTo>
                      <a:pt x="92444" y="24564"/>
                    </a:lnTo>
                    <a:lnTo>
                      <a:pt x="93468" y="24290"/>
                    </a:lnTo>
                    <a:lnTo>
                      <a:pt x="94445" y="23862"/>
                    </a:lnTo>
                    <a:lnTo>
                      <a:pt x="94909" y="23588"/>
                    </a:lnTo>
                    <a:lnTo>
                      <a:pt x="95278" y="23350"/>
                    </a:lnTo>
                    <a:lnTo>
                      <a:pt x="95981" y="22802"/>
                    </a:lnTo>
                    <a:lnTo>
                      <a:pt x="96624" y="22195"/>
                    </a:lnTo>
                    <a:lnTo>
                      <a:pt x="97207" y="21528"/>
                    </a:lnTo>
                    <a:lnTo>
                      <a:pt x="97469" y="21171"/>
                    </a:lnTo>
                    <a:lnTo>
                      <a:pt x="94766" y="19349"/>
                    </a:lnTo>
                    <a:lnTo>
                      <a:pt x="94600" y="19599"/>
                    </a:lnTo>
                    <a:lnTo>
                      <a:pt x="94242" y="20052"/>
                    </a:lnTo>
                    <a:lnTo>
                      <a:pt x="93814" y="20456"/>
                    </a:lnTo>
                    <a:lnTo>
                      <a:pt x="93361" y="20802"/>
                    </a:lnTo>
                    <a:lnTo>
                      <a:pt x="92849" y="21087"/>
                    </a:lnTo>
                    <a:lnTo>
                      <a:pt x="92313" y="21302"/>
                    </a:lnTo>
                    <a:lnTo>
                      <a:pt x="91754" y="21457"/>
                    </a:lnTo>
                    <a:lnTo>
                      <a:pt x="91170" y="21528"/>
                    </a:lnTo>
                    <a:lnTo>
                      <a:pt x="90873" y="21540"/>
                    </a:lnTo>
                    <a:lnTo>
                      <a:pt x="90563" y="21540"/>
                    </a:lnTo>
                    <a:lnTo>
                      <a:pt x="89956" y="21468"/>
                    </a:lnTo>
                    <a:lnTo>
                      <a:pt x="89372" y="21314"/>
                    </a:lnTo>
                    <a:lnTo>
                      <a:pt x="88825" y="21064"/>
                    </a:lnTo>
                    <a:lnTo>
                      <a:pt x="88313" y="20754"/>
                    </a:lnTo>
                    <a:lnTo>
                      <a:pt x="87860" y="20361"/>
                    </a:lnTo>
                    <a:lnTo>
                      <a:pt x="87467" y="19909"/>
                    </a:lnTo>
                    <a:lnTo>
                      <a:pt x="87134" y="19397"/>
                    </a:lnTo>
                    <a:lnTo>
                      <a:pt x="87003" y="19111"/>
                    </a:lnTo>
                    <a:lnTo>
                      <a:pt x="97660" y="14705"/>
                    </a:lnTo>
                    <a:lnTo>
                      <a:pt x="97302" y="13801"/>
                    </a:lnTo>
                    <a:lnTo>
                      <a:pt x="97136" y="13396"/>
                    </a:lnTo>
                    <a:lnTo>
                      <a:pt x="96743" y="12610"/>
                    </a:lnTo>
                    <a:lnTo>
                      <a:pt x="96517" y="12241"/>
                    </a:lnTo>
                    <a:lnTo>
                      <a:pt x="96231" y="11800"/>
                    </a:lnTo>
                    <a:lnTo>
                      <a:pt x="95588" y="11002"/>
                    </a:lnTo>
                    <a:lnTo>
                      <a:pt x="95219" y="10621"/>
                    </a:lnTo>
                    <a:lnTo>
                      <a:pt x="94992" y="10419"/>
                    </a:lnTo>
                    <a:lnTo>
                      <a:pt x="94516" y="10026"/>
                    </a:lnTo>
                    <a:lnTo>
                      <a:pt x="93992" y="9681"/>
                    </a:lnTo>
                    <a:lnTo>
                      <a:pt x="93456" y="9395"/>
                    </a:lnTo>
                    <a:lnTo>
                      <a:pt x="93171" y="9276"/>
                    </a:lnTo>
                    <a:lnTo>
                      <a:pt x="92849" y="9145"/>
                    </a:lnTo>
                    <a:lnTo>
                      <a:pt x="92194" y="8955"/>
                    </a:lnTo>
                    <a:lnTo>
                      <a:pt x="91516" y="8812"/>
                    </a:lnTo>
                    <a:lnTo>
                      <a:pt x="90837" y="8752"/>
                    </a:lnTo>
                    <a:close/>
                    <a:moveTo>
                      <a:pt x="67750" y="8764"/>
                    </a:moveTo>
                    <a:lnTo>
                      <a:pt x="67369" y="8776"/>
                    </a:lnTo>
                    <a:lnTo>
                      <a:pt x="66619" y="8847"/>
                    </a:lnTo>
                    <a:lnTo>
                      <a:pt x="65892" y="9002"/>
                    </a:lnTo>
                    <a:lnTo>
                      <a:pt x="65178" y="9228"/>
                    </a:lnTo>
                    <a:lnTo>
                      <a:pt x="64499" y="9538"/>
                    </a:lnTo>
                    <a:lnTo>
                      <a:pt x="63856" y="9895"/>
                    </a:lnTo>
                    <a:lnTo>
                      <a:pt x="63249" y="10336"/>
                    </a:lnTo>
                    <a:lnTo>
                      <a:pt x="62678" y="10824"/>
                    </a:lnTo>
                    <a:lnTo>
                      <a:pt x="62416" y="11098"/>
                    </a:lnTo>
                    <a:lnTo>
                      <a:pt x="62142" y="11395"/>
                    </a:lnTo>
                    <a:lnTo>
                      <a:pt x="61642" y="12003"/>
                    </a:lnTo>
                    <a:lnTo>
                      <a:pt x="61213" y="12657"/>
                    </a:lnTo>
                    <a:lnTo>
                      <a:pt x="60844" y="13348"/>
                    </a:lnTo>
                    <a:lnTo>
                      <a:pt x="60546" y="14062"/>
                    </a:lnTo>
                    <a:lnTo>
                      <a:pt x="60332" y="14813"/>
                    </a:lnTo>
                    <a:lnTo>
                      <a:pt x="60189" y="15587"/>
                    </a:lnTo>
                    <a:lnTo>
                      <a:pt x="60130" y="16360"/>
                    </a:lnTo>
                    <a:lnTo>
                      <a:pt x="60130" y="16753"/>
                    </a:lnTo>
                    <a:lnTo>
                      <a:pt x="60130" y="17158"/>
                    </a:lnTo>
                    <a:lnTo>
                      <a:pt x="60189" y="17932"/>
                    </a:lnTo>
                    <a:lnTo>
                      <a:pt x="60344" y="18706"/>
                    </a:lnTo>
                    <a:lnTo>
                      <a:pt x="60558" y="19444"/>
                    </a:lnTo>
                    <a:lnTo>
                      <a:pt x="60844" y="20159"/>
                    </a:lnTo>
                    <a:lnTo>
                      <a:pt x="61213" y="20849"/>
                    </a:lnTo>
                    <a:lnTo>
                      <a:pt x="61642" y="21492"/>
                    </a:lnTo>
                    <a:lnTo>
                      <a:pt x="62142" y="22088"/>
                    </a:lnTo>
                    <a:lnTo>
                      <a:pt x="62416" y="22373"/>
                    </a:lnTo>
                    <a:lnTo>
                      <a:pt x="62678" y="22647"/>
                    </a:lnTo>
                    <a:lnTo>
                      <a:pt x="63249" y="23135"/>
                    </a:lnTo>
                    <a:lnTo>
                      <a:pt x="63856" y="23576"/>
                    </a:lnTo>
                    <a:lnTo>
                      <a:pt x="64511" y="23933"/>
                    </a:lnTo>
                    <a:lnTo>
                      <a:pt x="65190" y="24231"/>
                    </a:lnTo>
                    <a:lnTo>
                      <a:pt x="65892" y="24457"/>
                    </a:lnTo>
                    <a:lnTo>
                      <a:pt x="66619" y="24612"/>
                    </a:lnTo>
                    <a:lnTo>
                      <a:pt x="67369" y="24683"/>
                    </a:lnTo>
                    <a:lnTo>
                      <a:pt x="67750" y="24695"/>
                    </a:lnTo>
                    <a:lnTo>
                      <a:pt x="68083" y="24683"/>
                    </a:lnTo>
                    <a:lnTo>
                      <a:pt x="68714" y="24636"/>
                    </a:lnTo>
                    <a:lnTo>
                      <a:pt x="69322" y="24517"/>
                    </a:lnTo>
                    <a:lnTo>
                      <a:pt x="69881" y="24350"/>
                    </a:lnTo>
                    <a:lnTo>
                      <a:pt x="70405" y="24124"/>
                    </a:lnTo>
                    <a:lnTo>
                      <a:pt x="70893" y="23838"/>
                    </a:lnTo>
                    <a:lnTo>
                      <a:pt x="71334" y="23493"/>
                    </a:lnTo>
                    <a:lnTo>
                      <a:pt x="71739" y="23100"/>
                    </a:lnTo>
                    <a:lnTo>
                      <a:pt x="71929" y="22873"/>
                    </a:lnTo>
                    <a:lnTo>
                      <a:pt x="72048" y="22873"/>
                    </a:lnTo>
                    <a:lnTo>
                      <a:pt x="72048" y="24016"/>
                    </a:lnTo>
                    <a:lnTo>
                      <a:pt x="72036" y="24576"/>
                    </a:lnTo>
                    <a:lnTo>
                      <a:pt x="71893" y="25576"/>
                    </a:lnTo>
                    <a:lnTo>
                      <a:pt x="71620" y="26445"/>
                    </a:lnTo>
                    <a:lnTo>
                      <a:pt x="71191" y="27172"/>
                    </a:lnTo>
                    <a:lnTo>
                      <a:pt x="70917" y="27493"/>
                    </a:lnTo>
                    <a:lnTo>
                      <a:pt x="70596" y="27791"/>
                    </a:lnTo>
                    <a:lnTo>
                      <a:pt x="69881" y="28255"/>
                    </a:lnTo>
                    <a:lnTo>
                      <a:pt x="69083" y="28565"/>
                    </a:lnTo>
                    <a:lnTo>
                      <a:pt x="68238" y="28708"/>
                    </a:lnTo>
                    <a:lnTo>
                      <a:pt x="67809" y="28696"/>
                    </a:lnTo>
                    <a:lnTo>
                      <a:pt x="67464" y="28696"/>
                    </a:lnTo>
                    <a:lnTo>
                      <a:pt x="66809" y="28589"/>
                    </a:lnTo>
                    <a:lnTo>
                      <a:pt x="66166" y="28374"/>
                    </a:lnTo>
                    <a:lnTo>
                      <a:pt x="65583" y="28053"/>
                    </a:lnTo>
                    <a:lnTo>
                      <a:pt x="65309" y="27850"/>
                    </a:lnTo>
                    <a:lnTo>
                      <a:pt x="65059" y="27636"/>
                    </a:lnTo>
                    <a:lnTo>
                      <a:pt x="64630" y="27184"/>
                    </a:lnTo>
                    <a:lnTo>
                      <a:pt x="64249" y="26684"/>
                    </a:lnTo>
                    <a:lnTo>
                      <a:pt x="63928" y="26136"/>
                    </a:lnTo>
                    <a:lnTo>
                      <a:pt x="63809" y="25850"/>
                    </a:lnTo>
                    <a:lnTo>
                      <a:pt x="60749" y="27112"/>
                    </a:lnTo>
                    <a:lnTo>
                      <a:pt x="60975" y="27600"/>
                    </a:lnTo>
                    <a:lnTo>
                      <a:pt x="61523" y="28517"/>
                    </a:lnTo>
                    <a:lnTo>
                      <a:pt x="62166" y="29339"/>
                    </a:lnTo>
                    <a:lnTo>
                      <a:pt x="62928" y="30077"/>
                    </a:lnTo>
                    <a:lnTo>
                      <a:pt x="63344" y="30410"/>
                    </a:lnTo>
                    <a:lnTo>
                      <a:pt x="63833" y="30756"/>
                    </a:lnTo>
                    <a:lnTo>
                      <a:pt x="64892" y="31303"/>
                    </a:lnTo>
                    <a:lnTo>
                      <a:pt x="66023" y="31660"/>
                    </a:lnTo>
                    <a:lnTo>
                      <a:pt x="67202" y="31827"/>
                    </a:lnTo>
                    <a:lnTo>
                      <a:pt x="68178" y="31827"/>
                    </a:lnTo>
                    <a:lnTo>
                      <a:pt x="68929" y="31780"/>
                    </a:lnTo>
                    <a:lnTo>
                      <a:pt x="69667" y="31660"/>
                    </a:lnTo>
                    <a:lnTo>
                      <a:pt x="70381" y="31470"/>
                    </a:lnTo>
                    <a:lnTo>
                      <a:pt x="71072" y="31196"/>
                    </a:lnTo>
                    <a:lnTo>
                      <a:pt x="71739" y="30875"/>
                    </a:lnTo>
                    <a:lnTo>
                      <a:pt x="72370" y="30470"/>
                    </a:lnTo>
                    <a:lnTo>
                      <a:pt x="72965" y="30005"/>
                    </a:lnTo>
                    <a:lnTo>
                      <a:pt x="73239" y="29755"/>
                    </a:lnTo>
                    <a:lnTo>
                      <a:pt x="73501" y="29493"/>
                    </a:lnTo>
                    <a:lnTo>
                      <a:pt x="73965" y="28910"/>
                    </a:lnTo>
                    <a:lnTo>
                      <a:pt x="74358" y="28267"/>
                    </a:lnTo>
                    <a:lnTo>
                      <a:pt x="74691" y="27553"/>
                    </a:lnTo>
                    <a:lnTo>
                      <a:pt x="74965" y="26767"/>
                    </a:lnTo>
                    <a:lnTo>
                      <a:pt x="75156" y="25933"/>
                    </a:lnTo>
                    <a:lnTo>
                      <a:pt x="75299" y="25017"/>
                    </a:lnTo>
                    <a:lnTo>
                      <a:pt x="75358" y="24040"/>
                    </a:lnTo>
                    <a:lnTo>
                      <a:pt x="75370" y="23528"/>
                    </a:lnTo>
                    <a:lnTo>
                      <a:pt x="75370" y="9240"/>
                    </a:lnTo>
                    <a:lnTo>
                      <a:pt x="72048" y="9240"/>
                    </a:lnTo>
                    <a:lnTo>
                      <a:pt x="72048" y="10538"/>
                    </a:lnTo>
                    <a:lnTo>
                      <a:pt x="71929" y="10538"/>
                    </a:lnTo>
                    <a:lnTo>
                      <a:pt x="71750" y="10336"/>
                    </a:lnTo>
                    <a:lnTo>
                      <a:pt x="71358" y="9967"/>
                    </a:lnTo>
                    <a:lnTo>
                      <a:pt x="70917" y="9645"/>
                    </a:lnTo>
                    <a:lnTo>
                      <a:pt x="70453" y="9383"/>
                    </a:lnTo>
                    <a:lnTo>
                      <a:pt x="70203" y="9276"/>
                    </a:lnTo>
                    <a:lnTo>
                      <a:pt x="69905" y="9145"/>
                    </a:lnTo>
                    <a:lnTo>
                      <a:pt x="69310" y="8955"/>
                    </a:lnTo>
                    <a:lnTo>
                      <a:pt x="68690" y="8824"/>
                    </a:lnTo>
                    <a:lnTo>
                      <a:pt x="68059" y="8764"/>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 name="Google Shape;64;p6"/>
              <p:cNvGrpSpPr/>
              <p:nvPr/>
            </p:nvGrpSpPr>
            <p:grpSpPr>
              <a:xfrm>
                <a:off x="1682774" y="4617610"/>
                <a:ext cx="497005" cy="149188"/>
                <a:chOff x="1682774" y="4617610"/>
                <a:chExt cx="497005" cy="149188"/>
              </a:xfrm>
            </p:grpSpPr>
            <p:sp>
              <p:nvSpPr>
                <p:cNvPr id="65" name="Google Shape;65;p6"/>
                <p:cNvSpPr/>
                <p:nvPr/>
              </p:nvSpPr>
              <p:spPr>
                <a:xfrm>
                  <a:off x="1682774" y="4617610"/>
                  <a:ext cx="130752" cy="149188"/>
                </a:xfrm>
                <a:custGeom>
                  <a:rect b="b" l="l" r="r" t="t"/>
                  <a:pathLst>
                    <a:path extrusionOk="0" h="22553" w="19766">
                      <a:moveTo>
                        <a:pt x="10765" y="1"/>
                      </a:moveTo>
                      <a:lnTo>
                        <a:pt x="10193" y="25"/>
                      </a:lnTo>
                      <a:lnTo>
                        <a:pt x="9086" y="156"/>
                      </a:lnTo>
                      <a:lnTo>
                        <a:pt x="8014" y="406"/>
                      </a:lnTo>
                      <a:lnTo>
                        <a:pt x="6978" y="751"/>
                      </a:lnTo>
                      <a:lnTo>
                        <a:pt x="6002" y="1192"/>
                      </a:lnTo>
                      <a:lnTo>
                        <a:pt x="5085" y="1715"/>
                      </a:lnTo>
                      <a:lnTo>
                        <a:pt x="4216" y="2335"/>
                      </a:lnTo>
                      <a:lnTo>
                        <a:pt x="3418" y="3025"/>
                      </a:lnTo>
                      <a:lnTo>
                        <a:pt x="2692" y="3787"/>
                      </a:lnTo>
                      <a:lnTo>
                        <a:pt x="2037" y="4621"/>
                      </a:lnTo>
                      <a:lnTo>
                        <a:pt x="1453" y="5514"/>
                      </a:lnTo>
                      <a:lnTo>
                        <a:pt x="977" y="6466"/>
                      </a:lnTo>
                      <a:lnTo>
                        <a:pt x="572" y="7466"/>
                      </a:lnTo>
                      <a:lnTo>
                        <a:pt x="275" y="8502"/>
                      </a:lnTo>
                      <a:lnTo>
                        <a:pt x="84" y="9586"/>
                      </a:lnTo>
                      <a:lnTo>
                        <a:pt x="1" y="10693"/>
                      </a:lnTo>
                      <a:lnTo>
                        <a:pt x="1" y="11265"/>
                      </a:lnTo>
                      <a:lnTo>
                        <a:pt x="1" y="11729"/>
                      </a:lnTo>
                      <a:lnTo>
                        <a:pt x="13" y="12300"/>
                      </a:lnTo>
                      <a:lnTo>
                        <a:pt x="144" y="13408"/>
                      </a:lnTo>
                      <a:lnTo>
                        <a:pt x="382" y="14479"/>
                      </a:lnTo>
                      <a:lnTo>
                        <a:pt x="727" y="15503"/>
                      </a:lnTo>
                      <a:lnTo>
                        <a:pt x="1168" y="16480"/>
                      </a:lnTo>
                      <a:lnTo>
                        <a:pt x="1692" y="17408"/>
                      </a:lnTo>
                      <a:lnTo>
                        <a:pt x="2299" y="18278"/>
                      </a:lnTo>
                      <a:lnTo>
                        <a:pt x="2977" y="19087"/>
                      </a:lnTo>
                      <a:lnTo>
                        <a:pt x="3740" y="19814"/>
                      </a:lnTo>
                      <a:lnTo>
                        <a:pt x="4573" y="20480"/>
                      </a:lnTo>
                      <a:lnTo>
                        <a:pt x="5466" y="21052"/>
                      </a:lnTo>
                      <a:lnTo>
                        <a:pt x="6407" y="21552"/>
                      </a:lnTo>
                      <a:lnTo>
                        <a:pt x="7407" y="21945"/>
                      </a:lnTo>
                      <a:lnTo>
                        <a:pt x="8443" y="22254"/>
                      </a:lnTo>
                      <a:lnTo>
                        <a:pt x="9526" y="22457"/>
                      </a:lnTo>
                      <a:lnTo>
                        <a:pt x="10634" y="22552"/>
                      </a:lnTo>
                      <a:lnTo>
                        <a:pt x="11205" y="22552"/>
                      </a:lnTo>
                      <a:lnTo>
                        <a:pt x="11836" y="22540"/>
                      </a:lnTo>
                      <a:lnTo>
                        <a:pt x="13074" y="22409"/>
                      </a:lnTo>
                      <a:lnTo>
                        <a:pt x="14301" y="22147"/>
                      </a:lnTo>
                      <a:lnTo>
                        <a:pt x="15480" y="21742"/>
                      </a:lnTo>
                      <a:lnTo>
                        <a:pt x="16063" y="21492"/>
                      </a:lnTo>
                      <a:lnTo>
                        <a:pt x="16587" y="21242"/>
                      </a:lnTo>
                      <a:lnTo>
                        <a:pt x="17599" y="20647"/>
                      </a:lnTo>
                      <a:lnTo>
                        <a:pt x="18528" y="19933"/>
                      </a:lnTo>
                      <a:lnTo>
                        <a:pt x="19373" y="19123"/>
                      </a:lnTo>
                      <a:lnTo>
                        <a:pt x="19766" y="18682"/>
                      </a:lnTo>
                      <a:lnTo>
                        <a:pt x="17825" y="16742"/>
                      </a:lnTo>
                      <a:lnTo>
                        <a:pt x="17516" y="17111"/>
                      </a:lnTo>
                      <a:lnTo>
                        <a:pt x="16837" y="17789"/>
                      </a:lnTo>
                      <a:lnTo>
                        <a:pt x="16087" y="18373"/>
                      </a:lnTo>
                      <a:lnTo>
                        <a:pt x="15289" y="18873"/>
                      </a:lnTo>
                      <a:lnTo>
                        <a:pt x="14432" y="19278"/>
                      </a:lnTo>
                      <a:lnTo>
                        <a:pt x="13551" y="19587"/>
                      </a:lnTo>
                      <a:lnTo>
                        <a:pt x="12622" y="19790"/>
                      </a:lnTo>
                      <a:lnTo>
                        <a:pt x="11669" y="19897"/>
                      </a:lnTo>
                      <a:lnTo>
                        <a:pt x="10776" y="19897"/>
                      </a:lnTo>
                      <a:lnTo>
                        <a:pt x="9943" y="19837"/>
                      </a:lnTo>
                      <a:lnTo>
                        <a:pt x="9133" y="19683"/>
                      </a:lnTo>
                      <a:lnTo>
                        <a:pt x="8347" y="19468"/>
                      </a:lnTo>
                      <a:lnTo>
                        <a:pt x="7585" y="19159"/>
                      </a:lnTo>
                      <a:lnTo>
                        <a:pt x="6871" y="18778"/>
                      </a:lnTo>
                      <a:lnTo>
                        <a:pt x="6180" y="18325"/>
                      </a:lnTo>
                      <a:lnTo>
                        <a:pt x="5537" y="17813"/>
                      </a:lnTo>
                      <a:lnTo>
                        <a:pt x="5240" y="17516"/>
                      </a:lnTo>
                      <a:lnTo>
                        <a:pt x="4942" y="17218"/>
                      </a:lnTo>
                      <a:lnTo>
                        <a:pt x="4406" y="16575"/>
                      </a:lnTo>
                      <a:lnTo>
                        <a:pt x="3954" y="15884"/>
                      </a:lnTo>
                      <a:lnTo>
                        <a:pt x="3573" y="15158"/>
                      </a:lnTo>
                      <a:lnTo>
                        <a:pt x="3275" y="14372"/>
                      </a:lnTo>
                      <a:lnTo>
                        <a:pt x="3049" y="13551"/>
                      </a:lnTo>
                      <a:lnTo>
                        <a:pt x="2894" y="12682"/>
                      </a:lnTo>
                      <a:lnTo>
                        <a:pt x="2823" y="11765"/>
                      </a:lnTo>
                      <a:lnTo>
                        <a:pt x="2811" y="11288"/>
                      </a:lnTo>
                      <a:lnTo>
                        <a:pt x="2823" y="10800"/>
                      </a:lnTo>
                      <a:lnTo>
                        <a:pt x="2894" y="9883"/>
                      </a:lnTo>
                      <a:lnTo>
                        <a:pt x="3049" y="9014"/>
                      </a:lnTo>
                      <a:lnTo>
                        <a:pt x="3275" y="8193"/>
                      </a:lnTo>
                      <a:lnTo>
                        <a:pt x="3585" y="7407"/>
                      </a:lnTo>
                      <a:lnTo>
                        <a:pt x="3954" y="6681"/>
                      </a:lnTo>
                      <a:lnTo>
                        <a:pt x="4418" y="5990"/>
                      </a:lnTo>
                      <a:lnTo>
                        <a:pt x="4942" y="5347"/>
                      </a:lnTo>
                      <a:lnTo>
                        <a:pt x="5240" y="5049"/>
                      </a:lnTo>
                      <a:lnTo>
                        <a:pt x="5537" y="4752"/>
                      </a:lnTo>
                      <a:lnTo>
                        <a:pt x="6180" y="4240"/>
                      </a:lnTo>
                      <a:lnTo>
                        <a:pt x="6871" y="3787"/>
                      </a:lnTo>
                      <a:lnTo>
                        <a:pt x="7597" y="3406"/>
                      </a:lnTo>
                      <a:lnTo>
                        <a:pt x="8359" y="3097"/>
                      </a:lnTo>
                      <a:lnTo>
                        <a:pt x="9145" y="2882"/>
                      </a:lnTo>
                      <a:lnTo>
                        <a:pt x="9955" y="2728"/>
                      </a:lnTo>
                      <a:lnTo>
                        <a:pt x="10776" y="2668"/>
                      </a:lnTo>
                      <a:lnTo>
                        <a:pt x="11193" y="2668"/>
                      </a:lnTo>
                      <a:lnTo>
                        <a:pt x="11622" y="2656"/>
                      </a:lnTo>
                      <a:lnTo>
                        <a:pt x="12479" y="2716"/>
                      </a:lnTo>
                      <a:lnTo>
                        <a:pt x="13324" y="2882"/>
                      </a:lnTo>
                      <a:lnTo>
                        <a:pt x="14134" y="3144"/>
                      </a:lnTo>
                      <a:lnTo>
                        <a:pt x="14896" y="3501"/>
                      </a:lnTo>
                      <a:lnTo>
                        <a:pt x="15622" y="3942"/>
                      </a:lnTo>
                      <a:lnTo>
                        <a:pt x="16301" y="4466"/>
                      </a:lnTo>
                      <a:lnTo>
                        <a:pt x="16908" y="5073"/>
                      </a:lnTo>
                      <a:lnTo>
                        <a:pt x="17194" y="5407"/>
                      </a:lnTo>
                      <a:lnTo>
                        <a:pt x="19123" y="3525"/>
                      </a:lnTo>
                      <a:lnTo>
                        <a:pt x="18742" y="3097"/>
                      </a:lnTo>
                      <a:lnTo>
                        <a:pt x="17920" y="2323"/>
                      </a:lnTo>
                      <a:lnTo>
                        <a:pt x="17027" y="1656"/>
                      </a:lnTo>
                      <a:lnTo>
                        <a:pt x="16075" y="1096"/>
                      </a:lnTo>
                      <a:lnTo>
                        <a:pt x="15051" y="644"/>
                      </a:lnTo>
                      <a:lnTo>
                        <a:pt x="13991" y="311"/>
                      </a:lnTo>
                      <a:lnTo>
                        <a:pt x="12896" y="84"/>
                      </a:lnTo>
                      <a:lnTo>
                        <a:pt x="117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1829746" y="4620765"/>
                  <a:ext cx="18363" cy="142798"/>
                </a:xfrm>
                <a:custGeom>
                  <a:rect b="b" l="l" r="r" t="t"/>
                  <a:pathLst>
                    <a:path extrusionOk="0" h="21587" w="2776">
                      <a:moveTo>
                        <a:pt x="1" y="0"/>
                      </a:moveTo>
                      <a:lnTo>
                        <a:pt x="1" y="21587"/>
                      </a:lnTo>
                      <a:lnTo>
                        <a:pt x="2775" y="21587"/>
                      </a:lnTo>
                      <a:lnTo>
                        <a:pt x="277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1863853" y="4662664"/>
                  <a:ext cx="100588" cy="104054"/>
                </a:xfrm>
                <a:custGeom>
                  <a:rect b="b" l="l" r="r" t="t"/>
                  <a:pathLst>
                    <a:path extrusionOk="0" h="15730" w="15206">
                      <a:moveTo>
                        <a:pt x="7287" y="2537"/>
                      </a:moveTo>
                      <a:lnTo>
                        <a:pt x="8180" y="2560"/>
                      </a:lnTo>
                      <a:lnTo>
                        <a:pt x="9061" y="2763"/>
                      </a:lnTo>
                      <a:lnTo>
                        <a:pt x="9895" y="3120"/>
                      </a:lnTo>
                      <a:lnTo>
                        <a:pt x="10657" y="3656"/>
                      </a:lnTo>
                      <a:lnTo>
                        <a:pt x="10990" y="4001"/>
                      </a:lnTo>
                      <a:lnTo>
                        <a:pt x="11348" y="4394"/>
                      </a:lnTo>
                      <a:lnTo>
                        <a:pt x="11919" y="5299"/>
                      </a:lnTo>
                      <a:lnTo>
                        <a:pt x="12288" y="6287"/>
                      </a:lnTo>
                      <a:lnTo>
                        <a:pt x="12455" y="7335"/>
                      </a:lnTo>
                      <a:lnTo>
                        <a:pt x="12455" y="7871"/>
                      </a:lnTo>
                      <a:lnTo>
                        <a:pt x="12455" y="8395"/>
                      </a:lnTo>
                      <a:lnTo>
                        <a:pt x="12288" y="9442"/>
                      </a:lnTo>
                      <a:lnTo>
                        <a:pt x="11907" y="10431"/>
                      </a:lnTo>
                      <a:lnTo>
                        <a:pt x="11348" y="11336"/>
                      </a:lnTo>
                      <a:lnTo>
                        <a:pt x="10990" y="11740"/>
                      </a:lnTo>
                      <a:lnTo>
                        <a:pt x="10895" y="11836"/>
                      </a:lnTo>
                      <a:lnTo>
                        <a:pt x="10800" y="11931"/>
                      </a:lnTo>
                      <a:lnTo>
                        <a:pt x="10443" y="12241"/>
                      </a:lnTo>
                      <a:lnTo>
                        <a:pt x="9645" y="12729"/>
                      </a:lnTo>
                      <a:lnTo>
                        <a:pt x="8800" y="13050"/>
                      </a:lnTo>
                      <a:lnTo>
                        <a:pt x="7907" y="13193"/>
                      </a:lnTo>
                      <a:lnTo>
                        <a:pt x="7013" y="13169"/>
                      </a:lnTo>
                      <a:lnTo>
                        <a:pt x="6144" y="12967"/>
                      </a:lnTo>
                      <a:lnTo>
                        <a:pt x="5311" y="12610"/>
                      </a:lnTo>
                      <a:lnTo>
                        <a:pt x="4549" y="12074"/>
                      </a:lnTo>
                      <a:lnTo>
                        <a:pt x="4204" y="11740"/>
                      </a:lnTo>
                      <a:lnTo>
                        <a:pt x="3858" y="11336"/>
                      </a:lnTo>
                      <a:lnTo>
                        <a:pt x="3299" y="10431"/>
                      </a:lnTo>
                      <a:lnTo>
                        <a:pt x="2918" y="9442"/>
                      </a:lnTo>
                      <a:lnTo>
                        <a:pt x="2751" y="8395"/>
                      </a:lnTo>
                      <a:lnTo>
                        <a:pt x="2751" y="7871"/>
                      </a:lnTo>
                      <a:lnTo>
                        <a:pt x="2739" y="7335"/>
                      </a:lnTo>
                      <a:lnTo>
                        <a:pt x="2918" y="6287"/>
                      </a:lnTo>
                      <a:lnTo>
                        <a:pt x="3287" y="5299"/>
                      </a:lnTo>
                      <a:lnTo>
                        <a:pt x="3846" y="4394"/>
                      </a:lnTo>
                      <a:lnTo>
                        <a:pt x="4204" y="4001"/>
                      </a:lnTo>
                      <a:lnTo>
                        <a:pt x="4299" y="3894"/>
                      </a:lnTo>
                      <a:lnTo>
                        <a:pt x="4406" y="3799"/>
                      </a:lnTo>
                      <a:lnTo>
                        <a:pt x="4763" y="3489"/>
                      </a:lnTo>
                      <a:lnTo>
                        <a:pt x="5549" y="3001"/>
                      </a:lnTo>
                      <a:lnTo>
                        <a:pt x="6406" y="2680"/>
                      </a:lnTo>
                      <a:lnTo>
                        <a:pt x="7287" y="2537"/>
                      </a:lnTo>
                      <a:close/>
                      <a:moveTo>
                        <a:pt x="7240" y="1"/>
                      </a:moveTo>
                      <a:lnTo>
                        <a:pt x="6502" y="72"/>
                      </a:lnTo>
                      <a:lnTo>
                        <a:pt x="5775" y="215"/>
                      </a:lnTo>
                      <a:lnTo>
                        <a:pt x="5061" y="417"/>
                      </a:lnTo>
                      <a:lnTo>
                        <a:pt x="4358" y="703"/>
                      </a:lnTo>
                      <a:lnTo>
                        <a:pt x="3692" y="1048"/>
                      </a:lnTo>
                      <a:lnTo>
                        <a:pt x="3049" y="1477"/>
                      </a:lnTo>
                      <a:lnTo>
                        <a:pt x="2441" y="1965"/>
                      </a:lnTo>
                      <a:lnTo>
                        <a:pt x="2156" y="2239"/>
                      </a:lnTo>
                      <a:lnTo>
                        <a:pt x="1882" y="2525"/>
                      </a:lnTo>
                      <a:lnTo>
                        <a:pt x="1405" y="3144"/>
                      </a:lnTo>
                      <a:lnTo>
                        <a:pt x="1001" y="3799"/>
                      </a:lnTo>
                      <a:lnTo>
                        <a:pt x="655" y="4489"/>
                      </a:lnTo>
                      <a:lnTo>
                        <a:pt x="381" y="5204"/>
                      </a:lnTo>
                      <a:lnTo>
                        <a:pt x="191" y="5942"/>
                      </a:lnTo>
                      <a:lnTo>
                        <a:pt x="60" y="6704"/>
                      </a:lnTo>
                      <a:lnTo>
                        <a:pt x="0" y="7478"/>
                      </a:lnTo>
                      <a:lnTo>
                        <a:pt x="12" y="7871"/>
                      </a:lnTo>
                      <a:lnTo>
                        <a:pt x="0" y="8252"/>
                      </a:lnTo>
                      <a:lnTo>
                        <a:pt x="60" y="9026"/>
                      </a:lnTo>
                      <a:lnTo>
                        <a:pt x="191" y="9788"/>
                      </a:lnTo>
                      <a:lnTo>
                        <a:pt x="393" y="10526"/>
                      </a:lnTo>
                      <a:lnTo>
                        <a:pt x="667" y="11240"/>
                      </a:lnTo>
                      <a:lnTo>
                        <a:pt x="1012" y="11931"/>
                      </a:lnTo>
                      <a:lnTo>
                        <a:pt x="1417" y="12586"/>
                      </a:lnTo>
                      <a:lnTo>
                        <a:pt x="1894" y="13205"/>
                      </a:lnTo>
                      <a:lnTo>
                        <a:pt x="2156" y="13491"/>
                      </a:lnTo>
                      <a:lnTo>
                        <a:pt x="2441" y="13765"/>
                      </a:lnTo>
                      <a:lnTo>
                        <a:pt x="3049" y="14253"/>
                      </a:lnTo>
                      <a:lnTo>
                        <a:pt x="3692" y="14681"/>
                      </a:lnTo>
                      <a:lnTo>
                        <a:pt x="4358" y="15027"/>
                      </a:lnTo>
                      <a:lnTo>
                        <a:pt x="5061" y="15312"/>
                      </a:lnTo>
                      <a:lnTo>
                        <a:pt x="5775" y="15515"/>
                      </a:lnTo>
                      <a:lnTo>
                        <a:pt x="6502" y="15658"/>
                      </a:lnTo>
                      <a:lnTo>
                        <a:pt x="7240" y="15729"/>
                      </a:lnTo>
                      <a:lnTo>
                        <a:pt x="7978" y="15729"/>
                      </a:lnTo>
                      <a:lnTo>
                        <a:pt x="8716" y="15658"/>
                      </a:lnTo>
                      <a:lnTo>
                        <a:pt x="9442" y="15515"/>
                      </a:lnTo>
                      <a:lnTo>
                        <a:pt x="10157" y="15312"/>
                      </a:lnTo>
                      <a:lnTo>
                        <a:pt x="10859" y="15027"/>
                      </a:lnTo>
                      <a:lnTo>
                        <a:pt x="11526" y="14681"/>
                      </a:lnTo>
                      <a:lnTo>
                        <a:pt x="12169" y="14253"/>
                      </a:lnTo>
                      <a:lnTo>
                        <a:pt x="12776" y="13765"/>
                      </a:lnTo>
                      <a:lnTo>
                        <a:pt x="13062" y="13491"/>
                      </a:lnTo>
                      <a:lnTo>
                        <a:pt x="13324" y="13205"/>
                      </a:lnTo>
                      <a:lnTo>
                        <a:pt x="13800" y="12586"/>
                      </a:lnTo>
                      <a:lnTo>
                        <a:pt x="14217" y="11931"/>
                      </a:lnTo>
                      <a:lnTo>
                        <a:pt x="14550" y="11240"/>
                      </a:lnTo>
                      <a:lnTo>
                        <a:pt x="14824" y="10526"/>
                      </a:lnTo>
                      <a:lnTo>
                        <a:pt x="15027" y="9788"/>
                      </a:lnTo>
                      <a:lnTo>
                        <a:pt x="15158" y="9026"/>
                      </a:lnTo>
                      <a:lnTo>
                        <a:pt x="15205" y="8252"/>
                      </a:lnTo>
                      <a:lnTo>
                        <a:pt x="15205" y="7871"/>
                      </a:lnTo>
                      <a:lnTo>
                        <a:pt x="15205" y="7478"/>
                      </a:lnTo>
                      <a:lnTo>
                        <a:pt x="15158" y="6704"/>
                      </a:lnTo>
                      <a:lnTo>
                        <a:pt x="15027" y="5942"/>
                      </a:lnTo>
                      <a:lnTo>
                        <a:pt x="14824" y="5204"/>
                      </a:lnTo>
                      <a:lnTo>
                        <a:pt x="14550" y="4489"/>
                      </a:lnTo>
                      <a:lnTo>
                        <a:pt x="14205" y="3799"/>
                      </a:lnTo>
                      <a:lnTo>
                        <a:pt x="13800" y="3144"/>
                      </a:lnTo>
                      <a:lnTo>
                        <a:pt x="13324" y="2525"/>
                      </a:lnTo>
                      <a:lnTo>
                        <a:pt x="13062" y="2239"/>
                      </a:lnTo>
                      <a:lnTo>
                        <a:pt x="12776" y="1965"/>
                      </a:lnTo>
                      <a:lnTo>
                        <a:pt x="12169" y="1477"/>
                      </a:lnTo>
                      <a:lnTo>
                        <a:pt x="11526" y="1048"/>
                      </a:lnTo>
                      <a:lnTo>
                        <a:pt x="10859" y="703"/>
                      </a:lnTo>
                      <a:lnTo>
                        <a:pt x="10157" y="417"/>
                      </a:lnTo>
                      <a:lnTo>
                        <a:pt x="9442" y="215"/>
                      </a:lnTo>
                      <a:lnTo>
                        <a:pt x="8716" y="72"/>
                      </a:lnTo>
                      <a:lnTo>
                        <a:pt x="79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p:nvPr/>
              </p:nvSpPr>
              <p:spPr>
                <a:xfrm>
                  <a:off x="1979238" y="4665893"/>
                  <a:ext cx="86650" cy="100826"/>
                </a:xfrm>
                <a:custGeom>
                  <a:rect b="b" l="l" r="r" t="t"/>
                  <a:pathLst>
                    <a:path extrusionOk="0" h="15242" w="13099">
                      <a:moveTo>
                        <a:pt x="1" y="1"/>
                      </a:moveTo>
                      <a:lnTo>
                        <a:pt x="1" y="9014"/>
                      </a:lnTo>
                      <a:lnTo>
                        <a:pt x="25" y="9717"/>
                      </a:lnTo>
                      <a:lnTo>
                        <a:pt x="215" y="10979"/>
                      </a:lnTo>
                      <a:lnTo>
                        <a:pt x="572" y="12110"/>
                      </a:lnTo>
                      <a:lnTo>
                        <a:pt x="965" y="12860"/>
                      </a:lnTo>
                      <a:lnTo>
                        <a:pt x="1275" y="13324"/>
                      </a:lnTo>
                      <a:lnTo>
                        <a:pt x="1453" y="13539"/>
                      </a:lnTo>
                      <a:lnTo>
                        <a:pt x="1632" y="13741"/>
                      </a:lnTo>
                      <a:lnTo>
                        <a:pt x="2037" y="14122"/>
                      </a:lnTo>
                      <a:lnTo>
                        <a:pt x="2477" y="14432"/>
                      </a:lnTo>
                      <a:lnTo>
                        <a:pt x="2954" y="14705"/>
                      </a:lnTo>
                      <a:lnTo>
                        <a:pt x="3478" y="14908"/>
                      </a:lnTo>
                      <a:lnTo>
                        <a:pt x="4049" y="15075"/>
                      </a:lnTo>
                      <a:lnTo>
                        <a:pt x="4656" y="15182"/>
                      </a:lnTo>
                      <a:lnTo>
                        <a:pt x="5311" y="15229"/>
                      </a:lnTo>
                      <a:lnTo>
                        <a:pt x="5657" y="15241"/>
                      </a:lnTo>
                      <a:lnTo>
                        <a:pt x="6014" y="15229"/>
                      </a:lnTo>
                      <a:lnTo>
                        <a:pt x="6728" y="15134"/>
                      </a:lnTo>
                      <a:lnTo>
                        <a:pt x="7407" y="14944"/>
                      </a:lnTo>
                      <a:lnTo>
                        <a:pt x="8074" y="14670"/>
                      </a:lnTo>
                      <a:lnTo>
                        <a:pt x="8395" y="14491"/>
                      </a:lnTo>
                      <a:lnTo>
                        <a:pt x="8681" y="14324"/>
                      </a:lnTo>
                      <a:lnTo>
                        <a:pt x="9229" y="13943"/>
                      </a:lnTo>
                      <a:lnTo>
                        <a:pt x="9717" y="13491"/>
                      </a:lnTo>
                      <a:lnTo>
                        <a:pt x="10133" y="12991"/>
                      </a:lnTo>
                      <a:lnTo>
                        <a:pt x="10324" y="12705"/>
                      </a:lnTo>
                      <a:lnTo>
                        <a:pt x="10443" y="12705"/>
                      </a:lnTo>
                      <a:lnTo>
                        <a:pt x="10443" y="14765"/>
                      </a:lnTo>
                      <a:lnTo>
                        <a:pt x="13098" y="14765"/>
                      </a:lnTo>
                      <a:lnTo>
                        <a:pt x="13098" y="1"/>
                      </a:lnTo>
                      <a:lnTo>
                        <a:pt x="10312" y="1"/>
                      </a:lnTo>
                      <a:lnTo>
                        <a:pt x="10312" y="8121"/>
                      </a:lnTo>
                      <a:lnTo>
                        <a:pt x="10300" y="8550"/>
                      </a:lnTo>
                      <a:lnTo>
                        <a:pt x="10169" y="9407"/>
                      </a:lnTo>
                      <a:lnTo>
                        <a:pt x="9895" y="10217"/>
                      </a:lnTo>
                      <a:lnTo>
                        <a:pt x="9479" y="10979"/>
                      </a:lnTo>
                      <a:lnTo>
                        <a:pt x="9229" y="11324"/>
                      </a:lnTo>
                      <a:lnTo>
                        <a:pt x="8967" y="11645"/>
                      </a:lnTo>
                      <a:lnTo>
                        <a:pt x="8336" y="12169"/>
                      </a:lnTo>
                      <a:lnTo>
                        <a:pt x="7609" y="12526"/>
                      </a:lnTo>
                      <a:lnTo>
                        <a:pt x="6823" y="12693"/>
                      </a:lnTo>
                      <a:lnTo>
                        <a:pt x="6407" y="12705"/>
                      </a:lnTo>
                      <a:lnTo>
                        <a:pt x="5966" y="12693"/>
                      </a:lnTo>
                      <a:lnTo>
                        <a:pt x="5168" y="12562"/>
                      </a:lnTo>
                      <a:lnTo>
                        <a:pt x="4490" y="12312"/>
                      </a:lnTo>
                      <a:lnTo>
                        <a:pt x="3918" y="11919"/>
                      </a:lnTo>
                      <a:lnTo>
                        <a:pt x="3454" y="11407"/>
                      </a:lnTo>
                      <a:lnTo>
                        <a:pt x="3120" y="10764"/>
                      </a:lnTo>
                      <a:lnTo>
                        <a:pt x="2882" y="9990"/>
                      </a:lnTo>
                      <a:lnTo>
                        <a:pt x="2775" y="9085"/>
                      </a:lnTo>
                      <a:lnTo>
                        <a:pt x="2763" y="8585"/>
                      </a:lnTo>
                      <a:lnTo>
                        <a:pt x="276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6"/>
                <p:cNvSpPr/>
                <p:nvPr/>
              </p:nvSpPr>
              <p:spPr>
                <a:xfrm>
                  <a:off x="2081552" y="4620765"/>
                  <a:ext cx="98226" cy="146033"/>
                </a:xfrm>
                <a:custGeom>
                  <a:rect b="b" l="l" r="r" t="t"/>
                  <a:pathLst>
                    <a:path extrusionOk="0" h="22076" w="14849">
                      <a:moveTo>
                        <a:pt x="7240" y="8894"/>
                      </a:moveTo>
                      <a:lnTo>
                        <a:pt x="8097" y="8930"/>
                      </a:lnTo>
                      <a:lnTo>
                        <a:pt x="8955" y="9121"/>
                      </a:lnTo>
                      <a:lnTo>
                        <a:pt x="9752" y="9490"/>
                      </a:lnTo>
                      <a:lnTo>
                        <a:pt x="10491" y="10014"/>
                      </a:lnTo>
                      <a:lnTo>
                        <a:pt x="10812" y="10347"/>
                      </a:lnTo>
                      <a:lnTo>
                        <a:pt x="11157" y="10752"/>
                      </a:lnTo>
                      <a:lnTo>
                        <a:pt x="11693" y="11657"/>
                      </a:lnTo>
                      <a:lnTo>
                        <a:pt x="12038" y="12645"/>
                      </a:lnTo>
                      <a:lnTo>
                        <a:pt x="12193" y="13681"/>
                      </a:lnTo>
                      <a:lnTo>
                        <a:pt x="12181" y="14217"/>
                      </a:lnTo>
                      <a:lnTo>
                        <a:pt x="12193" y="14741"/>
                      </a:lnTo>
                      <a:lnTo>
                        <a:pt x="12038" y="15788"/>
                      </a:lnTo>
                      <a:lnTo>
                        <a:pt x="11693" y="16777"/>
                      </a:lnTo>
                      <a:lnTo>
                        <a:pt x="11157" y="17682"/>
                      </a:lnTo>
                      <a:lnTo>
                        <a:pt x="10812" y="18086"/>
                      </a:lnTo>
                      <a:lnTo>
                        <a:pt x="10479" y="18432"/>
                      </a:lnTo>
                      <a:lnTo>
                        <a:pt x="9717" y="18979"/>
                      </a:lnTo>
                      <a:lnTo>
                        <a:pt x="8871" y="19348"/>
                      </a:lnTo>
                      <a:lnTo>
                        <a:pt x="7954" y="19527"/>
                      </a:lnTo>
                      <a:lnTo>
                        <a:pt x="7478" y="19539"/>
                      </a:lnTo>
                      <a:lnTo>
                        <a:pt x="7014" y="19527"/>
                      </a:lnTo>
                      <a:lnTo>
                        <a:pt x="6097" y="19337"/>
                      </a:lnTo>
                      <a:lnTo>
                        <a:pt x="5252" y="18967"/>
                      </a:lnTo>
                      <a:lnTo>
                        <a:pt x="4501" y="18420"/>
                      </a:lnTo>
                      <a:lnTo>
                        <a:pt x="4180" y="18086"/>
                      </a:lnTo>
                      <a:lnTo>
                        <a:pt x="3835" y="17682"/>
                      </a:lnTo>
                      <a:lnTo>
                        <a:pt x="3287" y="16777"/>
                      </a:lnTo>
                      <a:lnTo>
                        <a:pt x="2930" y="15788"/>
                      </a:lnTo>
                      <a:lnTo>
                        <a:pt x="2775" y="14753"/>
                      </a:lnTo>
                      <a:lnTo>
                        <a:pt x="2787" y="14217"/>
                      </a:lnTo>
                      <a:lnTo>
                        <a:pt x="2775" y="13681"/>
                      </a:lnTo>
                      <a:lnTo>
                        <a:pt x="2930" y="12645"/>
                      </a:lnTo>
                      <a:lnTo>
                        <a:pt x="3287" y="11657"/>
                      </a:lnTo>
                      <a:lnTo>
                        <a:pt x="3835" y="10752"/>
                      </a:lnTo>
                      <a:lnTo>
                        <a:pt x="4180" y="10347"/>
                      </a:lnTo>
                      <a:lnTo>
                        <a:pt x="4299" y="10216"/>
                      </a:lnTo>
                      <a:lnTo>
                        <a:pt x="4430" y="10097"/>
                      </a:lnTo>
                      <a:lnTo>
                        <a:pt x="4775" y="9787"/>
                      </a:lnTo>
                      <a:lnTo>
                        <a:pt x="5549" y="9323"/>
                      </a:lnTo>
                      <a:lnTo>
                        <a:pt x="6371" y="9025"/>
                      </a:lnTo>
                      <a:lnTo>
                        <a:pt x="7240" y="8894"/>
                      </a:lnTo>
                      <a:close/>
                      <a:moveTo>
                        <a:pt x="12074" y="0"/>
                      </a:moveTo>
                      <a:lnTo>
                        <a:pt x="12074" y="6823"/>
                      </a:lnTo>
                      <a:lnTo>
                        <a:pt x="12193" y="8871"/>
                      </a:lnTo>
                      <a:lnTo>
                        <a:pt x="12074" y="8871"/>
                      </a:lnTo>
                      <a:lnTo>
                        <a:pt x="11884" y="8585"/>
                      </a:lnTo>
                      <a:lnTo>
                        <a:pt x="11443" y="8061"/>
                      </a:lnTo>
                      <a:lnTo>
                        <a:pt x="10931" y="7609"/>
                      </a:lnTo>
                      <a:lnTo>
                        <a:pt x="10371" y="7216"/>
                      </a:lnTo>
                      <a:lnTo>
                        <a:pt x="10074" y="7061"/>
                      </a:lnTo>
                      <a:lnTo>
                        <a:pt x="9717" y="6882"/>
                      </a:lnTo>
                      <a:lnTo>
                        <a:pt x="8978" y="6596"/>
                      </a:lnTo>
                      <a:lnTo>
                        <a:pt x="8204" y="6418"/>
                      </a:lnTo>
                      <a:lnTo>
                        <a:pt x="7430" y="6323"/>
                      </a:lnTo>
                      <a:lnTo>
                        <a:pt x="7038" y="6323"/>
                      </a:lnTo>
                      <a:lnTo>
                        <a:pt x="6680" y="6335"/>
                      </a:lnTo>
                      <a:lnTo>
                        <a:pt x="5978" y="6406"/>
                      </a:lnTo>
                      <a:lnTo>
                        <a:pt x="5299" y="6561"/>
                      </a:lnTo>
                      <a:lnTo>
                        <a:pt x="4632" y="6775"/>
                      </a:lnTo>
                      <a:lnTo>
                        <a:pt x="4001" y="7061"/>
                      </a:lnTo>
                      <a:lnTo>
                        <a:pt x="3406" y="7418"/>
                      </a:lnTo>
                      <a:lnTo>
                        <a:pt x="2846" y="7835"/>
                      </a:lnTo>
                      <a:lnTo>
                        <a:pt x="2322" y="8323"/>
                      </a:lnTo>
                      <a:lnTo>
                        <a:pt x="2096" y="8585"/>
                      </a:lnTo>
                      <a:lnTo>
                        <a:pt x="1834" y="8883"/>
                      </a:lnTo>
                      <a:lnTo>
                        <a:pt x="1370" y="9502"/>
                      </a:lnTo>
                      <a:lnTo>
                        <a:pt x="977" y="10145"/>
                      </a:lnTo>
                      <a:lnTo>
                        <a:pt x="644" y="10835"/>
                      </a:lnTo>
                      <a:lnTo>
                        <a:pt x="370" y="11550"/>
                      </a:lnTo>
                      <a:lnTo>
                        <a:pt x="179" y="12288"/>
                      </a:lnTo>
                      <a:lnTo>
                        <a:pt x="48" y="13038"/>
                      </a:lnTo>
                      <a:lnTo>
                        <a:pt x="1" y="13812"/>
                      </a:lnTo>
                      <a:lnTo>
                        <a:pt x="13" y="14205"/>
                      </a:lnTo>
                      <a:lnTo>
                        <a:pt x="1" y="14586"/>
                      </a:lnTo>
                      <a:lnTo>
                        <a:pt x="48" y="15360"/>
                      </a:lnTo>
                      <a:lnTo>
                        <a:pt x="179" y="16110"/>
                      </a:lnTo>
                      <a:lnTo>
                        <a:pt x="370" y="16848"/>
                      </a:lnTo>
                      <a:lnTo>
                        <a:pt x="644" y="17562"/>
                      </a:lnTo>
                      <a:lnTo>
                        <a:pt x="977" y="18253"/>
                      </a:lnTo>
                      <a:lnTo>
                        <a:pt x="1370" y="18896"/>
                      </a:lnTo>
                      <a:lnTo>
                        <a:pt x="1834" y="19515"/>
                      </a:lnTo>
                      <a:lnTo>
                        <a:pt x="2096" y="19813"/>
                      </a:lnTo>
                      <a:lnTo>
                        <a:pt x="2322" y="20075"/>
                      </a:lnTo>
                      <a:lnTo>
                        <a:pt x="2834" y="20563"/>
                      </a:lnTo>
                      <a:lnTo>
                        <a:pt x="3394" y="20980"/>
                      </a:lnTo>
                      <a:lnTo>
                        <a:pt x="4001" y="21337"/>
                      </a:lnTo>
                      <a:lnTo>
                        <a:pt x="4632" y="21623"/>
                      </a:lnTo>
                      <a:lnTo>
                        <a:pt x="5287" y="21837"/>
                      </a:lnTo>
                      <a:lnTo>
                        <a:pt x="5978" y="21992"/>
                      </a:lnTo>
                      <a:lnTo>
                        <a:pt x="6680" y="22063"/>
                      </a:lnTo>
                      <a:lnTo>
                        <a:pt x="7038" y="22075"/>
                      </a:lnTo>
                      <a:lnTo>
                        <a:pt x="7430" y="22075"/>
                      </a:lnTo>
                      <a:lnTo>
                        <a:pt x="8204" y="21980"/>
                      </a:lnTo>
                      <a:lnTo>
                        <a:pt x="8978" y="21801"/>
                      </a:lnTo>
                      <a:lnTo>
                        <a:pt x="9717" y="21515"/>
                      </a:lnTo>
                      <a:lnTo>
                        <a:pt x="10074" y="21349"/>
                      </a:lnTo>
                      <a:lnTo>
                        <a:pt x="10371" y="21182"/>
                      </a:lnTo>
                      <a:lnTo>
                        <a:pt x="10931" y="20789"/>
                      </a:lnTo>
                      <a:lnTo>
                        <a:pt x="11443" y="20337"/>
                      </a:lnTo>
                      <a:lnTo>
                        <a:pt x="11884" y="19813"/>
                      </a:lnTo>
                      <a:lnTo>
                        <a:pt x="12074" y="19527"/>
                      </a:lnTo>
                      <a:lnTo>
                        <a:pt x="12193" y="19527"/>
                      </a:lnTo>
                      <a:lnTo>
                        <a:pt x="12193" y="21587"/>
                      </a:lnTo>
                      <a:lnTo>
                        <a:pt x="14848" y="21587"/>
                      </a:lnTo>
                      <a:lnTo>
                        <a:pt x="148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5_Content">
  <p:cSld name="CUSTOM_2_3">
    <p:spTree>
      <p:nvGrpSpPr>
        <p:cNvPr id="70" name="Shape 70"/>
        <p:cNvGrpSpPr/>
        <p:nvPr/>
      </p:nvGrpSpPr>
      <p:grpSpPr>
        <a:xfrm>
          <a:off x="0" y="0"/>
          <a:ext cx="0" cy="0"/>
          <a:chOff x="0" y="0"/>
          <a:chExt cx="0" cy="0"/>
        </a:xfrm>
      </p:grpSpPr>
      <p:sp>
        <p:nvSpPr>
          <p:cNvPr id="71" name="Google Shape;71;p7"/>
          <p:cNvSpPr txBox="1"/>
          <p:nvPr>
            <p:ph type="title"/>
          </p:nvPr>
        </p:nvSpPr>
        <p:spPr>
          <a:xfrm>
            <a:off x="761950" y="809575"/>
            <a:ext cx="5080200" cy="352200"/>
          </a:xfrm>
          <a:prstGeom prst="rect">
            <a:avLst/>
          </a:prstGeom>
        </p:spPr>
        <p:txBody>
          <a:bodyPr anchorCtr="0" anchor="t" bIns="0" lIns="0" spcFirstLastPara="1" rIns="228600" wrap="square" tIns="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72" name="Google Shape;72;p7"/>
          <p:cNvSpPr txBox="1"/>
          <p:nvPr>
            <p:ph idx="1" type="body"/>
          </p:nvPr>
        </p:nvSpPr>
        <p:spPr>
          <a:xfrm>
            <a:off x="762025" y="1514225"/>
            <a:ext cx="5080200" cy="2819700"/>
          </a:xfrm>
          <a:prstGeom prst="rect">
            <a:avLst/>
          </a:prstGeom>
        </p:spPr>
        <p:txBody>
          <a:bodyPr anchorCtr="0" anchor="t" bIns="0" lIns="0" spcFirstLastPara="1" rIns="228600" wrap="square" tIns="0">
            <a:noAutofit/>
          </a:bodyPr>
          <a:lstStyle>
            <a:lvl1pPr indent="-298450" lvl="0" marL="457200" rtl="0">
              <a:spcBef>
                <a:spcPts val="0"/>
              </a:spcBef>
              <a:spcAft>
                <a:spcPts val="0"/>
              </a:spcAft>
              <a:buSzPts val="11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grpSp>
        <p:nvGrpSpPr>
          <p:cNvPr id="73" name="Google Shape;73;p7"/>
          <p:cNvGrpSpPr/>
          <p:nvPr/>
        </p:nvGrpSpPr>
        <p:grpSpPr>
          <a:xfrm>
            <a:off x="614120" y="4568626"/>
            <a:ext cx="1565658" cy="245350"/>
            <a:chOff x="614120" y="4568626"/>
            <a:chExt cx="1565658" cy="245350"/>
          </a:xfrm>
        </p:grpSpPr>
        <p:grpSp>
          <p:nvGrpSpPr>
            <p:cNvPr id="74" name="Google Shape;74;p7"/>
            <p:cNvGrpSpPr/>
            <p:nvPr/>
          </p:nvGrpSpPr>
          <p:grpSpPr>
            <a:xfrm>
              <a:off x="614120" y="4568626"/>
              <a:ext cx="290167" cy="233377"/>
              <a:chOff x="614120" y="4568626"/>
              <a:chExt cx="290167" cy="233377"/>
            </a:xfrm>
          </p:grpSpPr>
          <p:sp>
            <p:nvSpPr>
              <p:cNvPr id="75" name="Google Shape;75;p7"/>
              <p:cNvSpPr/>
              <p:nvPr/>
            </p:nvSpPr>
            <p:spPr>
              <a:xfrm>
                <a:off x="649563" y="4568626"/>
                <a:ext cx="184863" cy="83805"/>
              </a:xfrm>
              <a:custGeom>
                <a:rect b="b" l="l" r="r" t="t"/>
                <a:pathLst>
                  <a:path extrusionOk="0" h="12669" w="27946">
                    <a:moveTo>
                      <a:pt x="16372" y="0"/>
                    </a:moveTo>
                    <a:lnTo>
                      <a:pt x="14729" y="95"/>
                    </a:lnTo>
                    <a:lnTo>
                      <a:pt x="13098" y="345"/>
                    </a:lnTo>
                    <a:lnTo>
                      <a:pt x="11502" y="762"/>
                    </a:lnTo>
                    <a:lnTo>
                      <a:pt x="9942" y="1322"/>
                    </a:lnTo>
                    <a:lnTo>
                      <a:pt x="8430" y="2036"/>
                    </a:lnTo>
                    <a:lnTo>
                      <a:pt x="6989" y="2905"/>
                    </a:lnTo>
                    <a:lnTo>
                      <a:pt x="5620" y="3929"/>
                    </a:lnTo>
                    <a:lnTo>
                      <a:pt x="4334" y="5108"/>
                    </a:lnTo>
                    <a:lnTo>
                      <a:pt x="3739" y="5751"/>
                    </a:lnTo>
                    <a:lnTo>
                      <a:pt x="3405" y="6132"/>
                    </a:lnTo>
                    <a:lnTo>
                      <a:pt x="2798" y="6906"/>
                    </a:lnTo>
                    <a:lnTo>
                      <a:pt x="2227" y="7716"/>
                    </a:lnTo>
                    <a:lnTo>
                      <a:pt x="1703" y="8561"/>
                    </a:lnTo>
                    <a:lnTo>
                      <a:pt x="1238" y="9430"/>
                    </a:lnTo>
                    <a:lnTo>
                      <a:pt x="810" y="10335"/>
                    </a:lnTo>
                    <a:lnTo>
                      <a:pt x="453" y="11252"/>
                    </a:lnTo>
                    <a:lnTo>
                      <a:pt x="131" y="12192"/>
                    </a:lnTo>
                    <a:lnTo>
                      <a:pt x="0" y="12669"/>
                    </a:lnTo>
                    <a:lnTo>
                      <a:pt x="179" y="12573"/>
                    </a:lnTo>
                    <a:lnTo>
                      <a:pt x="595" y="12514"/>
                    </a:lnTo>
                    <a:lnTo>
                      <a:pt x="1203" y="12573"/>
                    </a:lnTo>
                    <a:lnTo>
                      <a:pt x="1310" y="12597"/>
                    </a:lnTo>
                    <a:lnTo>
                      <a:pt x="8930" y="11347"/>
                    </a:lnTo>
                    <a:lnTo>
                      <a:pt x="8978" y="11264"/>
                    </a:lnTo>
                    <a:lnTo>
                      <a:pt x="9252" y="10906"/>
                    </a:lnTo>
                    <a:lnTo>
                      <a:pt x="9442" y="10740"/>
                    </a:lnTo>
                    <a:lnTo>
                      <a:pt x="9526" y="10740"/>
                    </a:lnTo>
                    <a:lnTo>
                      <a:pt x="9847" y="10395"/>
                    </a:lnTo>
                    <a:lnTo>
                      <a:pt x="10538" y="9775"/>
                    </a:lnTo>
                    <a:lnTo>
                      <a:pt x="11276" y="9240"/>
                    </a:lnTo>
                    <a:lnTo>
                      <a:pt x="12050" y="8775"/>
                    </a:lnTo>
                    <a:lnTo>
                      <a:pt x="12847" y="8382"/>
                    </a:lnTo>
                    <a:lnTo>
                      <a:pt x="13681" y="8085"/>
                    </a:lnTo>
                    <a:lnTo>
                      <a:pt x="14538" y="7846"/>
                    </a:lnTo>
                    <a:lnTo>
                      <a:pt x="15407" y="7704"/>
                    </a:lnTo>
                    <a:lnTo>
                      <a:pt x="16289" y="7644"/>
                    </a:lnTo>
                    <a:lnTo>
                      <a:pt x="17170" y="7656"/>
                    </a:lnTo>
                    <a:lnTo>
                      <a:pt x="18039" y="7751"/>
                    </a:lnTo>
                    <a:lnTo>
                      <a:pt x="18908" y="7930"/>
                    </a:lnTo>
                    <a:lnTo>
                      <a:pt x="19765" y="8192"/>
                    </a:lnTo>
                    <a:lnTo>
                      <a:pt x="20599" y="8537"/>
                    </a:lnTo>
                    <a:lnTo>
                      <a:pt x="21408" y="8966"/>
                    </a:lnTo>
                    <a:lnTo>
                      <a:pt x="22182" y="9478"/>
                    </a:lnTo>
                    <a:lnTo>
                      <a:pt x="22551" y="9775"/>
                    </a:lnTo>
                    <a:lnTo>
                      <a:pt x="22551" y="9740"/>
                    </a:lnTo>
                    <a:lnTo>
                      <a:pt x="23956" y="9775"/>
                    </a:lnTo>
                    <a:lnTo>
                      <a:pt x="27767" y="5965"/>
                    </a:lnTo>
                    <a:lnTo>
                      <a:pt x="27945" y="4334"/>
                    </a:lnTo>
                    <a:lnTo>
                      <a:pt x="27267" y="3763"/>
                    </a:lnTo>
                    <a:lnTo>
                      <a:pt x="25862" y="2750"/>
                    </a:lnTo>
                    <a:lnTo>
                      <a:pt x="24385" y="1893"/>
                    </a:lnTo>
                    <a:lnTo>
                      <a:pt x="22849" y="1191"/>
                    </a:lnTo>
                    <a:lnTo>
                      <a:pt x="21266" y="655"/>
                    </a:lnTo>
                    <a:lnTo>
                      <a:pt x="19646" y="274"/>
                    </a:lnTo>
                    <a:lnTo>
                      <a:pt x="18015" y="60"/>
                    </a:lnTo>
                    <a:lnTo>
                      <a:pt x="1637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7"/>
              <p:cNvSpPr/>
              <p:nvPr/>
            </p:nvSpPr>
            <p:spPr>
              <a:xfrm>
                <a:off x="752817" y="4597368"/>
                <a:ext cx="151470" cy="204556"/>
              </a:xfrm>
              <a:custGeom>
                <a:rect b="b" l="l" r="r" t="t"/>
                <a:pathLst>
                  <a:path extrusionOk="0" h="30923" w="22898">
                    <a:moveTo>
                      <a:pt x="12348" y="1"/>
                    </a:moveTo>
                    <a:lnTo>
                      <a:pt x="6942" y="5395"/>
                    </a:lnTo>
                    <a:lnTo>
                      <a:pt x="7359" y="5740"/>
                    </a:lnTo>
                    <a:lnTo>
                      <a:pt x="8109" y="6502"/>
                    </a:lnTo>
                    <a:lnTo>
                      <a:pt x="8764" y="7335"/>
                    </a:lnTo>
                    <a:lnTo>
                      <a:pt x="9324" y="8228"/>
                    </a:lnTo>
                    <a:lnTo>
                      <a:pt x="9788" y="9181"/>
                    </a:lnTo>
                    <a:lnTo>
                      <a:pt x="10133" y="10169"/>
                    </a:lnTo>
                    <a:lnTo>
                      <a:pt x="10372" y="11205"/>
                    </a:lnTo>
                    <a:lnTo>
                      <a:pt x="10491" y="12265"/>
                    </a:lnTo>
                    <a:lnTo>
                      <a:pt x="10503" y="12812"/>
                    </a:lnTo>
                    <a:lnTo>
                      <a:pt x="10503" y="13777"/>
                    </a:lnTo>
                    <a:lnTo>
                      <a:pt x="10991" y="13789"/>
                    </a:lnTo>
                    <a:lnTo>
                      <a:pt x="11920" y="13979"/>
                    </a:lnTo>
                    <a:lnTo>
                      <a:pt x="12777" y="14348"/>
                    </a:lnTo>
                    <a:lnTo>
                      <a:pt x="13539" y="14860"/>
                    </a:lnTo>
                    <a:lnTo>
                      <a:pt x="14182" y="15503"/>
                    </a:lnTo>
                    <a:lnTo>
                      <a:pt x="14694" y="16265"/>
                    </a:lnTo>
                    <a:lnTo>
                      <a:pt x="15051" y="17123"/>
                    </a:lnTo>
                    <a:lnTo>
                      <a:pt x="15241" y="18051"/>
                    </a:lnTo>
                    <a:lnTo>
                      <a:pt x="15265" y="18540"/>
                    </a:lnTo>
                    <a:lnTo>
                      <a:pt x="15241" y="19028"/>
                    </a:lnTo>
                    <a:lnTo>
                      <a:pt x="15051" y="19956"/>
                    </a:lnTo>
                    <a:lnTo>
                      <a:pt x="14694" y="20814"/>
                    </a:lnTo>
                    <a:lnTo>
                      <a:pt x="14182" y="21576"/>
                    </a:lnTo>
                    <a:lnTo>
                      <a:pt x="13539" y="22219"/>
                    </a:lnTo>
                    <a:lnTo>
                      <a:pt x="12777" y="22731"/>
                    </a:lnTo>
                    <a:lnTo>
                      <a:pt x="11920" y="23100"/>
                    </a:lnTo>
                    <a:lnTo>
                      <a:pt x="10991" y="23290"/>
                    </a:lnTo>
                    <a:lnTo>
                      <a:pt x="10503" y="23302"/>
                    </a:lnTo>
                    <a:lnTo>
                      <a:pt x="977" y="23302"/>
                    </a:lnTo>
                    <a:lnTo>
                      <a:pt x="1" y="24267"/>
                    </a:lnTo>
                    <a:lnTo>
                      <a:pt x="1" y="29958"/>
                    </a:lnTo>
                    <a:lnTo>
                      <a:pt x="977" y="30922"/>
                    </a:lnTo>
                    <a:lnTo>
                      <a:pt x="10503" y="30922"/>
                    </a:lnTo>
                    <a:lnTo>
                      <a:pt x="11134" y="30911"/>
                    </a:lnTo>
                    <a:lnTo>
                      <a:pt x="12384" y="30780"/>
                    </a:lnTo>
                    <a:lnTo>
                      <a:pt x="13598" y="30541"/>
                    </a:lnTo>
                    <a:lnTo>
                      <a:pt x="14765" y="30172"/>
                    </a:lnTo>
                    <a:lnTo>
                      <a:pt x="15873" y="29708"/>
                    </a:lnTo>
                    <a:lnTo>
                      <a:pt x="16932" y="29136"/>
                    </a:lnTo>
                    <a:lnTo>
                      <a:pt x="17921" y="28470"/>
                    </a:lnTo>
                    <a:lnTo>
                      <a:pt x="18837" y="27708"/>
                    </a:lnTo>
                    <a:lnTo>
                      <a:pt x="19671" y="26874"/>
                    </a:lnTo>
                    <a:lnTo>
                      <a:pt x="20433" y="25957"/>
                    </a:lnTo>
                    <a:lnTo>
                      <a:pt x="21100" y="24969"/>
                    </a:lnTo>
                    <a:lnTo>
                      <a:pt x="21671" y="23909"/>
                    </a:lnTo>
                    <a:lnTo>
                      <a:pt x="22147" y="22802"/>
                    </a:lnTo>
                    <a:lnTo>
                      <a:pt x="22505" y="21635"/>
                    </a:lnTo>
                    <a:lnTo>
                      <a:pt x="22755" y="20433"/>
                    </a:lnTo>
                    <a:lnTo>
                      <a:pt x="22886" y="19183"/>
                    </a:lnTo>
                    <a:lnTo>
                      <a:pt x="22898" y="18540"/>
                    </a:lnTo>
                    <a:lnTo>
                      <a:pt x="22886" y="17778"/>
                    </a:lnTo>
                    <a:lnTo>
                      <a:pt x="22695" y="16289"/>
                    </a:lnTo>
                    <a:lnTo>
                      <a:pt x="22338" y="14837"/>
                    </a:lnTo>
                    <a:lnTo>
                      <a:pt x="21802" y="13455"/>
                    </a:lnTo>
                    <a:lnTo>
                      <a:pt x="21112" y="12134"/>
                    </a:lnTo>
                    <a:lnTo>
                      <a:pt x="20266" y="10907"/>
                    </a:lnTo>
                    <a:lnTo>
                      <a:pt x="19278" y="9788"/>
                    </a:lnTo>
                    <a:lnTo>
                      <a:pt x="18147" y="8776"/>
                    </a:lnTo>
                    <a:lnTo>
                      <a:pt x="17528" y="8336"/>
                    </a:lnTo>
                    <a:lnTo>
                      <a:pt x="17349" y="7728"/>
                    </a:lnTo>
                    <a:lnTo>
                      <a:pt x="16944" y="6550"/>
                    </a:lnTo>
                    <a:lnTo>
                      <a:pt x="16444" y="5407"/>
                    </a:lnTo>
                    <a:lnTo>
                      <a:pt x="15861" y="4311"/>
                    </a:lnTo>
                    <a:lnTo>
                      <a:pt x="15206" y="3263"/>
                    </a:lnTo>
                    <a:lnTo>
                      <a:pt x="14479" y="2263"/>
                    </a:lnTo>
                    <a:lnTo>
                      <a:pt x="13682" y="1311"/>
                    </a:lnTo>
                    <a:lnTo>
                      <a:pt x="12813" y="418"/>
                    </a:lnTo>
                    <a:lnTo>
                      <a:pt x="123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7"/>
              <p:cNvSpPr/>
              <p:nvPr/>
            </p:nvSpPr>
            <p:spPr>
              <a:xfrm>
                <a:off x="646726" y="4748673"/>
                <a:ext cx="112561" cy="53330"/>
              </a:xfrm>
              <a:custGeom>
                <a:rect b="b" l="l" r="r" t="t"/>
                <a:pathLst>
                  <a:path extrusionOk="0" h="8062" w="17016">
                    <a:moveTo>
                      <a:pt x="5513" y="1"/>
                    </a:moveTo>
                    <a:lnTo>
                      <a:pt x="4144" y="417"/>
                    </a:lnTo>
                    <a:lnTo>
                      <a:pt x="334" y="4227"/>
                    </a:lnTo>
                    <a:lnTo>
                      <a:pt x="0" y="5525"/>
                    </a:lnTo>
                    <a:lnTo>
                      <a:pt x="405" y="5823"/>
                    </a:lnTo>
                    <a:lnTo>
                      <a:pt x="1251" y="6359"/>
                    </a:lnTo>
                    <a:lnTo>
                      <a:pt x="2144" y="6835"/>
                    </a:lnTo>
                    <a:lnTo>
                      <a:pt x="3061" y="7228"/>
                    </a:lnTo>
                    <a:lnTo>
                      <a:pt x="4001" y="7549"/>
                    </a:lnTo>
                    <a:lnTo>
                      <a:pt x="4977" y="7799"/>
                    </a:lnTo>
                    <a:lnTo>
                      <a:pt x="5966" y="7966"/>
                    </a:lnTo>
                    <a:lnTo>
                      <a:pt x="6966" y="8049"/>
                    </a:lnTo>
                    <a:lnTo>
                      <a:pt x="7478" y="8061"/>
                    </a:lnTo>
                    <a:lnTo>
                      <a:pt x="17015" y="8061"/>
                    </a:lnTo>
                    <a:lnTo>
                      <a:pt x="17015" y="429"/>
                    </a:lnTo>
                    <a:lnTo>
                      <a:pt x="7478" y="429"/>
                    </a:lnTo>
                    <a:lnTo>
                      <a:pt x="6966" y="405"/>
                    </a:lnTo>
                    <a:lnTo>
                      <a:pt x="5978" y="191"/>
                    </a:lnTo>
                    <a:lnTo>
                      <a:pt x="55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7"/>
              <p:cNvSpPr/>
              <p:nvPr/>
            </p:nvSpPr>
            <p:spPr>
              <a:xfrm>
                <a:off x="614120" y="4638010"/>
                <a:ext cx="147290" cy="147376"/>
              </a:xfrm>
              <a:custGeom>
                <a:rect b="b" l="l" r="r" t="t"/>
                <a:pathLst>
                  <a:path extrusionOk="0" h="22279" w="22266">
                    <a:moveTo>
                      <a:pt x="12407" y="1"/>
                    </a:moveTo>
                    <a:lnTo>
                      <a:pt x="11764" y="13"/>
                    </a:lnTo>
                    <a:lnTo>
                      <a:pt x="10514" y="132"/>
                    </a:lnTo>
                    <a:lnTo>
                      <a:pt x="9299" y="382"/>
                    </a:lnTo>
                    <a:lnTo>
                      <a:pt x="8132" y="739"/>
                    </a:lnTo>
                    <a:lnTo>
                      <a:pt x="7025" y="1203"/>
                    </a:lnTo>
                    <a:lnTo>
                      <a:pt x="5965" y="1775"/>
                    </a:lnTo>
                    <a:lnTo>
                      <a:pt x="4977" y="2442"/>
                    </a:lnTo>
                    <a:lnTo>
                      <a:pt x="4060" y="3192"/>
                    </a:lnTo>
                    <a:lnTo>
                      <a:pt x="3215" y="4037"/>
                    </a:lnTo>
                    <a:lnTo>
                      <a:pt x="2465" y="4954"/>
                    </a:lnTo>
                    <a:lnTo>
                      <a:pt x="1798" y="5942"/>
                    </a:lnTo>
                    <a:lnTo>
                      <a:pt x="1226" y="6990"/>
                    </a:lnTo>
                    <a:lnTo>
                      <a:pt x="750" y="8097"/>
                    </a:lnTo>
                    <a:lnTo>
                      <a:pt x="393" y="9264"/>
                    </a:lnTo>
                    <a:lnTo>
                      <a:pt x="143" y="10479"/>
                    </a:lnTo>
                    <a:lnTo>
                      <a:pt x="12" y="11729"/>
                    </a:lnTo>
                    <a:lnTo>
                      <a:pt x="0" y="12360"/>
                    </a:lnTo>
                    <a:lnTo>
                      <a:pt x="12" y="13098"/>
                    </a:lnTo>
                    <a:lnTo>
                      <a:pt x="179" y="14527"/>
                    </a:lnTo>
                    <a:lnTo>
                      <a:pt x="512" y="15920"/>
                    </a:lnTo>
                    <a:lnTo>
                      <a:pt x="1000" y="17265"/>
                    </a:lnTo>
                    <a:lnTo>
                      <a:pt x="1631" y="18527"/>
                    </a:lnTo>
                    <a:lnTo>
                      <a:pt x="2405" y="19730"/>
                    </a:lnTo>
                    <a:lnTo>
                      <a:pt x="3310" y="20825"/>
                    </a:lnTo>
                    <a:lnTo>
                      <a:pt x="4358" y="21826"/>
                    </a:lnTo>
                    <a:lnTo>
                      <a:pt x="4929" y="22278"/>
                    </a:lnTo>
                    <a:lnTo>
                      <a:pt x="10454" y="16741"/>
                    </a:lnTo>
                    <a:lnTo>
                      <a:pt x="10014" y="16527"/>
                    </a:lnTo>
                    <a:lnTo>
                      <a:pt x="9240" y="15979"/>
                    </a:lnTo>
                    <a:lnTo>
                      <a:pt x="8609" y="15301"/>
                    </a:lnTo>
                    <a:lnTo>
                      <a:pt x="8120" y="14515"/>
                    </a:lnTo>
                    <a:lnTo>
                      <a:pt x="7799" y="13670"/>
                    </a:lnTo>
                    <a:lnTo>
                      <a:pt x="7644" y="12765"/>
                    </a:lnTo>
                    <a:lnTo>
                      <a:pt x="7656" y="11836"/>
                    </a:lnTo>
                    <a:lnTo>
                      <a:pt x="7870" y="10895"/>
                    </a:lnTo>
                    <a:lnTo>
                      <a:pt x="8061" y="10443"/>
                    </a:lnTo>
                    <a:lnTo>
                      <a:pt x="8275" y="10002"/>
                    </a:lnTo>
                    <a:lnTo>
                      <a:pt x="8823" y="9240"/>
                    </a:lnTo>
                    <a:lnTo>
                      <a:pt x="9502" y="8597"/>
                    </a:lnTo>
                    <a:lnTo>
                      <a:pt x="10276" y="8121"/>
                    </a:lnTo>
                    <a:lnTo>
                      <a:pt x="11133" y="7788"/>
                    </a:lnTo>
                    <a:lnTo>
                      <a:pt x="12038" y="7633"/>
                    </a:lnTo>
                    <a:lnTo>
                      <a:pt x="12967" y="7657"/>
                    </a:lnTo>
                    <a:lnTo>
                      <a:pt x="13895" y="7859"/>
                    </a:lnTo>
                    <a:lnTo>
                      <a:pt x="14348" y="8050"/>
                    </a:lnTo>
                    <a:lnTo>
                      <a:pt x="14741" y="8240"/>
                    </a:lnTo>
                    <a:lnTo>
                      <a:pt x="15455" y="8728"/>
                    </a:lnTo>
                    <a:lnTo>
                      <a:pt x="16062" y="9347"/>
                    </a:lnTo>
                    <a:lnTo>
                      <a:pt x="16562" y="10050"/>
                    </a:lnTo>
                    <a:lnTo>
                      <a:pt x="16753" y="10443"/>
                    </a:lnTo>
                    <a:lnTo>
                      <a:pt x="22266" y="4930"/>
                    </a:lnTo>
                    <a:lnTo>
                      <a:pt x="21825" y="4347"/>
                    </a:lnTo>
                    <a:lnTo>
                      <a:pt x="20825" y="3311"/>
                    </a:lnTo>
                    <a:lnTo>
                      <a:pt x="19730" y="2394"/>
                    </a:lnTo>
                    <a:lnTo>
                      <a:pt x="18539" y="1620"/>
                    </a:lnTo>
                    <a:lnTo>
                      <a:pt x="17277" y="989"/>
                    </a:lnTo>
                    <a:lnTo>
                      <a:pt x="15943" y="513"/>
                    </a:lnTo>
                    <a:lnTo>
                      <a:pt x="14550" y="179"/>
                    </a:lnTo>
                    <a:lnTo>
                      <a:pt x="13133" y="13"/>
                    </a:lnTo>
                    <a:lnTo>
                      <a:pt x="124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 name="Google Shape;79;p7"/>
            <p:cNvGrpSpPr/>
            <p:nvPr/>
          </p:nvGrpSpPr>
          <p:grpSpPr>
            <a:xfrm>
              <a:off x="989660" y="4603434"/>
              <a:ext cx="1190118" cy="210542"/>
              <a:chOff x="989660" y="4603434"/>
              <a:chExt cx="1190118" cy="210542"/>
            </a:xfrm>
          </p:grpSpPr>
          <p:sp>
            <p:nvSpPr>
              <p:cNvPr id="80" name="Google Shape;80;p7"/>
              <p:cNvSpPr/>
              <p:nvPr/>
            </p:nvSpPr>
            <p:spPr>
              <a:xfrm>
                <a:off x="989660" y="4603434"/>
                <a:ext cx="646021" cy="210542"/>
              </a:xfrm>
              <a:custGeom>
                <a:rect b="b" l="l" r="r" t="t"/>
                <a:pathLst>
                  <a:path extrusionOk="0" h="31828" w="97660">
                    <a:moveTo>
                      <a:pt x="90813" y="11848"/>
                    </a:moveTo>
                    <a:lnTo>
                      <a:pt x="91289" y="11919"/>
                    </a:lnTo>
                    <a:lnTo>
                      <a:pt x="91754" y="12038"/>
                    </a:lnTo>
                    <a:lnTo>
                      <a:pt x="92194" y="12217"/>
                    </a:lnTo>
                    <a:lnTo>
                      <a:pt x="92409" y="12336"/>
                    </a:lnTo>
                    <a:lnTo>
                      <a:pt x="92599" y="12443"/>
                    </a:lnTo>
                    <a:lnTo>
                      <a:pt x="92933" y="12705"/>
                    </a:lnTo>
                    <a:lnTo>
                      <a:pt x="93206" y="13015"/>
                    </a:lnTo>
                    <a:lnTo>
                      <a:pt x="93433" y="13372"/>
                    </a:lnTo>
                    <a:lnTo>
                      <a:pt x="93528" y="13562"/>
                    </a:lnTo>
                    <a:lnTo>
                      <a:pt x="86408" y="16491"/>
                    </a:lnTo>
                    <a:lnTo>
                      <a:pt x="86396" y="16015"/>
                    </a:lnTo>
                    <a:lnTo>
                      <a:pt x="86539" y="15098"/>
                    </a:lnTo>
                    <a:lnTo>
                      <a:pt x="86860" y="14229"/>
                    </a:lnTo>
                    <a:lnTo>
                      <a:pt x="87372" y="13455"/>
                    </a:lnTo>
                    <a:lnTo>
                      <a:pt x="87694" y="13110"/>
                    </a:lnTo>
                    <a:lnTo>
                      <a:pt x="87979" y="12824"/>
                    </a:lnTo>
                    <a:lnTo>
                      <a:pt x="88646" y="12372"/>
                    </a:lnTo>
                    <a:lnTo>
                      <a:pt x="89372" y="12050"/>
                    </a:lnTo>
                    <a:lnTo>
                      <a:pt x="90158" y="11872"/>
                    </a:lnTo>
                    <a:lnTo>
                      <a:pt x="90563" y="11848"/>
                    </a:lnTo>
                    <a:close/>
                    <a:moveTo>
                      <a:pt x="32899" y="11907"/>
                    </a:moveTo>
                    <a:lnTo>
                      <a:pt x="33756" y="11931"/>
                    </a:lnTo>
                    <a:lnTo>
                      <a:pt x="34578" y="12110"/>
                    </a:lnTo>
                    <a:lnTo>
                      <a:pt x="35375" y="12443"/>
                    </a:lnTo>
                    <a:lnTo>
                      <a:pt x="36090" y="12943"/>
                    </a:lnTo>
                    <a:lnTo>
                      <a:pt x="36423" y="13265"/>
                    </a:lnTo>
                    <a:lnTo>
                      <a:pt x="36733" y="13646"/>
                    </a:lnTo>
                    <a:lnTo>
                      <a:pt x="37221" y="14467"/>
                    </a:lnTo>
                    <a:lnTo>
                      <a:pt x="37554" y="15348"/>
                    </a:lnTo>
                    <a:lnTo>
                      <a:pt x="37721" y="16265"/>
                    </a:lnTo>
                    <a:lnTo>
                      <a:pt x="37721" y="17194"/>
                    </a:lnTo>
                    <a:lnTo>
                      <a:pt x="37554" y="18111"/>
                    </a:lnTo>
                    <a:lnTo>
                      <a:pt x="37221" y="18992"/>
                    </a:lnTo>
                    <a:lnTo>
                      <a:pt x="36733" y="19801"/>
                    </a:lnTo>
                    <a:lnTo>
                      <a:pt x="36423" y="20182"/>
                    </a:lnTo>
                    <a:lnTo>
                      <a:pt x="36340" y="20266"/>
                    </a:lnTo>
                    <a:lnTo>
                      <a:pt x="36256" y="20349"/>
                    </a:lnTo>
                    <a:lnTo>
                      <a:pt x="35911" y="20647"/>
                    </a:lnTo>
                    <a:lnTo>
                      <a:pt x="35173" y="21099"/>
                    </a:lnTo>
                    <a:lnTo>
                      <a:pt x="34375" y="21397"/>
                    </a:lnTo>
                    <a:lnTo>
                      <a:pt x="33554" y="21540"/>
                    </a:lnTo>
                    <a:lnTo>
                      <a:pt x="32720" y="21516"/>
                    </a:lnTo>
                    <a:lnTo>
                      <a:pt x="31899" y="21326"/>
                    </a:lnTo>
                    <a:lnTo>
                      <a:pt x="31125" y="20992"/>
                    </a:lnTo>
                    <a:lnTo>
                      <a:pt x="30410" y="20492"/>
                    </a:lnTo>
                    <a:lnTo>
                      <a:pt x="30089" y="20182"/>
                    </a:lnTo>
                    <a:lnTo>
                      <a:pt x="30053" y="20182"/>
                    </a:lnTo>
                    <a:lnTo>
                      <a:pt x="29732" y="19801"/>
                    </a:lnTo>
                    <a:lnTo>
                      <a:pt x="29243" y="18980"/>
                    </a:lnTo>
                    <a:lnTo>
                      <a:pt x="28910" y="18099"/>
                    </a:lnTo>
                    <a:lnTo>
                      <a:pt x="28743" y="17182"/>
                    </a:lnTo>
                    <a:lnTo>
                      <a:pt x="28743" y="16253"/>
                    </a:lnTo>
                    <a:lnTo>
                      <a:pt x="28910" y="15336"/>
                    </a:lnTo>
                    <a:lnTo>
                      <a:pt x="29243" y="14455"/>
                    </a:lnTo>
                    <a:lnTo>
                      <a:pt x="29732" y="13634"/>
                    </a:lnTo>
                    <a:lnTo>
                      <a:pt x="30053" y="13265"/>
                    </a:lnTo>
                    <a:lnTo>
                      <a:pt x="30184" y="13134"/>
                    </a:lnTo>
                    <a:lnTo>
                      <a:pt x="30517" y="12824"/>
                    </a:lnTo>
                    <a:lnTo>
                      <a:pt x="31268" y="12360"/>
                    </a:lnTo>
                    <a:lnTo>
                      <a:pt x="32065" y="12050"/>
                    </a:lnTo>
                    <a:lnTo>
                      <a:pt x="32899" y="11907"/>
                    </a:lnTo>
                    <a:close/>
                    <a:moveTo>
                      <a:pt x="50318" y="11907"/>
                    </a:moveTo>
                    <a:lnTo>
                      <a:pt x="51164" y="11931"/>
                    </a:lnTo>
                    <a:lnTo>
                      <a:pt x="51997" y="12110"/>
                    </a:lnTo>
                    <a:lnTo>
                      <a:pt x="52783" y="12443"/>
                    </a:lnTo>
                    <a:lnTo>
                      <a:pt x="53509" y="12943"/>
                    </a:lnTo>
                    <a:lnTo>
                      <a:pt x="53831" y="13265"/>
                    </a:lnTo>
                    <a:lnTo>
                      <a:pt x="54152" y="13646"/>
                    </a:lnTo>
                    <a:lnTo>
                      <a:pt x="54641" y="14467"/>
                    </a:lnTo>
                    <a:lnTo>
                      <a:pt x="54974" y="15348"/>
                    </a:lnTo>
                    <a:lnTo>
                      <a:pt x="55129" y="16265"/>
                    </a:lnTo>
                    <a:lnTo>
                      <a:pt x="55129" y="17194"/>
                    </a:lnTo>
                    <a:lnTo>
                      <a:pt x="54974" y="18111"/>
                    </a:lnTo>
                    <a:lnTo>
                      <a:pt x="54641" y="18992"/>
                    </a:lnTo>
                    <a:lnTo>
                      <a:pt x="54152" y="19801"/>
                    </a:lnTo>
                    <a:lnTo>
                      <a:pt x="53831" y="20182"/>
                    </a:lnTo>
                    <a:lnTo>
                      <a:pt x="53759" y="20266"/>
                    </a:lnTo>
                    <a:lnTo>
                      <a:pt x="53664" y="20349"/>
                    </a:lnTo>
                    <a:lnTo>
                      <a:pt x="53331" y="20647"/>
                    </a:lnTo>
                    <a:lnTo>
                      <a:pt x="52593" y="21099"/>
                    </a:lnTo>
                    <a:lnTo>
                      <a:pt x="51795" y="21397"/>
                    </a:lnTo>
                    <a:lnTo>
                      <a:pt x="50961" y="21540"/>
                    </a:lnTo>
                    <a:lnTo>
                      <a:pt x="50128" y="21516"/>
                    </a:lnTo>
                    <a:lnTo>
                      <a:pt x="49306" y="21326"/>
                    </a:lnTo>
                    <a:lnTo>
                      <a:pt x="48532" y="20992"/>
                    </a:lnTo>
                    <a:lnTo>
                      <a:pt x="47818" y="20492"/>
                    </a:lnTo>
                    <a:lnTo>
                      <a:pt x="47508" y="20182"/>
                    </a:lnTo>
                    <a:lnTo>
                      <a:pt x="47461" y="20182"/>
                    </a:lnTo>
                    <a:lnTo>
                      <a:pt x="47139" y="19801"/>
                    </a:lnTo>
                    <a:lnTo>
                      <a:pt x="46651" y="18980"/>
                    </a:lnTo>
                    <a:lnTo>
                      <a:pt x="46318" y="18099"/>
                    </a:lnTo>
                    <a:lnTo>
                      <a:pt x="46163" y="17182"/>
                    </a:lnTo>
                    <a:lnTo>
                      <a:pt x="46163" y="16253"/>
                    </a:lnTo>
                    <a:lnTo>
                      <a:pt x="46318" y="15336"/>
                    </a:lnTo>
                    <a:lnTo>
                      <a:pt x="46651" y="14455"/>
                    </a:lnTo>
                    <a:lnTo>
                      <a:pt x="47139" y="13634"/>
                    </a:lnTo>
                    <a:lnTo>
                      <a:pt x="47461" y="13265"/>
                    </a:lnTo>
                    <a:lnTo>
                      <a:pt x="47592" y="13134"/>
                    </a:lnTo>
                    <a:lnTo>
                      <a:pt x="47937" y="12824"/>
                    </a:lnTo>
                    <a:lnTo>
                      <a:pt x="48675" y="12360"/>
                    </a:lnTo>
                    <a:lnTo>
                      <a:pt x="49485" y="12050"/>
                    </a:lnTo>
                    <a:lnTo>
                      <a:pt x="50318" y="11907"/>
                    </a:lnTo>
                    <a:close/>
                    <a:moveTo>
                      <a:pt x="68048" y="11907"/>
                    </a:moveTo>
                    <a:lnTo>
                      <a:pt x="68488" y="11919"/>
                    </a:lnTo>
                    <a:lnTo>
                      <a:pt x="69333" y="12098"/>
                    </a:lnTo>
                    <a:lnTo>
                      <a:pt x="70107" y="12455"/>
                    </a:lnTo>
                    <a:lnTo>
                      <a:pt x="70786" y="12967"/>
                    </a:lnTo>
                    <a:lnTo>
                      <a:pt x="71084" y="13289"/>
                    </a:lnTo>
                    <a:lnTo>
                      <a:pt x="71381" y="13658"/>
                    </a:lnTo>
                    <a:lnTo>
                      <a:pt x="71846" y="14479"/>
                    </a:lnTo>
                    <a:lnTo>
                      <a:pt x="72167" y="15360"/>
                    </a:lnTo>
                    <a:lnTo>
                      <a:pt x="72298" y="16289"/>
                    </a:lnTo>
                    <a:lnTo>
                      <a:pt x="72298" y="16765"/>
                    </a:lnTo>
                    <a:lnTo>
                      <a:pt x="72298" y="17230"/>
                    </a:lnTo>
                    <a:lnTo>
                      <a:pt x="72155" y="18146"/>
                    </a:lnTo>
                    <a:lnTo>
                      <a:pt x="71846" y="19016"/>
                    </a:lnTo>
                    <a:lnTo>
                      <a:pt x="71381" y="19813"/>
                    </a:lnTo>
                    <a:lnTo>
                      <a:pt x="71084" y="20182"/>
                    </a:lnTo>
                    <a:lnTo>
                      <a:pt x="70786" y="20504"/>
                    </a:lnTo>
                    <a:lnTo>
                      <a:pt x="70095" y="21028"/>
                    </a:lnTo>
                    <a:lnTo>
                      <a:pt x="69322" y="21373"/>
                    </a:lnTo>
                    <a:lnTo>
                      <a:pt x="68476" y="21552"/>
                    </a:lnTo>
                    <a:lnTo>
                      <a:pt x="68048" y="21552"/>
                    </a:lnTo>
                    <a:lnTo>
                      <a:pt x="67595" y="21540"/>
                    </a:lnTo>
                    <a:lnTo>
                      <a:pt x="66726" y="21361"/>
                    </a:lnTo>
                    <a:lnTo>
                      <a:pt x="65928" y="21016"/>
                    </a:lnTo>
                    <a:lnTo>
                      <a:pt x="65214" y="20504"/>
                    </a:lnTo>
                    <a:lnTo>
                      <a:pt x="64904" y="20182"/>
                    </a:lnTo>
                    <a:lnTo>
                      <a:pt x="64595" y="19825"/>
                    </a:lnTo>
                    <a:lnTo>
                      <a:pt x="64094" y="19028"/>
                    </a:lnTo>
                    <a:lnTo>
                      <a:pt x="63761" y="18158"/>
                    </a:lnTo>
                    <a:lnTo>
                      <a:pt x="63606" y="17230"/>
                    </a:lnTo>
                    <a:lnTo>
                      <a:pt x="63606" y="16765"/>
                    </a:lnTo>
                    <a:lnTo>
                      <a:pt x="63606" y="16277"/>
                    </a:lnTo>
                    <a:lnTo>
                      <a:pt x="63761" y="15348"/>
                    </a:lnTo>
                    <a:lnTo>
                      <a:pt x="64094" y="14455"/>
                    </a:lnTo>
                    <a:lnTo>
                      <a:pt x="64583" y="13658"/>
                    </a:lnTo>
                    <a:lnTo>
                      <a:pt x="64904" y="13289"/>
                    </a:lnTo>
                    <a:lnTo>
                      <a:pt x="65214" y="12967"/>
                    </a:lnTo>
                    <a:lnTo>
                      <a:pt x="65928" y="12455"/>
                    </a:lnTo>
                    <a:lnTo>
                      <a:pt x="66726" y="12098"/>
                    </a:lnTo>
                    <a:lnTo>
                      <a:pt x="67595" y="11919"/>
                    </a:lnTo>
                    <a:lnTo>
                      <a:pt x="68048" y="11907"/>
                    </a:lnTo>
                    <a:close/>
                    <a:moveTo>
                      <a:pt x="77763" y="822"/>
                    </a:moveTo>
                    <a:lnTo>
                      <a:pt x="77763" y="24219"/>
                    </a:lnTo>
                    <a:lnTo>
                      <a:pt x="81264" y="24219"/>
                    </a:lnTo>
                    <a:lnTo>
                      <a:pt x="81264" y="822"/>
                    </a:lnTo>
                    <a:close/>
                    <a:moveTo>
                      <a:pt x="32875" y="8788"/>
                    </a:moveTo>
                    <a:lnTo>
                      <a:pt x="32113" y="8859"/>
                    </a:lnTo>
                    <a:lnTo>
                      <a:pt x="31363" y="9002"/>
                    </a:lnTo>
                    <a:lnTo>
                      <a:pt x="30613" y="9216"/>
                    </a:lnTo>
                    <a:lnTo>
                      <a:pt x="29898" y="9502"/>
                    </a:lnTo>
                    <a:lnTo>
                      <a:pt x="29196" y="9859"/>
                    </a:lnTo>
                    <a:lnTo>
                      <a:pt x="28529" y="10288"/>
                    </a:lnTo>
                    <a:lnTo>
                      <a:pt x="27898" y="10776"/>
                    </a:lnTo>
                    <a:lnTo>
                      <a:pt x="27588" y="11062"/>
                    </a:lnTo>
                    <a:lnTo>
                      <a:pt x="27303" y="11360"/>
                    </a:lnTo>
                    <a:lnTo>
                      <a:pt x="26803" y="11991"/>
                    </a:lnTo>
                    <a:lnTo>
                      <a:pt x="26362" y="12657"/>
                    </a:lnTo>
                    <a:lnTo>
                      <a:pt x="26005" y="13360"/>
                    </a:lnTo>
                    <a:lnTo>
                      <a:pt x="25707" y="14086"/>
                    </a:lnTo>
                    <a:lnTo>
                      <a:pt x="25493" y="14825"/>
                    </a:lnTo>
                    <a:lnTo>
                      <a:pt x="25350" y="15587"/>
                    </a:lnTo>
                    <a:lnTo>
                      <a:pt x="25278" y="16349"/>
                    </a:lnTo>
                    <a:lnTo>
                      <a:pt x="25278" y="17122"/>
                    </a:lnTo>
                    <a:lnTo>
                      <a:pt x="25350" y="17885"/>
                    </a:lnTo>
                    <a:lnTo>
                      <a:pt x="25493" y="18647"/>
                    </a:lnTo>
                    <a:lnTo>
                      <a:pt x="25707" y="19385"/>
                    </a:lnTo>
                    <a:lnTo>
                      <a:pt x="26005" y="20111"/>
                    </a:lnTo>
                    <a:lnTo>
                      <a:pt x="26362" y="20814"/>
                    </a:lnTo>
                    <a:lnTo>
                      <a:pt x="26803" y="21480"/>
                    </a:lnTo>
                    <a:lnTo>
                      <a:pt x="27303" y="22111"/>
                    </a:lnTo>
                    <a:lnTo>
                      <a:pt x="27588" y="22421"/>
                    </a:lnTo>
                    <a:lnTo>
                      <a:pt x="27886" y="22695"/>
                    </a:lnTo>
                    <a:lnTo>
                      <a:pt x="28517" y="23195"/>
                    </a:lnTo>
                    <a:lnTo>
                      <a:pt x="29196" y="23624"/>
                    </a:lnTo>
                    <a:lnTo>
                      <a:pt x="29886" y="23969"/>
                    </a:lnTo>
                    <a:lnTo>
                      <a:pt x="30613" y="24255"/>
                    </a:lnTo>
                    <a:lnTo>
                      <a:pt x="31351" y="24469"/>
                    </a:lnTo>
                    <a:lnTo>
                      <a:pt x="32101" y="24612"/>
                    </a:lnTo>
                    <a:lnTo>
                      <a:pt x="32863" y="24683"/>
                    </a:lnTo>
                    <a:lnTo>
                      <a:pt x="33637" y="24683"/>
                    </a:lnTo>
                    <a:lnTo>
                      <a:pt x="34399" y="24612"/>
                    </a:lnTo>
                    <a:lnTo>
                      <a:pt x="35149" y="24469"/>
                    </a:lnTo>
                    <a:lnTo>
                      <a:pt x="35887" y="24255"/>
                    </a:lnTo>
                    <a:lnTo>
                      <a:pt x="36614" y="23969"/>
                    </a:lnTo>
                    <a:lnTo>
                      <a:pt x="37316" y="23624"/>
                    </a:lnTo>
                    <a:lnTo>
                      <a:pt x="37983" y="23195"/>
                    </a:lnTo>
                    <a:lnTo>
                      <a:pt x="38614" y="22695"/>
                    </a:lnTo>
                    <a:lnTo>
                      <a:pt x="38924" y="22421"/>
                    </a:lnTo>
                    <a:lnTo>
                      <a:pt x="39197" y="22111"/>
                    </a:lnTo>
                    <a:lnTo>
                      <a:pt x="39709" y="21480"/>
                    </a:lnTo>
                    <a:lnTo>
                      <a:pt x="40150" y="20814"/>
                    </a:lnTo>
                    <a:lnTo>
                      <a:pt x="40507" y="20111"/>
                    </a:lnTo>
                    <a:lnTo>
                      <a:pt x="40793" y="19385"/>
                    </a:lnTo>
                    <a:lnTo>
                      <a:pt x="41019" y="18647"/>
                    </a:lnTo>
                    <a:lnTo>
                      <a:pt x="41162" y="17885"/>
                    </a:lnTo>
                    <a:lnTo>
                      <a:pt x="41234" y="17122"/>
                    </a:lnTo>
                    <a:lnTo>
                      <a:pt x="41234" y="16349"/>
                    </a:lnTo>
                    <a:lnTo>
                      <a:pt x="41162" y="15587"/>
                    </a:lnTo>
                    <a:lnTo>
                      <a:pt x="41019" y="14825"/>
                    </a:lnTo>
                    <a:lnTo>
                      <a:pt x="40793" y="14086"/>
                    </a:lnTo>
                    <a:lnTo>
                      <a:pt x="40507" y="13360"/>
                    </a:lnTo>
                    <a:lnTo>
                      <a:pt x="40150" y="12657"/>
                    </a:lnTo>
                    <a:lnTo>
                      <a:pt x="39709" y="11991"/>
                    </a:lnTo>
                    <a:lnTo>
                      <a:pt x="39197" y="11360"/>
                    </a:lnTo>
                    <a:lnTo>
                      <a:pt x="38924" y="11062"/>
                    </a:lnTo>
                    <a:lnTo>
                      <a:pt x="38614" y="10776"/>
                    </a:lnTo>
                    <a:lnTo>
                      <a:pt x="37983" y="10288"/>
                    </a:lnTo>
                    <a:lnTo>
                      <a:pt x="37316" y="9859"/>
                    </a:lnTo>
                    <a:lnTo>
                      <a:pt x="36626" y="9502"/>
                    </a:lnTo>
                    <a:lnTo>
                      <a:pt x="35899" y="9216"/>
                    </a:lnTo>
                    <a:lnTo>
                      <a:pt x="35161" y="9002"/>
                    </a:lnTo>
                    <a:lnTo>
                      <a:pt x="34411" y="8859"/>
                    </a:lnTo>
                    <a:lnTo>
                      <a:pt x="33637" y="8788"/>
                    </a:lnTo>
                    <a:close/>
                    <a:moveTo>
                      <a:pt x="50306" y="8788"/>
                    </a:moveTo>
                    <a:lnTo>
                      <a:pt x="49544" y="8859"/>
                    </a:lnTo>
                    <a:lnTo>
                      <a:pt x="48782" y="9002"/>
                    </a:lnTo>
                    <a:lnTo>
                      <a:pt x="48044" y="9216"/>
                    </a:lnTo>
                    <a:lnTo>
                      <a:pt x="47318" y="9502"/>
                    </a:lnTo>
                    <a:lnTo>
                      <a:pt x="46627" y="9859"/>
                    </a:lnTo>
                    <a:lnTo>
                      <a:pt x="45960" y="10288"/>
                    </a:lnTo>
                    <a:lnTo>
                      <a:pt x="45318" y="10776"/>
                    </a:lnTo>
                    <a:lnTo>
                      <a:pt x="45020" y="11062"/>
                    </a:lnTo>
                    <a:lnTo>
                      <a:pt x="44734" y="11360"/>
                    </a:lnTo>
                    <a:lnTo>
                      <a:pt x="44222" y="11991"/>
                    </a:lnTo>
                    <a:lnTo>
                      <a:pt x="43793" y="12657"/>
                    </a:lnTo>
                    <a:lnTo>
                      <a:pt x="43424" y="13360"/>
                    </a:lnTo>
                    <a:lnTo>
                      <a:pt x="43139" y="14086"/>
                    </a:lnTo>
                    <a:lnTo>
                      <a:pt x="42924" y="14825"/>
                    </a:lnTo>
                    <a:lnTo>
                      <a:pt x="42781" y="15587"/>
                    </a:lnTo>
                    <a:lnTo>
                      <a:pt x="42710" y="16349"/>
                    </a:lnTo>
                    <a:lnTo>
                      <a:pt x="42710" y="17122"/>
                    </a:lnTo>
                    <a:lnTo>
                      <a:pt x="42781" y="17885"/>
                    </a:lnTo>
                    <a:lnTo>
                      <a:pt x="42924" y="18647"/>
                    </a:lnTo>
                    <a:lnTo>
                      <a:pt x="43139" y="19385"/>
                    </a:lnTo>
                    <a:lnTo>
                      <a:pt x="43424" y="20111"/>
                    </a:lnTo>
                    <a:lnTo>
                      <a:pt x="43793" y="20814"/>
                    </a:lnTo>
                    <a:lnTo>
                      <a:pt x="44222" y="21480"/>
                    </a:lnTo>
                    <a:lnTo>
                      <a:pt x="44734" y="22111"/>
                    </a:lnTo>
                    <a:lnTo>
                      <a:pt x="45020" y="22421"/>
                    </a:lnTo>
                    <a:lnTo>
                      <a:pt x="45318" y="22695"/>
                    </a:lnTo>
                    <a:lnTo>
                      <a:pt x="45949" y="23195"/>
                    </a:lnTo>
                    <a:lnTo>
                      <a:pt x="46615" y="23624"/>
                    </a:lnTo>
                    <a:lnTo>
                      <a:pt x="47318" y="23969"/>
                    </a:lnTo>
                    <a:lnTo>
                      <a:pt x="48032" y="24255"/>
                    </a:lnTo>
                    <a:lnTo>
                      <a:pt x="48782" y="24469"/>
                    </a:lnTo>
                    <a:lnTo>
                      <a:pt x="49533" y="24612"/>
                    </a:lnTo>
                    <a:lnTo>
                      <a:pt x="50295" y="24683"/>
                    </a:lnTo>
                    <a:lnTo>
                      <a:pt x="51057" y="24683"/>
                    </a:lnTo>
                    <a:lnTo>
                      <a:pt x="51819" y="24612"/>
                    </a:lnTo>
                    <a:lnTo>
                      <a:pt x="52581" y="24469"/>
                    </a:lnTo>
                    <a:lnTo>
                      <a:pt x="53319" y="24255"/>
                    </a:lnTo>
                    <a:lnTo>
                      <a:pt x="54045" y="23969"/>
                    </a:lnTo>
                    <a:lnTo>
                      <a:pt x="54736" y="23624"/>
                    </a:lnTo>
                    <a:lnTo>
                      <a:pt x="55414" y="23195"/>
                    </a:lnTo>
                    <a:lnTo>
                      <a:pt x="56046" y="22695"/>
                    </a:lnTo>
                    <a:lnTo>
                      <a:pt x="56343" y="22421"/>
                    </a:lnTo>
                    <a:lnTo>
                      <a:pt x="56629" y="22111"/>
                    </a:lnTo>
                    <a:lnTo>
                      <a:pt x="57129" y="21480"/>
                    </a:lnTo>
                    <a:lnTo>
                      <a:pt x="57570" y="20814"/>
                    </a:lnTo>
                    <a:lnTo>
                      <a:pt x="57927" y="20111"/>
                    </a:lnTo>
                    <a:lnTo>
                      <a:pt x="58213" y="19385"/>
                    </a:lnTo>
                    <a:lnTo>
                      <a:pt x="58439" y="18647"/>
                    </a:lnTo>
                    <a:lnTo>
                      <a:pt x="58582" y="17885"/>
                    </a:lnTo>
                    <a:lnTo>
                      <a:pt x="58653" y="17111"/>
                    </a:lnTo>
                    <a:lnTo>
                      <a:pt x="58653" y="16349"/>
                    </a:lnTo>
                    <a:lnTo>
                      <a:pt x="58582" y="15575"/>
                    </a:lnTo>
                    <a:lnTo>
                      <a:pt x="58439" y="14825"/>
                    </a:lnTo>
                    <a:lnTo>
                      <a:pt x="58213" y="14074"/>
                    </a:lnTo>
                    <a:lnTo>
                      <a:pt x="57927" y="13360"/>
                    </a:lnTo>
                    <a:lnTo>
                      <a:pt x="57570" y="12657"/>
                    </a:lnTo>
                    <a:lnTo>
                      <a:pt x="57129" y="11991"/>
                    </a:lnTo>
                    <a:lnTo>
                      <a:pt x="56629" y="11360"/>
                    </a:lnTo>
                    <a:lnTo>
                      <a:pt x="56343" y="11062"/>
                    </a:lnTo>
                    <a:lnTo>
                      <a:pt x="56046" y="10776"/>
                    </a:lnTo>
                    <a:lnTo>
                      <a:pt x="55414" y="10288"/>
                    </a:lnTo>
                    <a:lnTo>
                      <a:pt x="54748" y="9859"/>
                    </a:lnTo>
                    <a:lnTo>
                      <a:pt x="54045" y="9502"/>
                    </a:lnTo>
                    <a:lnTo>
                      <a:pt x="53331" y="9216"/>
                    </a:lnTo>
                    <a:lnTo>
                      <a:pt x="52593" y="9002"/>
                    </a:lnTo>
                    <a:lnTo>
                      <a:pt x="51831" y="8859"/>
                    </a:lnTo>
                    <a:lnTo>
                      <a:pt x="51068" y="8788"/>
                    </a:lnTo>
                    <a:close/>
                    <a:moveTo>
                      <a:pt x="11907" y="1"/>
                    </a:moveTo>
                    <a:lnTo>
                      <a:pt x="10681" y="108"/>
                    </a:lnTo>
                    <a:lnTo>
                      <a:pt x="9490" y="346"/>
                    </a:lnTo>
                    <a:lnTo>
                      <a:pt x="8311" y="691"/>
                    </a:lnTo>
                    <a:lnTo>
                      <a:pt x="7192" y="1156"/>
                    </a:lnTo>
                    <a:lnTo>
                      <a:pt x="6109" y="1727"/>
                    </a:lnTo>
                    <a:lnTo>
                      <a:pt x="5097" y="2406"/>
                    </a:lnTo>
                    <a:lnTo>
                      <a:pt x="4144" y="3192"/>
                    </a:lnTo>
                    <a:lnTo>
                      <a:pt x="3703" y="3632"/>
                    </a:lnTo>
                    <a:lnTo>
                      <a:pt x="3394" y="3942"/>
                    </a:lnTo>
                    <a:lnTo>
                      <a:pt x="2965" y="4406"/>
                    </a:lnTo>
                    <a:lnTo>
                      <a:pt x="2203" y="5371"/>
                    </a:lnTo>
                    <a:lnTo>
                      <a:pt x="1560" y="6383"/>
                    </a:lnTo>
                    <a:lnTo>
                      <a:pt x="1024" y="7454"/>
                    </a:lnTo>
                    <a:lnTo>
                      <a:pt x="608" y="8550"/>
                    </a:lnTo>
                    <a:lnTo>
                      <a:pt x="286" y="9681"/>
                    </a:lnTo>
                    <a:lnTo>
                      <a:pt x="96" y="10836"/>
                    </a:lnTo>
                    <a:lnTo>
                      <a:pt x="0" y="11991"/>
                    </a:lnTo>
                    <a:lnTo>
                      <a:pt x="24" y="13146"/>
                    </a:lnTo>
                    <a:lnTo>
                      <a:pt x="155" y="14301"/>
                    </a:lnTo>
                    <a:lnTo>
                      <a:pt x="393" y="15444"/>
                    </a:lnTo>
                    <a:lnTo>
                      <a:pt x="751" y="16563"/>
                    </a:lnTo>
                    <a:lnTo>
                      <a:pt x="1215" y="17646"/>
                    </a:lnTo>
                    <a:lnTo>
                      <a:pt x="1786" y="18682"/>
                    </a:lnTo>
                    <a:lnTo>
                      <a:pt x="2465" y="19682"/>
                    </a:lnTo>
                    <a:lnTo>
                      <a:pt x="3263" y="20623"/>
                    </a:lnTo>
                    <a:lnTo>
                      <a:pt x="3703" y="21064"/>
                    </a:lnTo>
                    <a:lnTo>
                      <a:pt x="4144" y="21492"/>
                    </a:lnTo>
                    <a:lnTo>
                      <a:pt x="5097" y="22278"/>
                    </a:lnTo>
                    <a:lnTo>
                      <a:pt x="6109" y="22969"/>
                    </a:lnTo>
                    <a:lnTo>
                      <a:pt x="7180" y="23540"/>
                    </a:lnTo>
                    <a:lnTo>
                      <a:pt x="8311" y="24005"/>
                    </a:lnTo>
                    <a:lnTo>
                      <a:pt x="9478" y="24350"/>
                    </a:lnTo>
                    <a:lnTo>
                      <a:pt x="10681" y="24576"/>
                    </a:lnTo>
                    <a:lnTo>
                      <a:pt x="11907" y="24695"/>
                    </a:lnTo>
                    <a:lnTo>
                      <a:pt x="12526" y="24695"/>
                    </a:lnTo>
                    <a:lnTo>
                      <a:pt x="13181" y="24683"/>
                    </a:lnTo>
                    <a:lnTo>
                      <a:pt x="14443" y="24576"/>
                    </a:lnTo>
                    <a:lnTo>
                      <a:pt x="15646" y="24362"/>
                    </a:lnTo>
                    <a:lnTo>
                      <a:pt x="16789" y="24028"/>
                    </a:lnTo>
                    <a:lnTo>
                      <a:pt x="17861" y="23588"/>
                    </a:lnTo>
                    <a:lnTo>
                      <a:pt x="18885" y="23040"/>
                    </a:lnTo>
                    <a:lnTo>
                      <a:pt x="19837" y="22385"/>
                    </a:lnTo>
                    <a:lnTo>
                      <a:pt x="20742" y="21623"/>
                    </a:lnTo>
                    <a:lnTo>
                      <a:pt x="21159" y="21195"/>
                    </a:lnTo>
                    <a:lnTo>
                      <a:pt x="21516" y="20825"/>
                    </a:lnTo>
                    <a:lnTo>
                      <a:pt x="22147" y="20028"/>
                    </a:lnTo>
                    <a:lnTo>
                      <a:pt x="22695" y="19170"/>
                    </a:lnTo>
                    <a:lnTo>
                      <a:pt x="23147" y="18242"/>
                    </a:lnTo>
                    <a:lnTo>
                      <a:pt x="23516" y="17253"/>
                    </a:lnTo>
                    <a:lnTo>
                      <a:pt x="23790" y="16206"/>
                    </a:lnTo>
                    <a:lnTo>
                      <a:pt x="23969" y="15086"/>
                    </a:lnTo>
                    <a:lnTo>
                      <a:pt x="24052" y="13908"/>
                    </a:lnTo>
                    <a:lnTo>
                      <a:pt x="24064" y="13289"/>
                    </a:lnTo>
                    <a:lnTo>
                      <a:pt x="24064" y="12753"/>
                    </a:lnTo>
                    <a:lnTo>
                      <a:pt x="23981" y="11705"/>
                    </a:lnTo>
                    <a:lnTo>
                      <a:pt x="23885" y="11181"/>
                    </a:lnTo>
                    <a:lnTo>
                      <a:pt x="12526" y="11181"/>
                    </a:lnTo>
                    <a:lnTo>
                      <a:pt x="12526" y="14574"/>
                    </a:lnTo>
                    <a:lnTo>
                      <a:pt x="20599" y="14574"/>
                    </a:lnTo>
                    <a:lnTo>
                      <a:pt x="20480" y="15265"/>
                    </a:lnTo>
                    <a:lnTo>
                      <a:pt x="20159" y="16491"/>
                    </a:lnTo>
                    <a:lnTo>
                      <a:pt x="19694" y="17563"/>
                    </a:lnTo>
                    <a:lnTo>
                      <a:pt x="19099" y="18456"/>
                    </a:lnTo>
                    <a:lnTo>
                      <a:pt x="18754" y="18825"/>
                    </a:lnTo>
                    <a:lnTo>
                      <a:pt x="18420" y="19135"/>
                    </a:lnTo>
                    <a:lnTo>
                      <a:pt x="17706" y="19682"/>
                    </a:lnTo>
                    <a:lnTo>
                      <a:pt x="16968" y="20147"/>
                    </a:lnTo>
                    <a:lnTo>
                      <a:pt x="16194" y="20540"/>
                    </a:lnTo>
                    <a:lnTo>
                      <a:pt x="15384" y="20849"/>
                    </a:lnTo>
                    <a:lnTo>
                      <a:pt x="14562" y="21075"/>
                    </a:lnTo>
                    <a:lnTo>
                      <a:pt x="13729" y="21230"/>
                    </a:lnTo>
                    <a:lnTo>
                      <a:pt x="12884" y="21302"/>
                    </a:lnTo>
                    <a:lnTo>
                      <a:pt x="12038" y="21290"/>
                    </a:lnTo>
                    <a:lnTo>
                      <a:pt x="11193" y="21195"/>
                    </a:lnTo>
                    <a:lnTo>
                      <a:pt x="10359" y="21028"/>
                    </a:lnTo>
                    <a:lnTo>
                      <a:pt x="9538" y="20778"/>
                    </a:lnTo>
                    <a:lnTo>
                      <a:pt x="8752" y="20456"/>
                    </a:lnTo>
                    <a:lnTo>
                      <a:pt x="7978" y="20052"/>
                    </a:lnTo>
                    <a:lnTo>
                      <a:pt x="7252" y="19563"/>
                    </a:lnTo>
                    <a:lnTo>
                      <a:pt x="6561" y="18992"/>
                    </a:lnTo>
                    <a:lnTo>
                      <a:pt x="6240" y="18682"/>
                    </a:lnTo>
                    <a:lnTo>
                      <a:pt x="5918" y="18349"/>
                    </a:lnTo>
                    <a:lnTo>
                      <a:pt x="5358" y="17634"/>
                    </a:lnTo>
                    <a:lnTo>
                      <a:pt x="4870" y="16884"/>
                    </a:lnTo>
                    <a:lnTo>
                      <a:pt x="4465" y="16099"/>
                    </a:lnTo>
                    <a:lnTo>
                      <a:pt x="4144" y="15289"/>
                    </a:lnTo>
                    <a:lnTo>
                      <a:pt x="3906" y="14455"/>
                    </a:lnTo>
                    <a:lnTo>
                      <a:pt x="3739" y="13610"/>
                    </a:lnTo>
                    <a:lnTo>
                      <a:pt x="3668" y="12753"/>
                    </a:lnTo>
                    <a:lnTo>
                      <a:pt x="3668" y="11895"/>
                    </a:lnTo>
                    <a:lnTo>
                      <a:pt x="3739" y="11038"/>
                    </a:lnTo>
                    <a:lnTo>
                      <a:pt x="3906" y="10193"/>
                    </a:lnTo>
                    <a:lnTo>
                      <a:pt x="4144" y="9359"/>
                    </a:lnTo>
                    <a:lnTo>
                      <a:pt x="4465" y="8550"/>
                    </a:lnTo>
                    <a:lnTo>
                      <a:pt x="4870" y="7764"/>
                    </a:lnTo>
                    <a:lnTo>
                      <a:pt x="5358" y="7014"/>
                    </a:lnTo>
                    <a:lnTo>
                      <a:pt x="5918" y="6299"/>
                    </a:lnTo>
                    <a:lnTo>
                      <a:pt x="6240" y="5966"/>
                    </a:lnTo>
                    <a:lnTo>
                      <a:pt x="6549" y="5656"/>
                    </a:lnTo>
                    <a:lnTo>
                      <a:pt x="7216" y="5085"/>
                    </a:lnTo>
                    <a:lnTo>
                      <a:pt x="7942" y="4585"/>
                    </a:lnTo>
                    <a:lnTo>
                      <a:pt x="8704" y="4180"/>
                    </a:lnTo>
                    <a:lnTo>
                      <a:pt x="9514" y="3835"/>
                    </a:lnTo>
                    <a:lnTo>
                      <a:pt x="10347" y="3585"/>
                    </a:lnTo>
                    <a:lnTo>
                      <a:pt x="11205" y="3430"/>
                    </a:lnTo>
                    <a:lnTo>
                      <a:pt x="12086" y="3347"/>
                    </a:lnTo>
                    <a:lnTo>
                      <a:pt x="12955" y="3347"/>
                    </a:lnTo>
                    <a:lnTo>
                      <a:pt x="13800" y="3418"/>
                    </a:lnTo>
                    <a:lnTo>
                      <a:pt x="14622" y="3573"/>
                    </a:lnTo>
                    <a:lnTo>
                      <a:pt x="15432" y="3811"/>
                    </a:lnTo>
                    <a:lnTo>
                      <a:pt x="16206" y="4120"/>
                    </a:lnTo>
                    <a:lnTo>
                      <a:pt x="16944" y="4501"/>
                    </a:lnTo>
                    <a:lnTo>
                      <a:pt x="17646" y="4966"/>
                    </a:lnTo>
                    <a:lnTo>
                      <a:pt x="18313" y="5490"/>
                    </a:lnTo>
                    <a:lnTo>
                      <a:pt x="18623" y="5775"/>
                    </a:lnTo>
                    <a:lnTo>
                      <a:pt x="21004" y="3394"/>
                    </a:lnTo>
                    <a:lnTo>
                      <a:pt x="20563" y="2989"/>
                    </a:lnTo>
                    <a:lnTo>
                      <a:pt x="19647" y="2251"/>
                    </a:lnTo>
                    <a:lnTo>
                      <a:pt x="18670" y="1608"/>
                    </a:lnTo>
                    <a:lnTo>
                      <a:pt x="17634" y="1072"/>
                    </a:lnTo>
                    <a:lnTo>
                      <a:pt x="16551" y="644"/>
                    </a:lnTo>
                    <a:lnTo>
                      <a:pt x="15432" y="322"/>
                    </a:lnTo>
                    <a:lnTo>
                      <a:pt x="14289" y="108"/>
                    </a:lnTo>
                    <a:lnTo>
                      <a:pt x="13122" y="1"/>
                    </a:lnTo>
                    <a:close/>
                    <a:moveTo>
                      <a:pt x="90111" y="8752"/>
                    </a:moveTo>
                    <a:lnTo>
                      <a:pt x="89372" y="8824"/>
                    </a:lnTo>
                    <a:lnTo>
                      <a:pt x="88646" y="8955"/>
                    </a:lnTo>
                    <a:lnTo>
                      <a:pt x="87932" y="9169"/>
                    </a:lnTo>
                    <a:lnTo>
                      <a:pt x="87253" y="9455"/>
                    </a:lnTo>
                    <a:lnTo>
                      <a:pt x="86598" y="9812"/>
                    </a:lnTo>
                    <a:lnTo>
                      <a:pt x="85991" y="10229"/>
                    </a:lnTo>
                    <a:lnTo>
                      <a:pt x="85419" y="10717"/>
                    </a:lnTo>
                    <a:lnTo>
                      <a:pt x="85157" y="10979"/>
                    </a:lnTo>
                    <a:lnTo>
                      <a:pt x="84884" y="11276"/>
                    </a:lnTo>
                    <a:lnTo>
                      <a:pt x="84407" y="11895"/>
                    </a:lnTo>
                    <a:lnTo>
                      <a:pt x="83979" y="12562"/>
                    </a:lnTo>
                    <a:lnTo>
                      <a:pt x="83633" y="13265"/>
                    </a:lnTo>
                    <a:lnTo>
                      <a:pt x="83348" y="13991"/>
                    </a:lnTo>
                    <a:lnTo>
                      <a:pt x="83145" y="14753"/>
                    </a:lnTo>
                    <a:lnTo>
                      <a:pt x="83014" y="15527"/>
                    </a:lnTo>
                    <a:lnTo>
                      <a:pt x="82967" y="16313"/>
                    </a:lnTo>
                    <a:lnTo>
                      <a:pt x="82979" y="16718"/>
                    </a:lnTo>
                    <a:lnTo>
                      <a:pt x="82967" y="17111"/>
                    </a:lnTo>
                    <a:lnTo>
                      <a:pt x="83038" y="17896"/>
                    </a:lnTo>
                    <a:lnTo>
                      <a:pt x="83169" y="18670"/>
                    </a:lnTo>
                    <a:lnTo>
                      <a:pt x="83383" y="19420"/>
                    </a:lnTo>
                    <a:lnTo>
                      <a:pt x="83669" y="20147"/>
                    </a:lnTo>
                    <a:lnTo>
                      <a:pt x="84026" y="20837"/>
                    </a:lnTo>
                    <a:lnTo>
                      <a:pt x="84467" y="21492"/>
                    </a:lnTo>
                    <a:lnTo>
                      <a:pt x="84955" y="22099"/>
                    </a:lnTo>
                    <a:lnTo>
                      <a:pt x="85241" y="22385"/>
                    </a:lnTo>
                    <a:lnTo>
                      <a:pt x="85515" y="22659"/>
                    </a:lnTo>
                    <a:lnTo>
                      <a:pt x="86122" y="23171"/>
                    </a:lnTo>
                    <a:lnTo>
                      <a:pt x="86765" y="23600"/>
                    </a:lnTo>
                    <a:lnTo>
                      <a:pt x="87444" y="23969"/>
                    </a:lnTo>
                    <a:lnTo>
                      <a:pt x="88158" y="24266"/>
                    </a:lnTo>
                    <a:lnTo>
                      <a:pt x="88908" y="24481"/>
                    </a:lnTo>
                    <a:lnTo>
                      <a:pt x="89670" y="24624"/>
                    </a:lnTo>
                    <a:lnTo>
                      <a:pt x="90456" y="24695"/>
                    </a:lnTo>
                    <a:lnTo>
                      <a:pt x="91385" y="24695"/>
                    </a:lnTo>
                    <a:lnTo>
                      <a:pt x="92444" y="24564"/>
                    </a:lnTo>
                    <a:lnTo>
                      <a:pt x="93468" y="24290"/>
                    </a:lnTo>
                    <a:lnTo>
                      <a:pt x="94445" y="23862"/>
                    </a:lnTo>
                    <a:lnTo>
                      <a:pt x="94909" y="23588"/>
                    </a:lnTo>
                    <a:lnTo>
                      <a:pt x="95278" y="23350"/>
                    </a:lnTo>
                    <a:lnTo>
                      <a:pt x="95981" y="22802"/>
                    </a:lnTo>
                    <a:lnTo>
                      <a:pt x="96624" y="22195"/>
                    </a:lnTo>
                    <a:lnTo>
                      <a:pt x="97207" y="21528"/>
                    </a:lnTo>
                    <a:lnTo>
                      <a:pt x="97469" y="21171"/>
                    </a:lnTo>
                    <a:lnTo>
                      <a:pt x="94766" y="19349"/>
                    </a:lnTo>
                    <a:lnTo>
                      <a:pt x="94600" y="19599"/>
                    </a:lnTo>
                    <a:lnTo>
                      <a:pt x="94242" y="20052"/>
                    </a:lnTo>
                    <a:lnTo>
                      <a:pt x="93814" y="20456"/>
                    </a:lnTo>
                    <a:lnTo>
                      <a:pt x="93361" y="20802"/>
                    </a:lnTo>
                    <a:lnTo>
                      <a:pt x="92849" y="21087"/>
                    </a:lnTo>
                    <a:lnTo>
                      <a:pt x="92313" y="21302"/>
                    </a:lnTo>
                    <a:lnTo>
                      <a:pt x="91754" y="21457"/>
                    </a:lnTo>
                    <a:lnTo>
                      <a:pt x="91170" y="21528"/>
                    </a:lnTo>
                    <a:lnTo>
                      <a:pt x="90873" y="21540"/>
                    </a:lnTo>
                    <a:lnTo>
                      <a:pt x="90563" y="21540"/>
                    </a:lnTo>
                    <a:lnTo>
                      <a:pt x="89956" y="21468"/>
                    </a:lnTo>
                    <a:lnTo>
                      <a:pt x="89372" y="21314"/>
                    </a:lnTo>
                    <a:lnTo>
                      <a:pt x="88825" y="21064"/>
                    </a:lnTo>
                    <a:lnTo>
                      <a:pt x="88313" y="20754"/>
                    </a:lnTo>
                    <a:lnTo>
                      <a:pt x="87860" y="20361"/>
                    </a:lnTo>
                    <a:lnTo>
                      <a:pt x="87467" y="19909"/>
                    </a:lnTo>
                    <a:lnTo>
                      <a:pt x="87134" y="19397"/>
                    </a:lnTo>
                    <a:lnTo>
                      <a:pt x="87003" y="19111"/>
                    </a:lnTo>
                    <a:lnTo>
                      <a:pt x="97660" y="14705"/>
                    </a:lnTo>
                    <a:lnTo>
                      <a:pt x="97302" y="13801"/>
                    </a:lnTo>
                    <a:lnTo>
                      <a:pt x="97136" y="13396"/>
                    </a:lnTo>
                    <a:lnTo>
                      <a:pt x="96743" y="12610"/>
                    </a:lnTo>
                    <a:lnTo>
                      <a:pt x="96517" y="12241"/>
                    </a:lnTo>
                    <a:lnTo>
                      <a:pt x="96231" y="11800"/>
                    </a:lnTo>
                    <a:lnTo>
                      <a:pt x="95588" y="11002"/>
                    </a:lnTo>
                    <a:lnTo>
                      <a:pt x="95219" y="10621"/>
                    </a:lnTo>
                    <a:lnTo>
                      <a:pt x="94992" y="10419"/>
                    </a:lnTo>
                    <a:lnTo>
                      <a:pt x="94516" y="10026"/>
                    </a:lnTo>
                    <a:lnTo>
                      <a:pt x="93992" y="9681"/>
                    </a:lnTo>
                    <a:lnTo>
                      <a:pt x="93456" y="9395"/>
                    </a:lnTo>
                    <a:lnTo>
                      <a:pt x="93171" y="9276"/>
                    </a:lnTo>
                    <a:lnTo>
                      <a:pt x="92849" y="9145"/>
                    </a:lnTo>
                    <a:lnTo>
                      <a:pt x="92194" y="8955"/>
                    </a:lnTo>
                    <a:lnTo>
                      <a:pt x="91516" y="8812"/>
                    </a:lnTo>
                    <a:lnTo>
                      <a:pt x="90837" y="8752"/>
                    </a:lnTo>
                    <a:close/>
                    <a:moveTo>
                      <a:pt x="67750" y="8764"/>
                    </a:moveTo>
                    <a:lnTo>
                      <a:pt x="67369" y="8776"/>
                    </a:lnTo>
                    <a:lnTo>
                      <a:pt x="66619" y="8847"/>
                    </a:lnTo>
                    <a:lnTo>
                      <a:pt x="65892" y="9002"/>
                    </a:lnTo>
                    <a:lnTo>
                      <a:pt x="65178" y="9228"/>
                    </a:lnTo>
                    <a:lnTo>
                      <a:pt x="64499" y="9538"/>
                    </a:lnTo>
                    <a:lnTo>
                      <a:pt x="63856" y="9895"/>
                    </a:lnTo>
                    <a:lnTo>
                      <a:pt x="63249" y="10336"/>
                    </a:lnTo>
                    <a:lnTo>
                      <a:pt x="62678" y="10824"/>
                    </a:lnTo>
                    <a:lnTo>
                      <a:pt x="62416" y="11098"/>
                    </a:lnTo>
                    <a:lnTo>
                      <a:pt x="62142" y="11395"/>
                    </a:lnTo>
                    <a:lnTo>
                      <a:pt x="61642" y="12003"/>
                    </a:lnTo>
                    <a:lnTo>
                      <a:pt x="61213" y="12657"/>
                    </a:lnTo>
                    <a:lnTo>
                      <a:pt x="60844" y="13348"/>
                    </a:lnTo>
                    <a:lnTo>
                      <a:pt x="60546" y="14062"/>
                    </a:lnTo>
                    <a:lnTo>
                      <a:pt x="60332" y="14813"/>
                    </a:lnTo>
                    <a:lnTo>
                      <a:pt x="60189" y="15587"/>
                    </a:lnTo>
                    <a:lnTo>
                      <a:pt x="60130" y="16360"/>
                    </a:lnTo>
                    <a:lnTo>
                      <a:pt x="60130" y="16753"/>
                    </a:lnTo>
                    <a:lnTo>
                      <a:pt x="60130" y="17158"/>
                    </a:lnTo>
                    <a:lnTo>
                      <a:pt x="60189" y="17932"/>
                    </a:lnTo>
                    <a:lnTo>
                      <a:pt x="60344" y="18706"/>
                    </a:lnTo>
                    <a:lnTo>
                      <a:pt x="60558" y="19444"/>
                    </a:lnTo>
                    <a:lnTo>
                      <a:pt x="60844" y="20159"/>
                    </a:lnTo>
                    <a:lnTo>
                      <a:pt x="61213" y="20849"/>
                    </a:lnTo>
                    <a:lnTo>
                      <a:pt x="61642" y="21492"/>
                    </a:lnTo>
                    <a:lnTo>
                      <a:pt x="62142" y="22088"/>
                    </a:lnTo>
                    <a:lnTo>
                      <a:pt x="62416" y="22373"/>
                    </a:lnTo>
                    <a:lnTo>
                      <a:pt x="62678" y="22647"/>
                    </a:lnTo>
                    <a:lnTo>
                      <a:pt x="63249" y="23135"/>
                    </a:lnTo>
                    <a:lnTo>
                      <a:pt x="63856" y="23576"/>
                    </a:lnTo>
                    <a:lnTo>
                      <a:pt x="64511" y="23933"/>
                    </a:lnTo>
                    <a:lnTo>
                      <a:pt x="65190" y="24231"/>
                    </a:lnTo>
                    <a:lnTo>
                      <a:pt x="65892" y="24457"/>
                    </a:lnTo>
                    <a:lnTo>
                      <a:pt x="66619" y="24612"/>
                    </a:lnTo>
                    <a:lnTo>
                      <a:pt x="67369" y="24683"/>
                    </a:lnTo>
                    <a:lnTo>
                      <a:pt x="67750" y="24695"/>
                    </a:lnTo>
                    <a:lnTo>
                      <a:pt x="68083" y="24683"/>
                    </a:lnTo>
                    <a:lnTo>
                      <a:pt x="68714" y="24636"/>
                    </a:lnTo>
                    <a:lnTo>
                      <a:pt x="69322" y="24517"/>
                    </a:lnTo>
                    <a:lnTo>
                      <a:pt x="69881" y="24350"/>
                    </a:lnTo>
                    <a:lnTo>
                      <a:pt x="70405" y="24124"/>
                    </a:lnTo>
                    <a:lnTo>
                      <a:pt x="70893" y="23838"/>
                    </a:lnTo>
                    <a:lnTo>
                      <a:pt x="71334" y="23493"/>
                    </a:lnTo>
                    <a:lnTo>
                      <a:pt x="71739" y="23100"/>
                    </a:lnTo>
                    <a:lnTo>
                      <a:pt x="71929" y="22873"/>
                    </a:lnTo>
                    <a:lnTo>
                      <a:pt x="72048" y="22873"/>
                    </a:lnTo>
                    <a:lnTo>
                      <a:pt x="72048" y="24016"/>
                    </a:lnTo>
                    <a:lnTo>
                      <a:pt x="72036" y="24576"/>
                    </a:lnTo>
                    <a:lnTo>
                      <a:pt x="71893" y="25576"/>
                    </a:lnTo>
                    <a:lnTo>
                      <a:pt x="71620" y="26445"/>
                    </a:lnTo>
                    <a:lnTo>
                      <a:pt x="71191" y="27172"/>
                    </a:lnTo>
                    <a:lnTo>
                      <a:pt x="70917" y="27493"/>
                    </a:lnTo>
                    <a:lnTo>
                      <a:pt x="70596" y="27791"/>
                    </a:lnTo>
                    <a:lnTo>
                      <a:pt x="69881" y="28255"/>
                    </a:lnTo>
                    <a:lnTo>
                      <a:pt x="69083" y="28565"/>
                    </a:lnTo>
                    <a:lnTo>
                      <a:pt x="68238" y="28708"/>
                    </a:lnTo>
                    <a:lnTo>
                      <a:pt x="67809" y="28696"/>
                    </a:lnTo>
                    <a:lnTo>
                      <a:pt x="67464" y="28696"/>
                    </a:lnTo>
                    <a:lnTo>
                      <a:pt x="66809" y="28589"/>
                    </a:lnTo>
                    <a:lnTo>
                      <a:pt x="66166" y="28374"/>
                    </a:lnTo>
                    <a:lnTo>
                      <a:pt x="65583" y="28053"/>
                    </a:lnTo>
                    <a:lnTo>
                      <a:pt x="65309" y="27850"/>
                    </a:lnTo>
                    <a:lnTo>
                      <a:pt x="65059" y="27636"/>
                    </a:lnTo>
                    <a:lnTo>
                      <a:pt x="64630" y="27184"/>
                    </a:lnTo>
                    <a:lnTo>
                      <a:pt x="64249" y="26684"/>
                    </a:lnTo>
                    <a:lnTo>
                      <a:pt x="63928" y="26136"/>
                    </a:lnTo>
                    <a:lnTo>
                      <a:pt x="63809" y="25850"/>
                    </a:lnTo>
                    <a:lnTo>
                      <a:pt x="60749" y="27112"/>
                    </a:lnTo>
                    <a:lnTo>
                      <a:pt x="60975" y="27600"/>
                    </a:lnTo>
                    <a:lnTo>
                      <a:pt x="61523" y="28517"/>
                    </a:lnTo>
                    <a:lnTo>
                      <a:pt x="62166" y="29339"/>
                    </a:lnTo>
                    <a:lnTo>
                      <a:pt x="62928" y="30077"/>
                    </a:lnTo>
                    <a:lnTo>
                      <a:pt x="63344" y="30410"/>
                    </a:lnTo>
                    <a:lnTo>
                      <a:pt x="63833" y="30756"/>
                    </a:lnTo>
                    <a:lnTo>
                      <a:pt x="64892" y="31303"/>
                    </a:lnTo>
                    <a:lnTo>
                      <a:pt x="66023" y="31660"/>
                    </a:lnTo>
                    <a:lnTo>
                      <a:pt x="67202" y="31827"/>
                    </a:lnTo>
                    <a:lnTo>
                      <a:pt x="68178" y="31827"/>
                    </a:lnTo>
                    <a:lnTo>
                      <a:pt x="68929" y="31780"/>
                    </a:lnTo>
                    <a:lnTo>
                      <a:pt x="69667" y="31660"/>
                    </a:lnTo>
                    <a:lnTo>
                      <a:pt x="70381" y="31470"/>
                    </a:lnTo>
                    <a:lnTo>
                      <a:pt x="71072" y="31196"/>
                    </a:lnTo>
                    <a:lnTo>
                      <a:pt x="71739" y="30875"/>
                    </a:lnTo>
                    <a:lnTo>
                      <a:pt x="72370" y="30470"/>
                    </a:lnTo>
                    <a:lnTo>
                      <a:pt x="72965" y="30005"/>
                    </a:lnTo>
                    <a:lnTo>
                      <a:pt x="73239" y="29755"/>
                    </a:lnTo>
                    <a:lnTo>
                      <a:pt x="73501" y="29493"/>
                    </a:lnTo>
                    <a:lnTo>
                      <a:pt x="73965" y="28910"/>
                    </a:lnTo>
                    <a:lnTo>
                      <a:pt x="74358" y="28267"/>
                    </a:lnTo>
                    <a:lnTo>
                      <a:pt x="74691" y="27553"/>
                    </a:lnTo>
                    <a:lnTo>
                      <a:pt x="74965" y="26767"/>
                    </a:lnTo>
                    <a:lnTo>
                      <a:pt x="75156" y="25933"/>
                    </a:lnTo>
                    <a:lnTo>
                      <a:pt x="75299" y="25017"/>
                    </a:lnTo>
                    <a:lnTo>
                      <a:pt x="75358" y="24040"/>
                    </a:lnTo>
                    <a:lnTo>
                      <a:pt x="75370" y="23528"/>
                    </a:lnTo>
                    <a:lnTo>
                      <a:pt x="75370" y="9240"/>
                    </a:lnTo>
                    <a:lnTo>
                      <a:pt x="72048" y="9240"/>
                    </a:lnTo>
                    <a:lnTo>
                      <a:pt x="72048" y="10538"/>
                    </a:lnTo>
                    <a:lnTo>
                      <a:pt x="71929" y="10538"/>
                    </a:lnTo>
                    <a:lnTo>
                      <a:pt x="71750" y="10336"/>
                    </a:lnTo>
                    <a:lnTo>
                      <a:pt x="71358" y="9967"/>
                    </a:lnTo>
                    <a:lnTo>
                      <a:pt x="70917" y="9645"/>
                    </a:lnTo>
                    <a:lnTo>
                      <a:pt x="70453" y="9383"/>
                    </a:lnTo>
                    <a:lnTo>
                      <a:pt x="70203" y="9276"/>
                    </a:lnTo>
                    <a:lnTo>
                      <a:pt x="69905" y="9145"/>
                    </a:lnTo>
                    <a:lnTo>
                      <a:pt x="69310" y="8955"/>
                    </a:lnTo>
                    <a:lnTo>
                      <a:pt x="68690" y="8824"/>
                    </a:lnTo>
                    <a:lnTo>
                      <a:pt x="68059" y="8764"/>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 name="Google Shape;81;p7"/>
              <p:cNvGrpSpPr/>
              <p:nvPr/>
            </p:nvGrpSpPr>
            <p:grpSpPr>
              <a:xfrm>
                <a:off x="1682774" y="4617610"/>
                <a:ext cx="497005" cy="149188"/>
                <a:chOff x="1682774" y="4617610"/>
                <a:chExt cx="497005" cy="149188"/>
              </a:xfrm>
            </p:grpSpPr>
            <p:sp>
              <p:nvSpPr>
                <p:cNvPr id="82" name="Google Shape;82;p7"/>
                <p:cNvSpPr/>
                <p:nvPr/>
              </p:nvSpPr>
              <p:spPr>
                <a:xfrm>
                  <a:off x="1682774" y="4617610"/>
                  <a:ext cx="130752" cy="149188"/>
                </a:xfrm>
                <a:custGeom>
                  <a:rect b="b" l="l" r="r" t="t"/>
                  <a:pathLst>
                    <a:path extrusionOk="0" h="22553" w="19766">
                      <a:moveTo>
                        <a:pt x="10765" y="1"/>
                      </a:moveTo>
                      <a:lnTo>
                        <a:pt x="10193" y="25"/>
                      </a:lnTo>
                      <a:lnTo>
                        <a:pt x="9086" y="156"/>
                      </a:lnTo>
                      <a:lnTo>
                        <a:pt x="8014" y="406"/>
                      </a:lnTo>
                      <a:lnTo>
                        <a:pt x="6978" y="751"/>
                      </a:lnTo>
                      <a:lnTo>
                        <a:pt x="6002" y="1192"/>
                      </a:lnTo>
                      <a:lnTo>
                        <a:pt x="5085" y="1715"/>
                      </a:lnTo>
                      <a:lnTo>
                        <a:pt x="4216" y="2335"/>
                      </a:lnTo>
                      <a:lnTo>
                        <a:pt x="3418" y="3025"/>
                      </a:lnTo>
                      <a:lnTo>
                        <a:pt x="2692" y="3787"/>
                      </a:lnTo>
                      <a:lnTo>
                        <a:pt x="2037" y="4621"/>
                      </a:lnTo>
                      <a:lnTo>
                        <a:pt x="1453" y="5514"/>
                      </a:lnTo>
                      <a:lnTo>
                        <a:pt x="977" y="6466"/>
                      </a:lnTo>
                      <a:lnTo>
                        <a:pt x="572" y="7466"/>
                      </a:lnTo>
                      <a:lnTo>
                        <a:pt x="275" y="8502"/>
                      </a:lnTo>
                      <a:lnTo>
                        <a:pt x="84" y="9586"/>
                      </a:lnTo>
                      <a:lnTo>
                        <a:pt x="1" y="10693"/>
                      </a:lnTo>
                      <a:lnTo>
                        <a:pt x="1" y="11265"/>
                      </a:lnTo>
                      <a:lnTo>
                        <a:pt x="1" y="11729"/>
                      </a:lnTo>
                      <a:lnTo>
                        <a:pt x="13" y="12300"/>
                      </a:lnTo>
                      <a:lnTo>
                        <a:pt x="144" y="13408"/>
                      </a:lnTo>
                      <a:lnTo>
                        <a:pt x="382" y="14479"/>
                      </a:lnTo>
                      <a:lnTo>
                        <a:pt x="727" y="15503"/>
                      </a:lnTo>
                      <a:lnTo>
                        <a:pt x="1168" y="16480"/>
                      </a:lnTo>
                      <a:lnTo>
                        <a:pt x="1692" y="17408"/>
                      </a:lnTo>
                      <a:lnTo>
                        <a:pt x="2299" y="18278"/>
                      </a:lnTo>
                      <a:lnTo>
                        <a:pt x="2977" y="19087"/>
                      </a:lnTo>
                      <a:lnTo>
                        <a:pt x="3740" y="19814"/>
                      </a:lnTo>
                      <a:lnTo>
                        <a:pt x="4573" y="20480"/>
                      </a:lnTo>
                      <a:lnTo>
                        <a:pt x="5466" y="21052"/>
                      </a:lnTo>
                      <a:lnTo>
                        <a:pt x="6407" y="21552"/>
                      </a:lnTo>
                      <a:lnTo>
                        <a:pt x="7407" y="21945"/>
                      </a:lnTo>
                      <a:lnTo>
                        <a:pt x="8443" y="22254"/>
                      </a:lnTo>
                      <a:lnTo>
                        <a:pt x="9526" y="22457"/>
                      </a:lnTo>
                      <a:lnTo>
                        <a:pt x="10634" y="22552"/>
                      </a:lnTo>
                      <a:lnTo>
                        <a:pt x="11205" y="22552"/>
                      </a:lnTo>
                      <a:lnTo>
                        <a:pt x="11836" y="22540"/>
                      </a:lnTo>
                      <a:lnTo>
                        <a:pt x="13074" y="22409"/>
                      </a:lnTo>
                      <a:lnTo>
                        <a:pt x="14301" y="22147"/>
                      </a:lnTo>
                      <a:lnTo>
                        <a:pt x="15480" y="21742"/>
                      </a:lnTo>
                      <a:lnTo>
                        <a:pt x="16063" y="21492"/>
                      </a:lnTo>
                      <a:lnTo>
                        <a:pt x="16587" y="21242"/>
                      </a:lnTo>
                      <a:lnTo>
                        <a:pt x="17599" y="20647"/>
                      </a:lnTo>
                      <a:lnTo>
                        <a:pt x="18528" y="19933"/>
                      </a:lnTo>
                      <a:lnTo>
                        <a:pt x="19373" y="19123"/>
                      </a:lnTo>
                      <a:lnTo>
                        <a:pt x="19766" y="18682"/>
                      </a:lnTo>
                      <a:lnTo>
                        <a:pt x="17825" y="16742"/>
                      </a:lnTo>
                      <a:lnTo>
                        <a:pt x="17516" y="17111"/>
                      </a:lnTo>
                      <a:lnTo>
                        <a:pt x="16837" y="17789"/>
                      </a:lnTo>
                      <a:lnTo>
                        <a:pt x="16087" y="18373"/>
                      </a:lnTo>
                      <a:lnTo>
                        <a:pt x="15289" y="18873"/>
                      </a:lnTo>
                      <a:lnTo>
                        <a:pt x="14432" y="19278"/>
                      </a:lnTo>
                      <a:lnTo>
                        <a:pt x="13551" y="19587"/>
                      </a:lnTo>
                      <a:lnTo>
                        <a:pt x="12622" y="19790"/>
                      </a:lnTo>
                      <a:lnTo>
                        <a:pt x="11669" y="19897"/>
                      </a:lnTo>
                      <a:lnTo>
                        <a:pt x="10776" y="19897"/>
                      </a:lnTo>
                      <a:lnTo>
                        <a:pt x="9943" y="19837"/>
                      </a:lnTo>
                      <a:lnTo>
                        <a:pt x="9133" y="19683"/>
                      </a:lnTo>
                      <a:lnTo>
                        <a:pt x="8347" y="19468"/>
                      </a:lnTo>
                      <a:lnTo>
                        <a:pt x="7585" y="19159"/>
                      </a:lnTo>
                      <a:lnTo>
                        <a:pt x="6871" y="18778"/>
                      </a:lnTo>
                      <a:lnTo>
                        <a:pt x="6180" y="18325"/>
                      </a:lnTo>
                      <a:lnTo>
                        <a:pt x="5537" y="17813"/>
                      </a:lnTo>
                      <a:lnTo>
                        <a:pt x="5240" y="17516"/>
                      </a:lnTo>
                      <a:lnTo>
                        <a:pt x="4942" y="17218"/>
                      </a:lnTo>
                      <a:lnTo>
                        <a:pt x="4406" y="16575"/>
                      </a:lnTo>
                      <a:lnTo>
                        <a:pt x="3954" y="15884"/>
                      </a:lnTo>
                      <a:lnTo>
                        <a:pt x="3573" y="15158"/>
                      </a:lnTo>
                      <a:lnTo>
                        <a:pt x="3275" y="14372"/>
                      </a:lnTo>
                      <a:lnTo>
                        <a:pt x="3049" y="13551"/>
                      </a:lnTo>
                      <a:lnTo>
                        <a:pt x="2894" y="12682"/>
                      </a:lnTo>
                      <a:lnTo>
                        <a:pt x="2823" y="11765"/>
                      </a:lnTo>
                      <a:lnTo>
                        <a:pt x="2811" y="11288"/>
                      </a:lnTo>
                      <a:lnTo>
                        <a:pt x="2823" y="10800"/>
                      </a:lnTo>
                      <a:lnTo>
                        <a:pt x="2894" y="9883"/>
                      </a:lnTo>
                      <a:lnTo>
                        <a:pt x="3049" y="9014"/>
                      </a:lnTo>
                      <a:lnTo>
                        <a:pt x="3275" y="8193"/>
                      </a:lnTo>
                      <a:lnTo>
                        <a:pt x="3585" y="7407"/>
                      </a:lnTo>
                      <a:lnTo>
                        <a:pt x="3954" y="6681"/>
                      </a:lnTo>
                      <a:lnTo>
                        <a:pt x="4418" y="5990"/>
                      </a:lnTo>
                      <a:lnTo>
                        <a:pt x="4942" y="5347"/>
                      </a:lnTo>
                      <a:lnTo>
                        <a:pt x="5240" y="5049"/>
                      </a:lnTo>
                      <a:lnTo>
                        <a:pt x="5537" y="4752"/>
                      </a:lnTo>
                      <a:lnTo>
                        <a:pt x="6180" y="4240"/>
                      </a:lnTo>
                      <a:lnTo>
                        <a:pt x="6871" y="3787"/>
                      </a:lnTo>
                      <a:lnTo>
                        <a:pt x="7597" y="3406"/>
                      </a:lnTo>
                      <a:lnTo>
                        <a:pt x="8359" y="3097"/>
                      </a:lnTo>
                      <a:lnTo>
                        <a:pt x="9145" y="2882"/>
                      </a:lnTo>
                      <a:lnTo>
                        <a:pt x="9955" y="2728"/>
                      </a:lnTo>
                      <a:lnTo>
                        <a:pt x="10776" y="2668"/>
                      </a:lnTo>
                      <a:lnTo>
                        <a:pt x="11193" y="2668"/>
                      </a:lnTo>
                      <a:lnTo>
                        <a:pt x="11622" y="2656"/>
                      </a:lnTo>
                      <a:lnTo>
                        <a:pt x="12479" y="2716"/>
                      </a:lnTo>
                      <a:lnTo>
                        <a:pt x="13324" y="2882"/>
                      </a:lnTo>
                      <a:lnTo>
                        <a:pt x="14134" y="3144"/>
                      </a:lnTo>
                      <a:lnTo>
                        <a:pt x="14896" y="3501"/>
                      </a:lnTo>
                      <a:lnTo>
                        <a:pt x="15622" y="3942"/>
                      </a:lnTo>
                      <a:lnTo>
                        <a:pt x="16301" y="4466"/>
                      </a:lnTo>
                      <a:lnTo>
                        <a:pt x="16908" y="5073"/>
                      </a:lnTo>
                      <a:lnTo>
                        <a:pt x="17194" y="5407"/>
                      </a:lnTo>
                      <a:lnTo>
                        <a:pt x="19123" y="3525"/>
                      </a:lnTo>
                      <a:lnTo>
                        <a:pt x="18742" y="3097"/>
                      </a:lnTo>
                      <a:lnTo>
                        <a:pt x="17920" y="2323"/>
                      </a:lnTo>
                      <a:lnTo>
                        <a:pt x="17027" y="1656"/>
                      </a:lnTo>
                      <a:lnTo>
                        <a:pt x="16075" y="1096"/>
                      </a:lnTo>
                      <a:lnTo>
                        <a:pt x="15051" y="644"/>
                      </a:lnTo>
                      <a:lnTo>
                        <a:pt x="13991" y="311"/>
                      </a:lnTo>
                      <a:lnTo>
                        <a:pt x="12896" y="84"/>
                      </a:lnTo>
                      <a:lnTo>
                        <a:pt x="117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7"/>
                <p:cNvSpPr/>
                <p:nvPr/>
              </p:nvSpPr>
              <p:spPr>
                <a:xfrm>
                  <a:off x="1829746" y="4620765"/>
                  <a:ext cx="18363" cy="142798"/>
                </a:xfrm>
                <a:custGeom>
                  <a:rect b="b" l="l" r="r" t="t"/>
                  <a:pathLst>
                    <a:path extrusionOk="0" h="21587" w="2776">
                      <a:moveTo>
                        <a:pt x="1" y="0"/>
                      </a:moveTo>
                      <a:lnTo>
                        <a:pt x="1" y="21587"/>
                      </a:lnTo>
                      <a:lnTo>
                        <a:pt x="2775" y="21587"/>
                      </a:lnTo>
                      <a:lnTo>
                        <a:pt x="277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7"/>
                <p:cNvSpPr/>
                <p:nvPr/>
              </p:nvSpPr>
              <p:spPr>
                <a:xfrm>
                  <a:off x="1863853" y="4662664"/>
                  <a:ext cx="100588" cy="104054"/>
                </a:xfrm>
                <a:custGeom>
                  <a:rect b="b" l="l" r="r" t="t"/>
                  <a:pathLst>
                    <a:path extrusionOk="0" h="15730" w="15206">
                      <a:moveTo>
                        <a:pt x="7287" y="2537"/>
                      </a:moveTo>
                      <a:lnTo>
                        <a:pt x="8180" y="2560"/>
                      </a:lnTo>
                      <a:lnTo>
                        <a:pt x="9061" y="2763"/>
                      </a:lnTo>
                      <a:lnTo>
                        <a:pt x="9895" y="3120"/>
                      </a:lnTo>
                      <a:lnTo>
                        <a:pt x="10657" y="3656"/>
                      </a:lnTo>
                      <a:lnTo>
                        <a:pt x="10990" y="4001"/>
                      </a:lnTo>
                      <a:lnTo>
                        <a:pt x="11348" y="4394"/>
                      </a:lnTo>
                      <a:lnTo>
                        <a:pt x="11919" y="5299"/>
                      </a:lnTo>
                      <a:lnTo>
                        <a:pt x="12288" y="6287"/>
                      </a:lnTo>
                      <a:lnTo>
                        <a:pt x="12455" y="7335"/>
                      </a:lnTo>
                      <a:lnTo>
                        <a:pt x="12455" y="7871"/>
                      </a:lnTo>
                      <a:lnTo>
                        <a:pt x="12455" y="8395"/>
                      </a:lnTo>
                      <a:lnTo>
                        <a:pt x="12288" y="9442"/>
                      </a:lnTo>
                      <a:lnTo>
                        <a:pt x="11907" y="10431"/>
                      </a:lnTo>
                      <a:lnTo>
                        <a:pt x="11348" y="11336"/>
                      </a:lnTo>
                      <a:lnTo>
                        <a:pt x="10990" y="11740"/>
                      </a:lnTo>
                      <a:lnTo>
                        <a:pt x="10895" y="11836"/>
                      </a:lnTo>
                      <a:lnTo>
                        <a:pt x="10800" y="11931"/>
                      </a:lnTo>
                      <a:lnTo>
                        <a:pt x="10443" y="12241"/>
                      </a:lnTo>
                      <a:lnTo>
                        <a:pt x="9645" y="12729"/>
                      </a:lnTo>
                      <a:lnTo>
                        <a:pt x="8800" y="13050"/>
                      </a:lnTo>
                      <a:lnTo>
                        <a:pt x="7907" y="13193"/>
                      </a:lnTo>
                      <a:lnTo>
                        <a:pt x="7013" y="13169"/>
                      </a:lnTo>
                      <a:lnTo>
                        <a:pt x="6144" y="12967"/>
                      </a:lnTo>
                      <a:lnTo>
                        <a:pt x="5311" y="12610"/>
                      </a:lnTo>
                      <a:lnTo>
                        <a:pt x="4549" y="12074"/>
                      </a:lnTo>
                      <a:lnTo>
                        <a:pt x="4204" y="11740"/>
                      </a:lnTo>
                      <a:lnTo>
                        <a:pt x="3858" y="11336"/>
                      </a:lnTo>
                      <a:lnTo>
                        <a:pt x="3299" y="10431"/>
                      </a:lnTo>
                      <a:lnTo>
                        <a:pt x="2918" y="9442"/>
                      </a:lnTo>
                      <a:lnTo>
                        <a:pt x="2751" y="8395"/>
                      </a:lnTo>
                      <a:lnTo>
                        <a:pt x="2751" y="7871"/>
                      </a:lnTo>
                      <a:lnTo>
                        <a:pt x="2739" y="7335"/>
                      </a:lnTo>
                      <a:lnTo>
                        <a:pt x="2918" y="6287"/>
                      </a:lnTo>
                      <a:lnTo>
                        <a:pt x="3287" y="5299"/>
                      </a:lnTo>
                      <a:lnTo>
                        <a:pt x="3846" y="4394"/>
                      </a:lnTo>
                      <a:lnTo>
                        <a:pt x="4204" y="4001"/>
                      </a:lnTo>
                      <a:lnTo>
                        <a:pt x="4299" y="3894"/>
                      </a:lnTo>
                      <a:lnTo>
                        <a:pt x="4406" y="3799"/>
                      </a:lnTo>
                      <a:lnTo>
                        <a:pt x="4763" y="3489"/>
                      </a:lnTo>
                      <a:lnTo>
                        <a:pt x="5549" y="3001"/>
                      </a:lnTo>
                      <a:lnTo>
                        <a:pt x="6406" y="2680"/>
                      </a:lnTo>
                      <a:lnTo>
                        <a:pt x="7287" y="2537"/>
                      </a:lnTo>
                      <a:close/>
                      <a:moveTo>
                        <a:pt x="7240" y="1"/>
                      </a:moveTo>
                      <a:lnTo>
                        <a:pt x="6502" y="72"/>
                      </a:lnTo>
                      <a:lnTo>
                        <a:pt x="5775" y="215"/>
                      </a:lnTo>
                      <a:lnTo>
                        <a:pt x="5061" y="417"/>
                      </a:lnTo>
                      <a:lnTo>
                        <a:pt x="4358" y="703"/>
                      </a:lnTo>
                      <a:lnTo>
                        <a:pt x="3692" y="1048"/>
                      </a:lnTo>
                      <a:lnTo>
                        <a:pt x="3049" y="1477"/>
                      </a:lnTo>
                      <a:lnTo>
                        <a:pt x="2441" y="1965"/>
                      </a:lnTo>
                      <a:lnTo>
                        <a:pt x="2156" y="2239"/>
                      </a:lnTo>
                      <a:lnTo>
                        <a:pt x="1882" y="2525"/>
                      </a:lnTo>
                      <a:lnTo>
                        <a:pt x="1405" y="3144"/>
                      </a:lnTo>
                      <a:lnTo>
                        <a:pt x="1001" y="3799"/>
                      </a:lnTo>
                      <a:lnTo>
                        <a:pt x="655" y="4489"/>
                      </a:lnTo>
                      <a:lnTo>
                        <a:pt x="381" y="5204"/>
                      </a:lnTo>
                      <a:lnTo>
                        <a:pt x="191" y="5942"/>
                      </a:lnTo>
                      <a:lnTo>
                        <a:pt x="60" y="6704"/>
                      </a:lnTo>
                      <a:lnTo>
                        <a:pt x="0" y="7478"/>
                      </a:lnTo>
                      <a:lnTo>
                        <a:pt x="12" y="7871"/>
                      </a:lnTo>
                      <a:lnTo>
                        <a:pt x="0" y="8252"/>
                      </a:lnTo>
                      <a:lnTo>
                        <a:pt x="60" y="9026"/>
                      </a:lnTo>
                      <a:lnTo>
                        <a:pt x="191" y="9788"/>
                      </a:lnTo>
                      <a:lnTo>
                        <a:pt x="393" y="10526"/>
                      </a:lnTo>
                      <a:lnTo>
                        <a:pt x="667" y="11240"/>
                      </a:lnTo>
                      <a:lnTo>
                        <a:pt x="1012" y="11931"/>
                      </a:lnTo>
                      <a:lnTo>
                        <a:pt x="1417" y="12586"/>
                      </a:lnTo>
                      <a:lnTo>
                        <a:pt x="1894" y="13205"/>
                      </a:lnTo>
                      <a:lnTo>
                        <a:pt x="2156" y="13491"/>
                      </a:lnTo>
                      <a:lnTo>
                        <a:pt x="2441" y="13765"/>
                      </a:lnTo>
                      <a:lnTo>
                        <a:pt x="3049" y="14253"/>
                      </a:lnTo>
                      <a:lnTo>
                        <a:pt x="3692" y="14681"/>
                      </a:lnTo>
                      <a:lnTo>
                        <a:pt x="4358" y="15027"/>
                      </a:lnTo>
                      <a:lnTo>
                        <a:pt x="5061" y="15312"/>
                      </a:lnTo>
                      <a:lnTo>
                        <a:pt x="5775" y="15515"/>
                      </a:lnTo>
                      <a:lnTo>
                        <a:pt x="6502" y="15658"/>
                      </a:lnTo>
                      <a:lnTo>
                        <a:pt x="7240" y="15729"/>
                      </a:lnTo>
                      <a:lnTo>
                        <a:pt x="7978" y="15729"/>
                      </a:lnTo>
                      <a:lnTo>
                        <a:pt x="8716" y="15658"/>
                      </a:lnTo>
                      <a:lnTo>
                        <a:pt x="9442" y="15515"/>
                      </a:lnTo>
                      <a:lnTo>
                        <a:pt x="10157" y="15312"/>
                      </a:lnTo>
                      <a:lnTo>
                        <a:pt x="10859" y="15027"/>
                      </a:lnTo>
                      <a:lnTo>
                        <a:pt x="11526" y="14681"/>
                      </a:lnTo>
                      <a:lnTo>
                        <a:pt x="12169" y="14253"/>
                      </a:lnTo>
                      <a:lnTo>
                        <a:pt x="12776" y="13765"/>
                      </a:lnTo>
                      <a:lnTo>
                        <a:pt x="13062" y="13491"/>
                      </a:lnTo>
                      <a:lnTo>
                        <a:pt x="13324" y="13205"/>
                      </a:lnTo>
                      <a:lnTo>
                        <a:pt x="13800" y="12586"/>
                      </a:lnTo>
                      <a:lnTo>
                        <a:pt x="14217" y="11931"/>
                      </a:lnTo>
                      <a:lnTo>
                        <a:pt x="14550" y="11240"/>
                      </a:lnTo>
                      <a:lnTo>
                        <a:pt x="14824" y="10526"/>
                      </a:lnTo>
                      <a:lnTo>
                        <a:pt x="15027" y="9788"/>
                      </a:lnTo>
                      <a:lnTo>
                        <a:pt x="15158" y="9026"/>
                      </a:lnTo>
                      <a:lnTo>
                        <a:pt x="15205" y="8252"/>
                      </a:lnTo>
                      <a:lnTo>
                        <a:pt x="15205" y="7871"/>
                      </a:lnTo>
                      <a:lnTo>
                        <a:pt x="15205" y="7478"/>
                      </a:lnTo>
                      <a:lnTo>
                        <a:pt x="15158" y="6704"/>
                      </a:lnTo>
                      <a:lnTo>
                        <a:pt x="15027" y="5942"/>
                      </a:lnTo>
                      <a:lnTo>
                        <a:pt x="14824" y="5204"/>
                      </a:lnTo>
                      <a:lnTo>
                        <a:pt x="14550" y="4489"/>
                      </a:lnTo>
                      <a:lnTo>
                        <a:pt x="14205" y="3799"/>
                      </a:lnTo>
                      <a:lnTo>
                        <a:pt x="13800" y="3144"/>
                      </a:lnTo>
                      <a:lnTo>
                        <a:pt x="13324" y="2525"/>
                      </a:lnTo>
                      <a:lnTo>
                        <a:pt x="13062" y="2239"/>
                      </a:lnTo>
                      <a:lnTo>
                        <a:pt x="12776" y="1965"/>
                      </a:lnTo>
                      <a:lnTo>
                        <a:pt x="12169" y="1477"/>
                      </a:lnTo>
                      <a:lnTo>
                        <a:pt x="11526" y="1048"/>
                      </a:lnTo>
                      <a:lnTo>
                        <a:pt x="10859" y="703"/>
                      </a:lnTo>
                      <a:lnTo>
                        <a:pt x="10157" y="417"/>
                      </a:lnTo>
                      <a:lnTo>
                        <a:pt x="9442" y="215"/>
                      </a:lnTo>
                      <a:lnTo>
                        <a:pt x="8716" y="72"/>
                      </a:lnTo>
                      <a:lnTo>
                        <a:pt x="79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7"/>
                <p:cNvSpPr/>
                <p:nvPr/>
              </p:nvSpPr>
              <p:spPr>
                <a:xfrm>
                  <a:off x="1979238" y="4665893"/>
                  <a:ext cx="86650" cy="100826"/>
                </a:xfrm>
                <a:custGeom>
                  <a:rect b="b" l="l" r="r" t="t"/>
                  <a:pathLst>
                    <a:path extrusionOk="0" h="15242" w="13099">
                      <a:moveTo>
                        <a:pt x="1" y="1"/>
                      </a:moveTo>
                      <a:lnTo>
                        <a:pt x="1" y="9014"/>
                      </a:lnTo>
                      <a:lnTo>
                        <a:pt x="25" y="9717"/>
                      </a:lnTo>
                      <a:lnTo>
                        <a:pt x="215" y="10979"/>
                      </a:lnTo>
                      <a:lnTo>
                        <a:pt x="572" y="12110"/>
                      </a:lnTo>
                      <a:lnTo>
                        <a:pt x="965" y="12860"/>
                      </a:lnTo>
                      <a:lnTo>
                        <a:pt x="1275" y="13324"/>
                      </a:lnTo>
                      <a:lnTo>
                        <a:pt x="1453" y="13539"/>
                      </a:lnTo>
                      <a:lnTo>
                        <a:pt x="1632" y="13741"/>
                      </a:lnTo>
                      <a:lnTo>
                        <a:pt x="2037" y="14122"/>
                      </a:lnTo>
                      <a:lnTo>
                        <a:pt x="2477" y="14432"/>
                      </a:lnTo>
                      <a:lnTo>
                        <a:pt x="2954" y="14705"/>
                      </a:lnTo>
                      <a:lnTo>
                        <a:pt x="3478" y="14908"/>
                      </a:lnTo>
                      <a:lnTo>
                        <a:pt x="4049" y="15075"/>
                      </a:lnTo>
                      <a:lnTo>
                        <a:pt x="4656" y="15182"/>
                      </a:lnTo>
                      <a:lnTo>
                        <a:pt x="5311" y="15229"/>
                      </a:lnTo>
                      <a:lnTo>
                        <a:pt x="5657" y="15241"/>
                      </a:lnTo>
                      <a:lnTo>
                        <a:pt x="6014" y="15229"/>
                      </a:lnTo>
                      <a:lnTo>
                        <a:pt x="6728" y="15134"/>
                      </a:lnTo>
                      <a:lnTo>
                        <a:pt x="7407" y="14944"/>
                      </a:lnTo>
                      <a:lnTo>
                        <a:pt x="8074" y="14670"/>
                      </a:lnTo>
                      <a:lnTo>
                        <a:pt x="8395" y="14491"/>
                      </a:lnTo>
                      <a:lnTo>
                        <a:pt x="8681" y="14324"/>
                      </a:lnTo>
                      <a:lnTo>
                        <a:pt x="9229" y="13943"/>
                      </a:lnTo>
                      <a:lnTo>
                        <a:pt x="9717" y="13491"/>
                      </a:lnTo>
                      <a:lnTo>
                        <a:pt x="10133" y="12991"/>
                      </a:lnTo>
                      <a:lnTo>
                        <a:pt x="10324" y="12705"/>
                      </a:lnTo>
                      <a:lnTo>
                        <a:pt x="10443" y="12705"/>
                      </a:lnTo>
                      <a:lnTo>
                        <a:pt x="10443" y="14765"/>
                      </a:lnTo>
                      <a:lnTo>
                        <a:pt x="13098" y="14765"/>
                      </a:lnTo>
                      <a:lnTo>
                        <a:pt x="13098" y="1"/>
                      </a:lnTo>
                      <a:lnTo>
                        <a:pt x="10312" y="1"/>
                      </a:lnTo>
                      <a:lnTo>
                        <a:pt x="10312" y="8121"/>
                      </a:lnTo>
                      <a:lnTo>
                        <a:pt x="10300" y="8550"/>
                      </a:lnTo>
                      <a:lnTo>
                        <a:pt x="10169" y="9407"/>
                      </a:lnTo>
                      <a:lnTo>
                        <a:pt x="9895" y="10217"/>
                      </a:lnTo>
                      <a:lnTo>
                        <a:pt x="9479" y="10979"/>
                      </a:lnTo>
                      <a:lnTo>
                        <a:pt x="9229" y="11324"/>
                      </a:lnTo>
                      <a:lnTo>
                        <a:pt x="8967" y="11645"/>
                      </a:lnTo>
                      <a:lnTo>
                        <a:pt x="8336" y="12169"/>
                      </a:lnTo>
                      <a:lnTo>
                        <a:pt x="7609" y="12526"/>
                      </a:lnTo>
                      <a:lnTo>
                        <a:pt x="6823" y="12693"/>
                      </a:lnTo>
                      <a:lnTo>
                        <a:pt x="6407" y="12705"/>
                      </a:lnTo>
                      <a:lnTo>
                        <a:pt x="5966" y="12693"/>
                      </a:lnTo>
                      <a:lnTo>
                        <a:pt x="5168" y="12562"/>
                      </a:lnTo>
                      <a:lnTo>
                        <a:pt x="4490" y="12312"/>
                      </a:lnTo>
                      <a:lnTo>
                        <a:pt x="3918" y="11919"/>
                      </a:lnTo>
                      <a:lnTo>
                        <a:pt x="3454" y="11407"/>
                      </a:lnTo>
                      <a:lnTo>
                        <a:pt x="3120" y="10764"/>
                      </a:lnTo>
                      <a:lnTo>
                        <a:pt x="2882" y="9990"/>
                      </a:lnTo>
                      <a:lnTo>
                        <a:pt x="2775" y="9085"/>
                      </a:lnTo>
                      <a:lnTo>
                        <a:pt x="2763" y="8585"/>
                      </a:lnTo>
                      <a:lnTo>
                        <a:pt x="276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7"/>
                <p:cNvSpPr/>
                <p:nvPr/>
              </p:nvSpPr>
              <p:spPr>
                <a:xfrm>
                  <a:off x="2081552" y="4620765"/>
                  <a:ext cx="98226" cy="146033"/>
                </a:xfrm>
                <a:custGeom>
                  <a:rect b="b" l="l" r="r" t="t"/>
                  <a:pathLst>
                    <a:path extrusionOk="0" h="22076" w="14849">
                      <a:moveTo>
                        <a:pt x="7240" y="8894"/>
                      </a:moveTo>
                      <a:lnTo>
                        <a:pt x="8097" y="8930"/>
                      </a:lnTo>
                      <a:lnTo>
                        <a:pt x="8955" y="9121"/>
                      </a:lnTo>
                      <a:lnTo>
                        <a:pt x="9752" y="9490"/>
                      </a:lnTo>
                      <a:lnTo>
                        <a:pt x="10491" y="10014"/>
                      </a:lnTo>
                      <a:lnTo>
                        <a:pt x="10812" y="10347"/>
                      </a:lnTo>
                      <a:lnTo>
                        <a:pt x="11157" y="10752"/>
                      </a:lnTo>
                      <a:lnTo>
                        <a:pt x="11693" y="11657"/>
                      </a:lnTo>
                      <a:lnTo>
                        <a:pt x="12038" y="12645"/>
                      </a:lnTo>
                      <a:lnTo>
                        <a:pt x="12193" y="13681"/>
                      </a:lnTo>
                      <a:lnTo>
                        <a:pt x="12181" y="14217"/>
                      </a:lnTo>
                      <a:lnTo>
                        <a:pt x="12193" y="14741"/>
                      </a:lnTo>
                      <a:lnTo>
                        <a:pt x="12038" y="15788"/>
                      </a:lnTo>
                      <a:lnTo>
                        <a:pt x="11693" y="16777"/>
                      </a:lnTo>
                      <a:lnTo>
                        <a:pt x="11157" y="17682"/>
                      </a:lnTo>
                      <a:lnTo>
                        <a:pt x="10812" y="18086"/>
                      </a:lnTo>
                      <a:lnTo>
                        <a:pt x="10479" y="18432"/>
                      </a:lnTo>
                      <a:lnTo>
                        <a:pt x="9717" y="18979"/>
                      </a:lnTo>
                      <a:lnTo>
                        <a:pt x="8871" y="19348"/>
                      </a:lnTo>
                      <a:lnTo>
                        <a:pt x="7954" y="19527"/>
                      </a:lnTo>
                      <a:lnTo>
                        <a:pt x="7478" y="19539"/>
                      </a:lnTo>
                      <a:lnTo>
                        <a:pt x="7014" y="19527"/>
                      </a:lnTo>
                      <a:lnTo>
                        <a:pt x="6097" y="19337"/>
                      </a:lnTo>
                      <a:lnTo>
                        <a:pt x="5252" y="18967"/>
                      </a:lnTo>
                      <a:lnTo>
                        <a:pt x="4501" y="18420"/>
                      </a:lnTo>
                      <a:lnTo>
                        <a:pt x="4180" y="18086"/>
                      </a:lnTo>
                      <a:lnTo>
                        <a:pt x="3835" y="17682"/>
                      </a:lnTo>
                      <a:lnTo>
                        <a:pt x="3287" y="16777"/>
                      </a:lnTo>
                      <a:lnTo>
                        <a:pt x="2930" y="15788"/>
                      </a:lnTo>
                      <a:lnTo>
                        <a:pt x="2775" y="14753"/>
                      </a:lnTo>
                      <a:lnTo>
                        <a:pt x="2787" y="14217"/>
                      </a:lnTo>
                      <a:lnTo>
                        <a:pt x="2775" y="13681"/>
                      </a:lnTo>
                      <a:lnTo>
                        <a:pt x="2930" y="12645"/>
                      </a:lnTo>
                      <a:lnTo>
                        <a:pt x="3287" y="11657"/>
                      </a:lnTo>
                      <a:lnTo>
                        <a:pt x="3835" y="10752"/>
                      </a:lnTo>
                      <a:lnTo>
                        <a:pt x="4180" y="10347"/>
                      </a:lnTo>
                      <a:lnTo>
                        <a:pt x="4299" y="10216"/>
                      </a:lnTo>
                      <a:lnTo>
                        <a:pt x="4430" y="10097"/>
                      </a:lnTo>
                      <a:lnTo>
                        <a:pt x="4775" y="9787"/>
                      </a:lnTo>
                      <a:lnTo>
                        <a:pt x="5549" y="9323"/>
                      </a:lnTo>
                      <a:lnTo>
                        <a:pt x="6371" y="9025"/>
                      </a:lnTo>
                      <a:lnTo>
                        <a:pt x="7240" y="8894"/>
                      </a:lnTo>
                      <a:close/>
                      <a:moveTo>
                        <a:pt x="12074" y="0"/>
                      </a:moveTo>
                      <a:lnTo>
                        <a:pt x="12074" y="6823"/>
                      </a:lnTo>
                      <a:lnTo>
                        <a:pt x="12193" y="8871"/>
                      </a:lnTo>
                      <a:lnTo>
                        <a:pt x="12074" y="8871"/>
                      </a:lnTo>
                      <a:lnTo>
                        <a:pt x="11884" y="8585"/>
                      </a:lnTo>
                      <a:lnTo>
                        <a:pt x="11443" y="8061"/>
                      </a:lnTo>
                      <a:lnTo>
                        <a:pt x="10931" y="7609"/>
                      </a:lnTo>
                      <a:lnTo>
                        <a:pt x="10371" y="7216"/>
                      </a:lnTo>
                      <a:lnTo>
                        <a:pt x="10074" y="7061"/>
                      </a:lnTo>
                      <a:lnTo>
                        <a:pt x="9717" y="6882"/>
                      </a:lnTo>
                      <a:lnTo>
                        <a:pt x="8978" y="6596"/>
                      </a:lnTo>
                      <a:lnTo>
                        <a:pt x="8204" y="6418"/>
                      </a:lnTo>
                      <a:lnTo>
                        <a:pt x="7430" y="6323"/>
                      </a:lnTo>
                      <a:lnTo>
                        <a:pt x="7038" y="6323"/>
                      </a:lnTo>
                      <a:lnTo>
                        <a:pt x="6680" y="6335"/>
                      </a:lnTo>
                      <a:lnTo>
                        <a:pt x="5978" y="6406"/>
                      </a:lnTo>
                      <a:lnTo>
                        <a:pt x="5299" y="6561"/>
                      </a:lnTo>
                      <a:lnTo>
                        <a:pt x="4632" y="6775"/>
                      </a:lnTo>
                      <a:lnTo>
                        <a:pt x="4001" y="7061"/>
                      </a:lnTo>
                      <a:lnTo>
                        <a:pt x="3406" y="7418"/>
                      </a:lnTo>
                      <a:lnTo>
                        <a:pt x="2846" y="7835"/>
                      </a:lnTo>
                      <a:lnTo>
                        <a:pt x="2322" y="8323"/>
                      </a:lnTo>
                      <a:lnTo>
                        <a:pt x="2096" y="8585"/>
                      </a:lnTo>
                      <a:lnTo>
                        <a:pt x="1834" y="8883"/>
                      </a:lnTo>
                      <a:lnTo>
                        <a:pt x="1370" y="9502"/>
                      </a:lnTo>
                      <a:lnTo>
                        <a:pt x="977" y="10145"/>
                      </a:lnTo>
                      <a:lnTo>
                        <a:pt x="644" y="10835"/>
                      </a:lnTo>
                      <a:lnTo>
                        <a:pt x="370" y="11550"/>
                      </a:lnTo>
                      <a:lnTo>
                        <a:pt x="179" y="12288"/>
                      </a:lnTo>
                      <a:lnTo>
                        <a:pt x="48" y="13038"/>
                      </a:lnTo>
                      <a:lnTo>
                        <a:pt x="1" y="13812"/>
                      </a:lnTo>
                      <a:lnTo>
                        <a:pt x="13" y="14205"/>
                      </a:lnTo>
                      <a:lnTo>
                        <a:pt x="1" y="14586"/>
                      </a:lnTo>
                      <a:lnTo>
                        <a:pt x="48" y="15360"/>
                      </a:lnTo>
                      <a:lnTo>
                        <a:pt x="179" y="16110"/>
                      </a:lnTo>
                      <a:lnTo>
                        <a:pt x="370" y="16848"/>
                      </a:lnTo>
                      <a:lnTo>
                        <a:pt x="644" y="17562"/>
                      </a:lnTo>
                      <a:lnTo>
                        <a:pt x="977" y="18253"/>
                      </a:lnTo>
                      <a:lnTo>
                        <a:pt x="1370" y="18896"/>
                      </a:lnTo>
                      <a:lnTo>
                        <a:pt x="1834" y="19515"/>
                      </a:lnTo>
                      <a:lnTo>
                        <a:pt x="2096" y="19813"/>
                      </a:lnTo>
                      <a:lnTo>
                        <a:pt x="2322" y="20075"/>
                      </a:lnTo>
                      <a:lnTo>
                        <a:pt x="2834" y="20563"/>
                      </a:lnTo>
                      <a:lnTo>
                        <a:pt x="3394" y="20980"/>
                      </a:lnTo>
                      <a:lnTo>
                        <a:pt x="4001" y="21337"/>
                      </a:lnTo>
                      <a:lnTo>
                        <a:pt x="4632" y="21623"/>
                      </a:lnTo>
                      <a:lnTo>
                        <a:pt x="5287" y="21837"/>
                      </a:lnTo>
                      <a:lnTo>
                        <a:pt x="5978" y="21992"/>
                      </a:lnTo>
                      <a:lnTo>
                        <a:pt x="6680" y="22063"/>
                      </a:lnTo>
                      <a:lnTo>
                        <a:pt x="7038" y="22075"/>
                      </a:lnTo>
                      <a:lnTo>
                        <a:pt x="7430" y="22075"/>
                      </a:lnTo>
                      <a:lnTo>
                        <a:pt x="8204" y="21980"/>
                      </a:lnTo>
                      <a:lnTo>
                        <a:pt x="8978" y="21801"/>
                      </a:lnTo>
                      <a:lnTo>
                        <a:pt x="9717" y="21515"/>
                      </a:lnTo>
                      <a:lnTo>
                        <a:pt x="10074" y="21349"/>
                      </a:lnTo>
                      <a:lnTo>
                        <a:pt x="10371" y="21182"/>
                      </a:lnTo>
                      <a:lnTo>
                        <a:pt x="10931" y="20789"/>
                      </a:lnTo>
                      <a:lnTo>
                        <a:pt x="11443" y="20337"/>
                      </a:lnTo>
                      <a:lnTo>
                        <a:pt x="11884" y="19813"/>
                      </a:lnTo>
                      <a:lnTo>
                        <a:pt x="12074" y="19527"/>
                      </a:lnTo>
                      <a:lnTo>
                        <a:pt x="12193" y="19527"/>
                      </a:lnTo>
                      <a:lnTo>
                        <a:pt x="12193" y="21587"/>
                      </a:lnTo>
                      <a:lnTo>
                        <a:pt x="14848" y="21587"/>
                      </a:lnTo>
                      <a:lnTo>
                        <a:pt x="148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6_Two columns">
  <p:cSld name="CUSTOM_2_2">
    <p:spTree>
      <p:nvGrpSpPr>
        <p:cNvPr id="87" name="Shape 87"/>
        <p:cNvGrpSpPr/>
        <p:nvPr/>
      </p:nvGrpSpPr>
      <p:grpSpPr>
        <a:xfrm>
          <a:off x="0" y="0"/>
          <a:ext cx="0" cy="0"/>
          <a:chOff x="0" y="0"/>
          <a:chExt cx="0" cy="0"/>
        </a:xfrm>
      </p:grpSpPr>
      <p:sp>
        <p:nvSpPr>
          <p:cNvPr id="88" name="Google Shape;88;p8"/>
          <p:cNvSpPr txBox="1"/>
          <p:nvPr>
            <p:ph type="title"/>
          </p:nvPr>
        </p:nvSpPr>
        <p:spPr>
          <a:xfrm>
            <a:off x="761950" y="809575"/>
            <a:ext cx="5080200" cy="352200"/>
          </a:xfrm>
          <a:prstGeom prst="rect">
            <a:avLst/>
          </a:prstGeom>
        </p:spPr>
        <p:txBody>
          <a:bodyPr anchorCtr="0" anchor="t" bIns="0" lIns="0" spcFirstLastPara="1" rIns="228600" wrap="square" tIns="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9" name="Google Shape;89;p8"/>
          <p:cNvSpPr txBox="1"/>
          <p:nvPr>
            <p:ph idx="1" type="body"/>
          </p:nvPr>
        </p:nvSpPr>
        <p:spPr>
          <a:xfrm>
            <a:off x="762025" y="1514225"/>
            <a:ext cx="3810000" cy="2819700"/>
          </a:xfrm>
          <a:prstGeom prst="rect">
            <a:avLst/>
          </a:prstGeom>
        </p:spPr>
        <p:txBody>
          <a:bodyPr anchorCtr="0" anchor="t" bIns="0" lIns="0" spcFirstLastPara="1" rIns="228600" wrap="square" tIns="0">
            <a:noAutofit/>
          </a:bodyPr>
          <a:lstStyle>
            <a:lvl1pPr indent="-298450" lvl="0" marL="457200" rtl="0">
              <a:spcBef>
                <a:spcPts val="0"/>
              </a:spcBef>
              <a:spcAft>
                <a:spcPts val="0"/>
              </a:spcAft>
              <a:buSzPts val="11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grpSp>
        <p:nvGrpSpPr>
          <p:cNvPr id="90" name="Google Shape;90;p8"/>
          <p:cNvGrpSpPr/>
          <p:nvPr/>
        </p:nvGrpSpPr>
        <p:grpSpPr>
          <a:xfrm>
            <a:off x="614120" y="4568626"/>
            <a:ext cx="1565658" cy="245350"/>
            <a:chOff x="614120" y="4568626"/>
            <a:chExt cx="1565658" cy="245350"/>
          </a:xfrm>
        </p:grpSpPr>
        <p:grpSp>
          <p:nvGrpSpPr>
            <p:cNvPr id="91" name="Google Shape;91;p8"/>
            <p:cNvGrpSpPr/>
            <p:nvPr/>
          </p:nvGrpSpPr>
          <p:grpSpPr>
            <a:xfrm>
              <a:off x="614120" y="4568626"/>
              <a:ext cx="290167" cy="233377"/>
              <a:chOff x="614120" y="4568626"/>
              <a:chExt cx="290167" cy="233377"/>
            </a:xfrm>
          </p:grpSpPr>
          <p:sp>
            <p:nvSpPr>
              <p:cNvPr id="92" name="Google Shape;92;p8"/>
              <p:cNvSpPr/>
              <p:nvPr/>
            </p:nvSpPr>
            <p:spPr>
              <a:xfrm>
                <a:off x="649563" y="4568626"/>
                <a:ext cx="184863" cy="83805"/>
              </a:xfrm>
              <a:custGeom>
                <a:rect b="b" l="l" r="r" t="t"/>
                <a:pathLst>
                  <a:path extrusionOk="0" h="12669" w="27946">
                    <a:moveTo>
                      <a:pt x="16372" y="0"/>
                    </a:moveTo>
                    <a:lnTo>
                      <a:pt x="14729" y="95"/>
                    </a:lnTo>
                    <a:lnTo>
                      <a:pt x="13098" y="345"/>
                    </a:lnTo>
                    <a:lnTo>
                      <a:pt x="11502" y="762"/>
                    </a:lnTo>
                    <a:lnTo>
                      <a:pt x="9942" y="1322"/>
                    </a:lnTo>
                    <a:lnTo>
                      <a:pt x="8430" y="2036"/>
                    </a:lnTo>
                    <a:lnTo>
                      <a:pt x="6989" y="2905"/>
                    </a:lnTo>
                    <a:lnTo>
                      <a:pt x="5620" y="3929"/>
                    </a:lnTo>
                    <a:lnTo>
                      <a:pt x="4334" y="5108"/>
                    </a:lnTo>
                    <a:lnTo>
                      <a:pt x="3739" y="5751"/>
                    </a:lnTo>
                    <a:lnTo>
                      <a:pt x="3405" y="6132"/>
                    </a:lnTo>
                    <a:lnTo>
                      <a:pt x="2798" y="6906"/>
                    </a:lnTo>
                    <a:lnTo>
                      <a:pt x="2227" y="7716"/>
                    </a:lnTo>
                    <a:lnTo>
                      <a:pt x="1703" y="8561"/>
                    </a:lnTo>
                    <a:lnTo>
                      <a:pt x="1238" y="9430"/>
                    </a:lnTo>
                    <a:lnTo>
                      <a:pt x="810" y="10335"/>
                    </a:lnTo>
                    <a:lnTo>
                      <a:pt x="453" y="11252"/>
                    </a:lnTo>
                    <a:lnTo>
                      <a:pt x="131" y="12192"/>
                    </a:lnTo>
                    <a:lnTo>
                      <a:pt x="0" y="12669"/>
                    </a:lnTo>
                    <a:lnTo>
                      <a:pt x="179" y="12573"/>
                    </a:lnTo>
                    <a:lnTo>
                      <a:pt x="595" y="12514"/>
                    </a:lnTo>
                    <a:lnTo>
                      <a:pt x="1203" y="12573"/>
                    </a:lnTo>
                    <a:lnTo>
                      <a:pt x="1310" y="12597"/>
                    </a:lnTo>
                    <a:lnTo>
                      <a:pt x="8930" y="11347"/>
                    </a:lnTo>
                    <a:lnTo>
                      <a:pt x="8978" y="11264"/>
                    </a:lnTo>
                    <a:lnTo>
                      <a:pt x="9252" y="10906"/>
                    </a:lnTo>
                    <a:lnTo>
                      <a:pt x="9442" y="10740"/>
                    </a:lnTo>
                    <a:lnTo>
                      <a:pt x="9526" y="10740"/>
                    </a:lnTo>
                    <a:lnTo>
                      <a:pt x="9847" y="10395"/>
                    </a:lnTo>
                    <a:lnTo>
                      <a:pt x="10538" y="9775"/>
                    </a:lnTo>
                    <a:lnTo>
                      <a:pt x="11276" y="9240"/>
                    </a:lnTo>
                    <a:lnTo>
                      <a:pt x="12050" y="8775"/>
                    </a:lnTo>
                    <a:lnTo>
                      <a:pt x="12847" y="8382"/>
                    </a:lnTo>
                    <a:lnTo>
                      <a:pt x="13681" y="8085"/>
                    </a:lnTo>
                    <a:lnTo>
                      <a:pt x="14538" y="7846"/>
                    </a:lnTo>
                    <a:lnTo>
                      <a:pt x="15407" y="7704"/>
                    </a:lnTo>
                    <a:lnTo>
                      <a:pt x="16289" y="7644"/>
                    </a:lnTo>
                    <a:lnTo>
                      <a:pt x="17170" y="7656"/>
                    </a:lnTo>
                    <a:lnTo>
                      <a:pt x="18039" y="7751"/>
                    </a:lnTo>
                    <a:lnTo>
                      <a:pt x="18908" y="7930"/>
                    </a:lnTo>
                    <a:lnTo>
                      <a:pt x="19765" y="8192"/>
                    </a:lnTo>
                    <a:lnTo>
                      <a:pt x="20599" y="8537"/>
                    </a:lnTo>
                    <a:lnTo>
                      <a:pt x="21408" y="8966"/>
                    </a:lnTo>
                    <a:lnTo>
                      <a:pt x="22182" y="9478"/>
                    </a:lnTo>
                    <a:lnTo>
                      <a:pt x="22551" y="9775"/>
                    </a:lnTo>
                    <a:lnTo>
                      <a:pt x="22551" y="9740"/>
                    </a:lnTo>
                    <a:lnTo>
                      <a:pt x="23956" y="9775"/>
                    </a:lnTo>
                    <a:lnTo>
                      <a:pt x="27767" y="5965"/>
                    </a:lnTo>
                    <a:lnTo>
                      <a:pt x="27945" y="4334"/>
                    </a:lnTo>
                    <a:lnTo>
                      <a:pt x="27267" y="3763"/>
                    </a:lnTo>
                    <a:lnTo>
                      <a:pt x="25862" y="2750"/>
                    </a:lnTo>
                    <a:lnTo>
                      <a:pt x="24385" y="1893"/>
                    </a:lnTo>
                    <a:lnTo>
                      <a:pt x="22849" y="1191"/>
                    </a:lnTo>
                    <a:lnTo>
                      <a:pt x="21266" y="655"/>
                    </a:lnTo>
                    <a:lnTo>
                      <a:pt x="19646" y="274"/>
                    </a:lnTo>
                    <a:lnTo>
                      <a:pt x="18015" y="60"/>
                    </a:lnTo>
                    <a:lnTo>
                      <a:pt x="1637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8"/>
              <p:cNvSpPr/>
              <p:nvPr/>
            </p:nvSpPr>
            <p:spPr>
              <a:xfrm>
                <a:off x="752817" y="4597368"/>
                <a:ext cx="151470" cy="204556"/>
              </a:xfrm>
              <a:custGeom>
                <a:rect b="b" l="l" r="r" t="t"/>
                <a:pathLst>
                  <a:path extrusionOk="0" h="30923" w="22898">
                    <a:moveTo>
                      <a:pt x="12348" y="1"/>
                    </a:moveTo>
                    <a:lnTo>
                      <a:pt x="6942" y="5395"/>
                    </a:lnTo>
                    <a:lnTo>
                      <a:pt x="7359" y="5740"/>
                    </a:lnTo>
                    <a:lnTo>
                      <a:pt x="8109" y="6502"/>
                    </a:lnTo>
                    <a:lnTo>
                      <a:pt x="8764" y="7335"/>
                    </a:lnTo>
                    <a:lnTo>
                      <a:pt x="9324" y="8228"/>
                    </a:lnTo>
                    <a:lnTo>
                      <a:pt x="9788" y="9181"/>
                    </a:lnTo>
                    <a:lnTo>
                      <a:pt x="10133" y="10169"/>
                    </a:lnTo>
                    <a:lnTo>
                      <a:pt x="10372" y="11205"/>
                    </a:lnTo>
                    <a:lnTo>
                      <a:pt x="10491" y="12265"/>
                    </a:lnTo>
                    <a:lnTo>
                      <a:pt x="10503" y="12812"/>
                    </a:lnTo>
                    <a:lnTo>
                      <a:pt x="10503" y="13777"/>
                    </a:lnTo>
                    <a:lnTo>
                      <a:pt x="10991" y="13789"/>
                    </a:lnTo>
                    <a:lnTo>
                      <a:pt x="11920" y="13979"/>
                    </a:lnTo>
                    <a:lnTo>
                      <a:pt x="12777" y="14348"/>
                    </a:lnTo>
                    <a:lnTo>
                      <a:pt x="13539" y="14860"/>
                    </a:lnTo>
                    <a:lnTo>
                      <a:pt x="14182" y="15503"/>
                    </a:lnTo>
                    <a:lnTo>
                      <a:pt x="14694" y="16265"/>
                    </a:lnTo>
                    <a:lnTo>
                      <a:pt x="15051" y="17123"/>
                    </a:lnTo>
                    <a:lnTo>
                      <a:pt x="15241" y="18051"/>
                    </a:lnTo>
                    <a:lnTo>
                      <a:pt x="15265" y="18540"/>
                    </a:lnTo>
                    <a:lnTo>
                      <a:pt x="15241" y="19028"/>
                    </a:lnTo>
                    <a:lnTo>
                      <a:pt x="15051" y="19956"/>
                    </a:lnTo>
                    <a:lnTo>
                      <a:pt x="14694" y="20814"/>
                    </a:lnTo>
                    <a:lnTo>
                      <a:pt x="14182" y="21576"/>
                    </a:lnTo>
                    <a:lnTo>
                      <a:pt x="13539" y="22219"/>
                    </a:lnTo>
                    <a:lnTo>
                      <a:pt x="12777" y="22731"/>
                    </a:lnTo>
                    <a:lnTo>
                      <a:pt x="11920" y="23100"/>
                    </a:lnTo>
                    <a:lnTo>
                      <a:pt x="10991" y="23290"/>
                    </a:lnTo>
                    <a:lnTo>
                      <a:pt x="10503" y="23302"/>
                    </a:lnTo>
                    <a:lnTo>
                      <a:pt x="977" y="23302"/>
                    </a:lnTo>
                    <a:lnTo>
                      <a:pt x="1" y="24267"/>
                    </a:lnTo>
                    <a:lnTo>
                      <a:pt x="1" y="29958"/>
                    </a:lnTo>
                    <a:lnTo>
                      <a:pt x="977" y="30922"/>
                    </a:lnTo>
                    <a:lnTo>
                      <a:pt x="10503" y="30922"/>
                    </a:lnTo>
                    <a:lnTo>
                      <a:pt x="11134" y="30911"/>
                    </a:lnTo>
                    <a:lnTo>
                      <a:pt x="12384" y="30780"/>
                    </a:lnTo>
                    <a:lnTo>
                      <a:pt x="13598" y="30541"/>
                    </a:lnTo>
                    <a:lnTo>
                      <a:pt x="14765" y="30172"/>
                    </a:lnTo>
                    <a:lnTo>
                      <a:pt x="15873" y="29708"/>
                    </a:lnTo>
                    <a:lnTo>
                      <a:pt x="16932" y="29136"/>
                    </a:lnTo>
                    <a:lnTo>
                      <a:pt x="17921" y="28470"/>
                    </a:lnTo>
                    <a:lnTo>
                      <a:pt x="18837" y="27708"/>
                    </a:lnTo>
                    <a:lnTo>
                      <a:pt x="19671" y="26874"/>
                    </a:lnTo>
                    <a:lnTo>
                      <a:pt x="20433" y="25957"/>
                    </a:lnTo>
                    <a:lnTo>
                      <a:pt x="21100" y="24969"/>
                    </a:lnTo>
                    <a:lnTo>
                      <a:pt x="21671" y="23909"/>
                    </a:lnTo>
                    <a:lnTo>
                      <a:pt x="22147" y="22802"/>
                    </a:lnTo>
                    <a:lnTo>
                      <a:pt x="22505" y="21635"/>
                    </a:lnTo>
                    <a:lnTo>
                      <a:pt x="22755" y="20433"/>
                    </a:lnTo>
                    <a:lnTo>
                      <a:pt x="22886" y="19183"/>
                    </a:lnTo>
                    <a:lnTo>
                      <a:pt x="22898" y="18540"/>
                    </a:lnTo>
                    <a:lnTo>
                      <a:pt x="22886" y="17778"/>
                    </a:lnTo>
                    <a:lnTo>
                      <a:pt x="22695" y="16289"/>
                    </a:lnTo>
                    <a:lnTo>
                      <a:pt x="22338" y="14837"/>
                    </a:lnTo>
                    <a:lnTo>
                      <a:pt x="21802" y="13455"/>
                    </a:lnTo>
                    <a:lnTo>
                      <a:pt x="21112" y="12134"/>
                    </a:lnTo>
                    <a:lnTo>
                      <a:pt x="20266" y="10907"/>
                    </a:lnTo>
                    <a:lnTo>
                      <a:pt x="19278" y="9788"/>
                    </a:lnTo>
                    <a:lnTo>
                      <a:pt x="18147" y="8776"/>
                    </a:lnTo>
                    <a:lnTo>
                      <a:pt x="17528" y="8336"/>
                    </a:lnTo>
                    <a:lnTo>
                      <a:pt x="17349" y="7728"/>
                    </a:lnTo>
                    <a:lnTo>
                      <a:pt x="16944" y="6550"/>
                    </a:lnTo>
                    <a:lnTo>
                      <a:pt x="16444" y="5407"/>
                    </a:lnTo>
                    <a:lnTo>
                      <a:pt x="15861" y="4311"/>
                    </a:lnTo>
                    <a:lnTo>
                      <a:pt x="15206" y="3263"/>
                    </a:lnTo>
                    <a:lnTo>
                      <a:pt x="14479" y="2263"/>
                    </a:lnTo>
                    <a:lnTo>
                      <a:pt x="13682" y="1311"/>
                    </a:lnTo>
                    <a:lnTo>
                      <a:pt x="12813" y="418"/>
                    </a:lnTo>
                    <a:lnTo>
                      <a:pt x="123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8"/>
              <p:cNvSpPr/>
              <p:nvPr/>
            </p:nvSpPr>
            <p:spPr>
              <a:xfrm>
                <a:off x="646726" y="4748673"/>
                <a:ext cx="112561" cy="53330"/>
              </a:xfrm>
              <a:custGeom>
                <a:rect b="b" l="l" r="r" t="t"/>
                <a:pathLst>
                  <a:path extrusionOk="0" h="8062" w="17016">
                    <a:moveTo>
                      <a:pt x="5513" y="1"/>
                    </a:moveTo>
                    <a:lnTo>
                      <a:pt x="4144" y="417"/>
                    </a:lnTo>
                    <a:lnTo>
                      <a:pt x="334" y="4227"/>
                    </a:lnTo>
                    <a:lnTo>
                      <a:pt x="0" y="5525"/>
                    </a:lnTo>
                    <a:lnTo>
                      <a:pt x="405" y="5823"/>
                    </a:lnTo>
                    <a:lnTo>
                      <a:pt x="1251" y="6359"/>
                    </a:lnTo>
                    <a:lnTo>
                      <a:pt x="2144" y="6835"/>
                    </a:lnTo>
                    <a:lnTo>
                      <a:pt x="3061" y="7228"/>
                    </a:lnTo>
                    <a:lnTo>
                      <a:pt x="4001" y="7549"/>
                    </a:lnTo>
                    <a:lnTo>
                      <a:pt x="4977" y="7799"/>
                    </a:lnTo>
                    <a:lnTo>
                      <a:pt x="5966" y="7966"/>
                    </a:lnTo>
                    <a:lnTo>
                      <a:pt x="6966" y="8049"/>
                    </a:lnTo>
                    <a:lnTo>
                      <a:pt x="7478" y="8061"/>
                    </a:lnTo>
                    <a:lnTo>
                      <a:pt x="17015" y="8061"/>
                    </a:lnTo>
                    <a:lnTo>
                      <a:pt x="17015" y="429"/>
                    </a:lnTo>
                    <a:lnTo>
                      <a:pt x="7478" y="429"/>
                    </a:lnTo>
                    <a:lnTo>
                      <a:pt x="6966" y="405"/>
                    </a:lnTo>
                    <a:lnTo>
                      <a:pt x="5978" y="191"/>
                    </a:lnTo>
                    <a:lnTo>
                      <a:pt x="55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8"/>
              <p:cNvSpPr/>
              <p:nvPr/>
            </p:nvSpPr>
            <p:spPr>
              <a:xfrm>
                <a:off x="614120" y="4638010"/>
                <a:ext cx="147290" cy="147376"/>
              </a:xfrm>
              <a:custGeom>
                <a:rect b="b" l="l" r="r" t="t"/>
                <a:pathLst>
                  <a:path extrusionOk="0" h="22279" w="22266">
                    <a:moveTo>
                      <a:pt x="12407" y="1"/>
                    </a:moveTo>
                    <a:lnTo>
                      <a:pt x="11764" y="13"/>
                    </a:lnTo>
                    <a:lnTo>
                      <a:pt x="10514" y="132"/>
                    </a:lnTo>
                    <a:lnTo>
                      <a:pt x="9299" y="382"/>
                    </a:lnTo>
                    <a:lnTo>
                      <a:pt x="8132" y="739"/>
                    </a:lnTo>
                    <a:lnTo>
                      <a:pt x="7025" y="1203"/>
                    </a:lnTo>
                    <a:lnTo>
                      <a:pt x="5965" y="1775"/>
                    </a:lnTo>
                    <a:lnTo>
                      <a:pt x="4977" y="2442"/>
                    </a:lnTo>
                    <a:lnTo>
                      <a:pt x="4060" y="3192"/>
                    </a:lnTo>
                    <a:lnTo>
                      <a:pt x="3215" y="4037"/>
                    </a:lnTo>
                    <a:lnTo>
                      <a:pt x="2465" y="4954"/>
                    </a:lnTo>
                    <a:lnTo>
                      <a:pt x="1798" y="5942"/>
                    </a:lnTo>
                    <a:lnTo>
                      <a:pt x="1226" y="6990"/>
                    </a:lnTo>
                    <a:lnTo>
                      <a:pt x="750" y="8097"/>
                    </a:lnTo>
                    <a:lnTo>
                      <a:pt x="393" y="9264"/>
                    </a:lnTo>
                    <a:lnTo>
                      <a:pt x="143" y="10479"/>
                    </a:lnTo>
                    <a:lnTo>
                      <a:pt x="12" y="11729"/>
                    </a:lnTo>
                    <a:lnTo>
                      <a:pt x="0" y="12360"/>
                    </a:lnTo>
                    <a:lnTo>
                      <a:pt x="12" y="13098"/>
                    </a:lnTo>
                    <a:lnTo>
                      <a:pt x="179" y="14527"/>
                    </a:lnTo>
                    <a:lnTo>
                      <a:pt x="512" y="15920"/>
                    </a:lnTo>
                    <a:lnTo>
                      <a:pt x="1000" y="17265"/>
                    </a:lnTo>
                    <a:lnTo>
                      <a:pt x="1631" y="18527"/>
                    </a:lnTo>
                    <a:lnTo>
                      <a:pt x="2405" y="19730"/>
                    </a:lnTo>
                    <a:lnTo>
                      <a:pt x="3310" y="20825"/>
                    </a:lnTo>
                    <a:lnTo>
                      <a:pt x="4358" y="21826"/>
                    </a:lnTo>
                    <a:lnTo>
                      <a:pt x="4929" y="22278"/>
                    </a:lnTo>
                    <a:lnTo>
                      <a:pt x="10454" y="16741"/>
                    </a:lnTo>
                    <a:lnTo>
                      <a:pt x="10014" y="16527"/>
                    </a:lnTo>
                    <a:lnTo>
                      <a:pt x="9240" y="15979"/>
                    </a:lnTo>
                    <a:lnTo>
                      <a:pt x="8609" y="15301"/>
                    </a:lnTo>
                    <a:lnTo>
                      <a:pt x="8120" y="14515"/>
                    </a:lnTo>
                    <a:lnTo>
                      <a:pt x="7799" y="13670"/>
                    </a:lnTo>
                    <a:lnTo>
                      <a:pt x="7644" y="12765"/>
                    </a:lnTo>
                    <a:lnTo>
                      <a:pt x="7656" y="11836"/>
                    </a:lnTo>
                    <a:lnTo>
                      <a:pt x="7870" y="10895"/>
                    </a:lnTo>
                    <a:lnTo>
                      <a:pt x="8061" y="10443"/>
                    </a:lnTo>
                    <a:lnTo>
                      <a:pt x="8275" y="10002"/>
                    </a:lnTo>
                    <a:lnTo>
                      <a:pt x="8823" y="9240"/>
                    </a:lnTo>
                    <a:lnTo>
                      <a:pt x="9502" y="8597"/>
                    </a:lnTo>
                    <a:lnTo>
                      <a:pt x="10276" y="8121"/>
                    </a:lnTo>
                    <a:lnTo>
                      <a:pt x="11133" y="7788"/>
                    </a:lnTo>
                    <a:lnTo>
                      <a:pt x="12038" y="7633"/>
                    </a:lnTo>
                    <a:lnTo>
                      <a:pt x="12967" y="7657"/>
                    </a:lnTo>
                    <a:lnTo>
                      <a:pt x="13895" y="7859"/>
                    </a:lnTo>
                    <a:lnTo>
                      <a:pt x="14348" y="8050"/>
                    </a:lnTo>
                    <a:lnTo>
                      <a:pt x="14741" y="8240"/>
                    </a:lnTo>
                    <a:lnTo>
                      <a:pt x="15455" y="8728"/>
                    </a:lnTo>
                    <a:lnTo>
                      <a:pt x="16062" y="9347"/>
                    </a:lnTo>
                    <a:lnTo>
                      <a:pt x="16562" y="10050"/>
                    </a:lnTo>
                    <a:lnTo>
                      <a:pt x="16753" y="10443"/>
                    </a:lnTo>
                    <a:lnTo>
                      <a:pt x="22266" y="4930"/>
                    </a:lnTo>
                    <a:lnTo>
                      <a:pt x="21825" y="4347"/>
                    </a:lnTo>
                    <a:lnTo>
                      <a:pt x="20825" y="3311"/>
                    </a:lnTo>
                    <a:lnTo>
                      <a:pt x="19730" y="2394"/>
                    </a:lnTo>
                    <a:lnTo>
                      <a:pt x="18539" y="1620"/>
                    </a:lnTo>
                    <a:lnTo>
                      <a:pt x="17277" y="989"/>
                    </a:lnTo>
                    <a:lnTo>
                      <a:pt x="15943" y="513"/>
                    </a:lnTo>
                    <a:lnTo>
                      <a:pt x="14550" y="179"/>
                    </a:lnTo>
                    <a:lnTo>
                      <a:pt x="13133" y="13"/>
                    </a:lnTo>
                    <a:lnTo>
                      <a:pt x="124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 name="Google Shape;96;p8"/>
            <p:cNvGrpSpPr/>
            <p:nvPr/>
          </p:nvGrpSpPr>
          <p:grpSpPr>
            <a:xfrm>
              <a:off x="989660" y="4603434"/>
              <a:ext cx="1190118" cy="210542"/>
              <a:chOff x="989660" y="4603434"/>
              <a:chExt cx="1190118" cy="210542"/>
            </a:xfrm>
          </p:grpSpPr>
          <p:sp>
            <p:nvSpPr>
              <p:cNvPr id="97" name="Google Shape;97;p8"/>
              <p:cNvSpPr/>
              <p:nvPr/>
            </p:nvSpPr>
            <p:spPr>
              <a:xfrm>
                <a:off x="989660" y="4603434"/>
                <a:ext cx="646021" cy="210542"/>
              </a:xfrm>
              <a:custGeom>
                <a:rect b="b" l="l" r="r" t="t"/>
                <a:pathLst>
                  <a:path extrusionOk="0" h="31828" w="97660">
                    <a:moveTo>
                      <a:pt x="90813" y="11848"/>
                    </a:moveTo>
                    <a:lnTo>
                      <a:pt x="91289" y="11919"/>
                    </a:lnTo>
                    <a:lnTo>
                      <a:pt x="91754" y="12038"/>
                    </a:lnTo>
                    <a:lnTo>
                      <a:pt x="92194" y="12217"/>
                    </a:lnTo>
                    <a:lnTo>
                      <a:pt x="92409" y="12336"/>
                    </a:lnTo>
                    <a:lnTo>
                      <a:pt x="92599" y="12443"/>
                    </a:lnTo>
                    <a:lnTo>
                      <a:pt x="92933" y="12705"/>
                    </a:lnTo>
                    <a:lnTo>
                      <a:pt x="93206" y="13015"/>
                    </a:lnTo>
                    <a:lnTo>
                      <a:pt x="93433" y="13372"/>
                    </a:lnTo>
                    <a:lnTo>
                      <a:pt x="93528" y="13562"/>
                    </a:lnTo>
                    <a:lnTo>
                      <a:pt x="86408" y="16491"/>
                    </a:lnTo>
                    <a:lnTo>
                      <a:pt x="86396" y="16015"/>
                    </a:lnTo>
                    <a:lnTo>
                      <a:pt x="86539" y="15098"/>
                    </a:lnTo>
                    <a:lnTo>
                      <a:pt x="86860" y="14229"/>
                    </a:lnTo>
                    <a:lnTo>
                      <a:pt x="87372" y="13455"/>
                    </a:lnTo>
                    <a:lnTo>
                      <a:pt x="87694" y="13110"/>
                    </a:lnTo>
                    <a:lnTo>
                      <a:pt x="87979" y="12824"/>
                    </a:lnTo>
                    <a:lnTo>
                      <a:pt x="88646" y="12372"/>
                    </a:lnTo>
                    <a:lnTo>
                      <a:pt x="89372" y="12050"/>
                    </a:lnTo>
                    <a:lnTo>
                      <a:pt x="90158" y="11872"/>
                    </a:lnTo>
                    <a:lnTo>
                      <a:pt x="90563" y="11848"/>
                    </a:lnTo>
                    <a:close/>
                    <a:moveTo>
                      <a:pt x="32899" y="11907"/>
                    </a:moveTo>
                    <a:lnTo>
                      <a:pt x="33756" y="11931"/>
                    </a:lnTo>
                    <a:lnTo>
                      <a:pt x="34578" y="12110"/>
                    </a:lnTo>
                    <a:lnTo>
                      <a:pt x="35375" y="12443"/>
                    </a:lnTo>
                    <a:lnTo>
                      <a:pt x="36090" y="12943"/>
                    </a:lnTo>
                    <a:lnTo>
                      <a:pt x="36423" y="13265"/>
                    </a:lnTo>
                    <a:lnTo>
                      <a:pt x="36733" y="13646"/>
                    </a:lnTo>
                    <a:lnTo>
                      <a:pt x="37221" y="14467"/>
                    </a:lnTo>
                    <a:lnTo>
                      <a:pt x="37554" y="15348"/>
                    </a:lnTo>
                    <a:lnTo>
                      <a:pt x="37721" y="16265"/>
                    </a:lnTo>
                    <a:lnTo>
                      <a:pt x="37721" y="17194"/>
                    </a:lnTo>
                    <a:lnTo>
                      <a:pt x="37554" y="18111"/>
                    </a:lnTo>
                    <a:lnTo>
                      <a:pt x="37221" y="18992"/>
                    </a:lnTo>
                    <a:lnTo>
                      <a:pt x="36733" y="19801"/>
                    </a:lnTo>
                    <a:lnTo>
                      <a:pt x="36423" y="20182"/>
                    </a:lnTo>
                    <a:lnTo>
                      <a:pt x="36340" y="20266"/>
                    </a:lnTo>
                    <a:lnTo>
                      <a:pt x="36256" y="20349"/>
                    </a:lnTo>
                    <a:lnTo>
                      <a:pt x="35911" y="20647"/>
                    </a:lnTo>
                    <a:lnTo>
                      <a:pt x="35173" y="21099"/>
                    </a:lnTo>
                    <a:lnTo>
                      <a:pt x="34375" y="21397"/>
                    </a:lnTo>
                    <a:lnTo>
                      <a:pt x="33554" y="21540"/>
                    </a:lnTo>
                    <a:lnTo>
                      <a:pt x="32720" y="21516"/>
                    </a:lnTo>
                    <a:lnTo>
                      <a:pt x="31899" y="21326"/>
                    </a:lnTo>
                    <a:lnTo>
                      <a:pt x="31125" y="20992"/>
                    </a:lnTo>
                    <a:lnTo>
                      <a:pt x="30410" y="20492"/>
                    </a:lnTo>
                    <a:lnTo>
                      <a:pt x="30089" y="20182"/>
                    </a:lnTo>
                    <a:lnTo>
                      <a:pt x="30053" y="20182"/>
                    </a:lnTo>
                    <a:lnTo>
                      <a:pt x="29732" y="19801"/>
                    </a:lnTo>
                    <a:lnTo>
                      <a:pt x="29243" y="18980"/>
                    </a:lnTo>
                    <a:lnTo>
                      <a:pt x="28910" y="18099"/>
                    </a:lnTo>
                    <a:lnTo>
                      <a:pt x="28743" y="17182"/>
                    </a:lnTo>
                    <a:lnTo>
                      <a:pt x="28743" y="16253"/>
                    </a:lnTo>
                    <a:lnTo>
                      <a:pt x="28910" y="15336"/>
                    </a:lnTo>
                    <a:lnTo>
                      <a:pt x="29243" y="14455"/>
                    </a:lnTo>
                    <a:lnTo>
                      <a:pt x="29732" y="13634"/>
                    </a:lnTo>
                    <a:lnTo>
                      <a:pt x="30053" y="13265"/>
                    </a:lnTo>
                    <a:lnTo>
                      <a:pt x="30184" y="13134"/>
                    </a:lnTo>
                    <a:lnTo>
                      <a:pt x="30517" y="12824"/>
                    </a:lnTo>
                    <a:lnTo>
                      <a:pt x="31268" y="12360"/>
                    </a:lnTo>
                    <a:lnTo>
                      <a:pt x="32065" y="12050"/>
                    </a:lnTo>
                    <a:lnTo>
                      <a:pt x="32899" y="11907"/>
                    </a:lnTo>
                    <a:close/>
                    <a:moveTo>
                      <a:pt x="50318" y="11907"/>
                    </a:moveTo>
                    <a:lnTo>
                      <a:pt x="51164" y="11931"/>
                    </a:lnTo>
                    <a:lnTo>
                      <a:pt x="51997" y="12110"/>
                    </a:lnTo>
                    <a:lnTo>
                      <a:pt x="52783" y="12443"/>
                    </a:lnTo>
                    <a:lnTo>
                      <a:pt x="53509" y="12943"/>
                    </a:lnTo>
                    <a:lnTo>
                      <a:pt x="53831" y="13265"/>
                    </a:lnTo>
                    <a:lnTo>
                      <a:pt x="54152" y="13646"/>
                    </a:lnTo>
                    <a:lnTo>
                      <a:pt x="54641" y="14467"/>
                    </a:lnTo>
                    <a:lnTo>
                      <a:pt x="54974" y="15348"/>
                    </a:lnTo>
                    <a:lnTo>
                      <a:pt x="55129" y="16265"/>
                    </a:lnTo>
                    <a:lnTo>
                      <a:pt x="55129" y="17194"/>
                    </a:lnTo>
                    <a:lnTo>
                      <a:pt x="54974" y="18111"/>
                    </a:lnTo>
                    <a:lnTo>
                      <a:pt x="54641" y="18992"/>
                    </a:lnTo>
                    <a:lnTo>
                      <a:pt x="54152" y="19801"/>
                    </a:lnTo>
                    <a:lnTo>
                      <a:pt x="53831" y="20182"/>
                    </a:lnTo>
                    <a:lnTo>
                      <a:pt x="53759" y="20266"/>
                    </a:lnTo>
                    <a:lnTo>
                      <a:pt x="53664" y="20349"/>
                    </a:lnTo>
                    <a:lnTo>
                      <a:pt x="53331" y="20647"/>
                    </a:lnTo>
                    <a:lnTo>
                      <a:pt x="52593" y="21099"/>
                    </a:lnTo>
                    <a:lnTo>
                      <a:pt x="51795" y="21397"/>
                    </a:lnTo>
                    <a:lnTo>
                      <a:pt x="50961" y="21540"/>
                    </a:lnTo>
                    <a:lnTo>
                      <a:pt x="50128" y="21516"/>
                    </a:lnTo>
                    <a:lnTo>
                      <a:pt x="49306" y="21326"/>
                    </a:lnTo>
                    <a:lnTo>
                      <a:pt x="48532" y="20992"/>
                    </a:lnTo>
                    <a:lnTo>
                      <a:pt x="47818" y="20492"/>
                    </a:lnTo>
                    <a:lnTo>
                      <a:pt x="47508" y="20182"/>
                    </a:lnTo>
                    <a:lnTo>
                      <a:pt x="47461" y="20182"/>
                    </a:lnTo>
                    <a:lnTo>
                      <a:pt x="47139" y="19801"/>
                    </a:lnTo>
                    <a:lnTo>
                      <a:pt x="46651" y="18980"/>
                    </a:lnTo>
                    <a:lnTo>
                      <a:pt x="46318" y="18099"/>
                    </a:lnTo>
                    <a:lnTo>
                      <a:pt x="46163" y="17182"/>
                    </a:lnTo>
                    <a:lnTo>
                      <a:pt x="46163" y="16253"/>
                    </a:lnTo>
                    <a:lnTo>
                      <a:pt x="46318" y="15336"/>
                    </a:lnTo>
                    <a:lnTo>
                      <a:pt x="46651" y="14455"/>
                    </a:lnTo>
                    <a:lnTo>
                      <a:pt x="47139" y="13634"/>
                    </a:lnTo>
                    <a:lnTo>
                      <a:pt x="47461" y="13265"/>
                    </a:lnTo>
                    <a:lnTo>
                      <a:pt x="47592" y="13134"/>
                    </a:lnTo>
                    <a:lnTo>
                      <a:pt x="47937" y="12824"/>
                    </a:lnTo>
                    <a:lnTo>
                      <a:pt x="48675" y="12360"/>
                    </a:lnTo>
                    <a:lnTo>
                      <a:pt x="49485" y="12050"/>
                    </a:lnTo>
                    <a:lnTo>
                      <a:pt x="50318" y="11907"/>
                    </a:lnTo>
                    <a:close/>
                    <a:moveTo>
                      <a:pt x="68048" y="11907"/>
                    </a:moveTo>
                    <a:lnTo>
                      <a:pt x="68488" y="11919"/>
                    </a:lnTo>
                    <a:lnTo>
                      <a:pt x="69333" y="12098"/>
                    </a:lnTo>
                    <a:lnTo>
                      <a:pt x="70107" y="12455"/>
                    </a:lnTo>
                    <a:lnTo>
                      <a:pt x="70786" y="12967"/>
                    </a:lnTo>
                    <a:lnTo>
                      <a:pt x="71084" y="13289"/>
                    </a:lnTo>
                    <a:lnTo>
                      <a:pt x="71381" y="13658"/>
                    </a:lnTo>
                    <a:lnTo>
                      <a:pt x="71846" y="14479"/>
                    </a:lnTo>
                    <a:lnTo>
                      <a:pt x="72167" y="15360"/>
                    </a:lnTo>
                    <a:lnTo>
                      <a:pt x="72298" y="16289"/>
                    </a:lnTo>
                    <a:lnTo>
                      <a:pt x="72298" y="16765"/>
                    </a:lnTo>
                    <a:lnTo>
                      <a:pt x="72298" y="17230"/>
                    </a:lnTo>
                    <a:lnTo>
                      <a:pt x="72155" y="18146"/>
                    </a:lnTo>
                    <a:lnTo>
                      <a:pt x="71846" y="19016"/>
                    </a:lnTo>
                    <a:lnTo>
                      <a:pt x="71381" y="19813"/>
                    </a:lnTo>
                    <a:lnTo>
                      <a:pt x="71084" y="20182"/>
                    </a:lnTo>
                    <a:lnTo>
                      <a:pt x="70786" y="20504"/>
                    </a:lnTo>
                    <a:lnTo>
                      <a:pt x="70095" y="21028"/>
                    </a:lnTo>
                    <a:lnTo>
                      <a:pt x="69322" y="21373"/>
                    </a:lnTo>
                    <a:lnTo>
                      <a:pt x="68476" y="21552"/>
                    </a:lnTo>
                    <a:lnTo>
                      <a:pt x="68048" y="21552"/>
                    </a:lnTo>
                    <a:lnTo>
                      <a:pt x="67595" y="21540"/>
                    </a:lnTo>
                    <a:lnTo>
                      <a:pt x="66726" y="21361"/>
                    </a:lnTo>
                    <a:lnTo>
                      <a:pt x="65928" y="21016"/>
                    </a:lnTo>
                    <a:lnTo>
                      <a:pt x="65214" y="20504"/>
                    </a:lnTo>
                    <a:lnTo>
                      <a:pt x="64904" y="20182"/>
                    </a:lnTo>
                    <a:lnTo>
                      <a:pt x="64595" y="19825"/>
                    </a:lnTo>
                    <a:lnTo>
                      <a:pt x="64094" y="19028"/>
                    </a:lnTo>
                    <a:lnTo>
                      <a:pt x="63761" y="18158"/>
                    </a:lnTo>
                    <a:lnTo>
                      <a:pt x="63606" y="17230"/>
                    </a:lnTo>
                    <a:lnTo>
                      <a:pt x="63606" y="16765"/>
                    </a:lnTo>
                    <a:lnTo>
                      <a:pt x="63606" y="16277"/>
                    </a:lnTo>
                    <a:lnTo>
                      <a:pt x="63761" y="15348"/>
                    </a:lnTo>
                    <a:lnTo>
                      <a:pt x="64094" y="14455"/>
                    </a:lnTo>
                    <a:lnTo>
                      <a:pt x="64583" y="13658"/>
                    </a:lnTo>
                    <a:lnTo>
                      <a:pt x="64904" y="13289"/>
                    </a:lnTo>
                    <a:lnTo>
                      <a:pt x="65214" y="12967"/>
                    </a:lnTo>
                    <a:lnTo>
                      <a:pt x="65928" y="12455"/>
                    </a:lnTo>
                    <a:lnTo>
                      <a:pt x="66726" y="12098"/>
                    </a:lnTo>
                    <a:lnTo>
                      <a:pt x="67595" y="11919"/>
                    </a:lnTo>
                    <a:lnTo>
                      <a:pt x="68048" y="11907"/>
                    </a:lnTo>
                    <a:close/>
                    <a:moveTo>
                      <a:pt x="77763" y="822"/>
                    </a:moveTo>
                    <a:lnTo>
                      <a:pt x="77763" y="24219"/>
                    </a:lnTo>
                    <a:lnTo>
                      <a:pt x="81264" y="24219"/>
                    </a:lnTo>
                    <a:lnTo>
                      <a:pt x="81264" y="822"/>
                    </a:lnTo>
                    <a:close/>
                    <a:moveTo>
                      <a:pt x="32875" y="8788"/>
                    </a:moveTo>
                    <a:lnTo>
                      <a:pt x="32113" y="8859"/>
                    </a:lnTo>
                    <a:lnTo>
                      <a:pt x="31363" y="9002"/>
                    </a:lnTo>
                    <a:lnTo>
                      <a:pt x="30613" y="9216"/>
                    </a:lnTo>
                    <a:lnTo>
                      <a:pt x="29898" y="9502"/>
                    </a:lnTo>
                    <a:lnTo>
                      <a:pt x="29196" y="9859"/>
                    </a:lnTo>
                    <a:lnTo>
                      <a:pt x="28529" y="10288"/>
                    </a:lnTo>
                    <a:lnTo>
                      <a:pt x="27898" y="10776"/>
                    </a:lnTo>
                    <a:lnTo>
                      <a:pt x="27588" y="11062"/>
                    </a:lnTo>
                    <a:lnTo>
                      <a:pt x="27303" y="11360"/>
                    </a:lnTo>
                    <a:lnTo>
                      <a:pt x="26803" y="11991"/>
                    </a:lnTo>
                    <a:lnTo>
                      <a:pt x="26362" y="12657"/>
                    </a:lnTo>
                    <a:lnTo>
                      <a:pt x="26005" y="13360"/>
                    </a:lnTo>
                    <a:lnTo>
                      <a:pt x="25707" y="14086"/>
                    </a:lnTo>
                    <a:lnTo>
                      <a:pt x="25493" y="14825"/>
                    </a:lnTo>
                    <a:lnTo>
                      <a:pt x="25350" y="15587"/>
                    </a:lnTo>
                    <a:lnTo>
                      <a:pt x="25278" y="16349"/>
                    </a:lnTo>
                    <a:lnTo>
                      <a:pt x="25278" y="17122"/>
                    </a:lnTo>
                    <a:lnTo>
                      <a:pt x="25350" y="17885"/>
                    </a:lnTo>
                    <a:lnTo>
                      <a:pt x="25493" y="18647"/>
                    </a:lnTo>
                    <a:lnTo>
                      <a:pt x="25707" y="19385"/>
                    </a:lnTo>
                    <a:lnTo>
                      <a:pt x="26005" y="20111"/>
                    </a:lnTo>
                    <a:lnTo>
                      <a:pt x="26362" y="20814"/>
                    </a:lnTo>
                    <a:lnTo>
                      <a:pt x="26803" y="21480"/>
                    </a:lnTo>
                    <a:lnTo>
                      <a:pt x="27303" y="22111"/>
                    </a:lnTo>
                    <a:lnTo>
                      <a:pt x="27588" y="22421"/>
                    </a:lnTo>
                    <a:lnTo>
                      <a:pt x="27886" y="22695"/>
                    </a:lnTo>
                    <a:lnTo>
                      <a:pt x="28517" y="23195"/>
                    </a:lnTo>
                    <a:lnTo>
                      <a:pt x="29196" y="23624"/>
                    </a:lnTo>
                    <a:lnTo>
                      <a:pt x="29886" y="23969"/>
                    </a:lnTo>
                    <a:lnTo>
                      <a:pt x="30613" y="24255"/>
                    </a:lnTo>
                    <a:lnTo>
                      <a:pt x="31351" y="24469"/>
                    </a:lnTo>
                    <a:lnTo>
                      <a:pt x="32101" y="24612"/>
                    </a:lnTo>
                    <a:lnTo>
                      <a:pt x="32863" y="24683"/>
                    </a:lnTo>
                    <a:lnTo>
                      <a:pt x="33637" y="24683"/>
                    </a:lnTo>
                    <a:lnTo>
                      <a:pt x="34399" y="24612"/>
                    </a:lnTo>
                    <a:lnTo>
                      <a:pt x="35149" y="24469"/>
                    </a:lnTo>
                    <a:lnTo>
                      <a:pt x="35887" y="24255"/>
                    </a:lnTo>
                    <a:lnTo>
                      <a:pt x="36614" y="23969"/>
                    </a:lnTo>
                    <a:lnTo>
                      <a:pt x="37316" y="23624"/>
                    </a:lnTo>
                    <a:lnTo>
                      <a:pt x="37983" y="23195"/>
                    </a:lnTo>
                    <a:lnTo>
                      <a:pt x="38614" y="22695"/>
                    </a:lnTo>
                    <a:lnTo>
                      <a:pt x="38924" y="22421"/>
                    </a:lnTo>
                    <a:lnTo>
                      <a:pt x="39197" y="22111"/>
                    </a:lnTo>
                    <a:lnTo>
                      <a:pt x="39709" y="21480"/>
                    </a:lnTo>
                    <a:lnTo>
                      <a:pt x="40150" y="20814"/>
                    </a:lnTo>
                    <a:lnTo>
                      <a:pt x="40507" y="20111"/>
                    </a:lnTo>
                    <a:lnTo>
                      <a:pt x="40793" y="19385"/>
                    </a:lnTo>
                    <a:lnTo>
                      <a:pt x="41019" y="18647"/>
                    </a:lnTo>
                    <a:lnTo>
                      <a:pt x="41162" y="17885"/>
                    </a:lnTo>
                    <a:lnTo>
                      <a:pt x="41234" y="17122"/>
                    </a:lnTo>
                    <a:lnTo>
                      <a:pt x="41234" y="16349"/>
                    </a:lnTo>
                    <a:lnTo>
                      <a:pt x="41162" y="15587"/>
                    </a:lnTo>
                    <a:lnTo>
                      <a:pt x="41019" y="14825"/>
                    </a:lnTo>
                    <a:lnTo>
                      <a:pt x="40793" y="14086"/>
                    </a:lnTo>
                    <a:lnTo>
                      <a:pt x="40507" y="13360"/>
                    </a:lnTo>
                    <a:lnTo>
                      <a:pt x="40150" y="12657"/>
                    </a:lnTo>
                    <a:lnTo>
                      <a:pt x="39709" y="11991"/>
                    </a:lnTo>
                    <a:lnTo>
                      <a:pt x="39197" y="11360"/>
                    </a:lnTo>
                    <a:lnTo>
                      <a:pt x="38924" y="11062"/>
                    </a:lnTo>
                    <a:lnTo>
                      <a:pt x="38614" y="10776"/>
                    </a:lnTo>
                    <a:lnTo>
                      <a:pt x="37983" y="10288"/>
                    </a:lnTo>
                    <a:lnTo>
                      <a:pt x="37316" y="9859"/>
                    </a:lnTo>
                    <a:lnTo>
                      <a:pt x="36626" y="9502"/>
                    </a:lnTo>
                    <a:lnTo>
                      <a:pt x="35899" y="9216"/>
                    </a:lnTo>
                    <a:lnTo>
                      <a:pt x="35161" y="9002"/>
                    </a:lnTo>
                    <a:lnTo>
                      <a:pt x="34411" y="8859"/>
                    </a:lnTo>
                    <a:lnTo>
                      <a:pt x="33637" y="8788"/>
                    </a:lnTo>
                    <a:close/>
                    <a:moveTo>
                      <a:pt x="50306" y="8788"/>
                    </a:moveTo>
                    <a:lnTo>
                      <a:pt x="49544" y="8859"/>
                    </a:lnTo>
                    <a:lnTo>
                      <a:pt x="48782" y="9002"/>
                    </a:lnTo>
                    <a:lnTo>
                      <a:pt x="48044" y="9216"/>
                    </a:lnTo>
                    <a:lnTo>
                      <a:pt x="47318" y="9502"/>
                    </a:lnTo>
                    <a:lnTo>
                      <a:pt x="46627" y="9859"/>
                    </a:lnTo>
                    <a:lnTo>
                      <a:pt x="45960" y="10288"/>
                    </a:lnTo>
                    <a:lnTo>
                      <a:pt x="45318" y="10776"/>
                    </a:lnTo>
                    <a:lnTo>
                      <a:pt x="45020" y="11062"/>
                    </a:lnTo>
                    <a:lnTo>
                      <a:pt x="44734" y="11360"/>
                    </a:lnTo>
                    <a:lnTo>
                      <a:pt x="44222" y="11991"/>
                    </a:lnTo>
                    <a:lnTo>
                      <a:pt x="43793" y="12657"/>
                    </a:lnTo>
                    <a:lnTo>
                      <a:pt x="43424" y="13360"/>
                    </a:lnTo>
                    <a:lnTo>
                      <a:pt x="43139" y="14086"/>
                    </a:lnTo>
                    <a:lnTo>
                      <a:pt x="42924" y="14825"/>
                    </a:lnTo>
                    <a:lnTo>
                      <a:pt x="42781" y="15587"/>
                    </a:lnTo>
                    <a:lnTo>
                      <a:pt x="42710" y="16349"/>
                    </a:lnTo>
                    <a:lnTo>
                      <a:pt x="42710" y="17122"/>
                    </a:lnTo>
                    <a:lnTo>
                      <a:pt x="42781" y="17885"/>
                    </a:lnTo>
                    <a:lnTo>
                      <a:pt x="42924" y="18647"/>
                    </a:lnTo>
                    <a:lnTo>
                      <a:pt x="43139" y="19385"/>
                    </a:lnTo>
                    <a:lnTo>
                      <a:pt x="43424" y="20111"/>
                    </a:lnTo>
                    <a:lnTo>
                      <a:pt x="43793" y="20814"/>
                    </a:lnTo>
                    <a:lnTo>
                      <a:pt x="44222" y="21480"/>
                    </a:lnTo>
                    <a:lnTo>
                      <a:pt x="44734" y="22111"/>
                    </a:lnTo>
                    <a:lnTo>
                      <a:pt x="45020" y="22421"/>
                    </a:lnTo>
                    <a:lnTo>
                      <a:pt x="45318" y="22695"/>
                    </a:lnTo>
                    <a:lnTo>
                      <a:pt x="45949" y="23195"/>
                    </a:lnTo>
                    <a:lnTo>
                      <a:pt x="46615" y="23624"/>
                    </a:lnTo>
                    <a:lnTo>
                      <a:pt x="47318" y="23969"/>
                    </a:lnTo>
                    <a:lnTo>
                      <a:pt x="48032" y="24255"/>
                    </a:lnTo>
                    <a:lnTo>
                      <a:pt x="48782" y="24469"/>
                    </a:lnTo>
                    <a:lnTo>
                      <a:pt x="49533" y="24612"/>
                    </a:lnTo>
                    <a:lnTo>
                      <a:pt x="50295" y="24683"/>
                    </a:lnTo>
                    <a:lnTo>
                      <a:pt x="51057" y="24683"/>
                    </a:lnTo>
                    <a:lnTo>
                      <a:pt x="51819" y="24612"/>
                    </a:lnTo>
                    <a:lnTo>
                      <a:pt x="52581" y="24469"/>
                    </a:lnTo>
                    <a:lnTo>
                      <a:pt x="53319" y="24255"/>
                    </a:lnTo>
                    <a:lnTo>
                      <a:pt x="54045" y="23969"/>
                    </a:lnTo>
                    <a:lnTo>
                      <a:pt x="54736" y="23624"/>
                    </a:lnTo>
                    <a:lnTo>
                      <a:pt x="55414" y="23195"/>
                    </a:lnTo>
                    <a:lnTo>
                      <a:pt x="56046" y="22695"/>
                    </a:lnTo>
                    <a:lnTo>
                      <a:pt x="56343" y="22421"/>
                    </a:lnTo>
                    <a:lnTo>
                      <a:pt x="56629" y="22111"/>
                    </a:lnTo>
                    <a:lnTo>
                      <a:pt x="57129" y="21480"/>
                    </a:lnTo>
                    <a:lnTo>
                      <a:pt x="57570" y="20814"/>
                    </a:lnTo>
                    <a:lnTo>
                      <a:pt x="57927" y="20111"/>
                    </a:lnTo>
                    <a:lnTo>
                      <a:pt x="58213" y="19385"/>
                    </a:lnTo>
                    <a:lnTo>
                      <a:pt x="58439" y="18647"/>
                    </a:lnTo>
                    <a:lnTo>
                      <a:pt x="58582" y="17885"/>
                    </a:lnTo>
                    <a:lnTo>
                      <a:pt x="58653" y="17111"/>
                    </a:lnTo>
                    <a:lnTo>
                      <a:pt x="58653" y="16349"/>
                    </a:lnTo>
                    <a:lnTo>
                      <a:pt x="58582" y="15575"/>
                    </a:lnTo>
                    <a:lnTo>
                      <a:pt x="58439" y="14825"/>
                    </a:lnTo>
                    <a:lnTo>
                      <a:pt x="58213" y="14074"/>
                    </a:lnTo>
                    <a:lnTo>
                      <a:pt x="57927" y="13360"/>
                    </a:lnTo>
                    <a:lnTo>
                      <a:pt x="57570" y="12657"/>
                    </a:lnTo>
                    <a:lnTo>
                      <a:pt x="57129" y="11991"/>
                    </a:lnTo>
                    <a:lnTo>
                      <a:pt x="56629" y="11360"/>
                    </a:lnTo>
                    <a:lnTo>
                      <a:pt x="56343" y="11062"/>
                    </a:lnTo>
                    <a:lnTo>
                      <a:pt x="56046" y="10776"/>
                    </a:lnTo>
                    <a:lnTo>
                      <a:pt x="55414" y="10288"/>
                    </a:lnTo>
                    <a:lnTo>
                      <a:pt x="54748" y="9859"/>
                    </a:lnTo>
                    <a:lnTo>
                      <a:pt x="54045" y="9502"/>
                    </a:lnTo>
                    <a:lnTo>
                      <a:pt x="53331" y="9216"/>
                    </a:lnTo>
                    <a:lnTo>
                      <a:pt x="52593" y="9002"/>
                    </a:lnTo>
                    <a:lnTo>
                      <a:pt x="51831" y="8859"/>
                    </a:lnTo>
                    <a:lnTo>
                      <a:pt x="51068" y="8788"/>
                    </a:lnTo>
                    <a:close/>
                    <a:moveTo>
                      <a:pt x="11907" y="1"/>
                    </a:moveTo>
                    <a:lnTo>
                      <a:pt x="10681" y="108"/>
                    </a:lnTo>
                    <a:lnTo>
                      <a:pt x="9490" y="346"/>
                    </a:lnTo>
                    <a:lnTo>
                      <a:pt x="8311" y="691"/>
                    </a:lnTo>
                    <a:lnTo>
                      <a:pt x="7192" y="1156"/>
                    </a:lnTo>
                    <a:lnTo>
                      <a:pt x="6109" y="1727"/>
                    </a:lnTo>
                    <a:lnTo>
                      <a:pt x="5097" y="2406"/>
                    </a:lnTo>
                    <a:lnTo>
                      <a:pt x="4144" y="3192"/>
                    </a:lnTo>
                    <a:lnTo>
                      <a:pt x="3703" y="3632"/>
                    </a:lnTo>
                    <a:lnTo>
                      <a:pt x="3394" y="3942"/>
                    </a:lnTo>
                    <a:lnTo>
                      <a:pt x="2965" y="4406"/>
                    </a:lnTo>
                    <a:lnTo>
                      <a:pt x="2203" y="5371"/>
                    </a:lnTo>
                    <a:lnTo>
                      <a:pt x="1560" y="6383"/>
                    </a:lnTo>
                    <a:lnTo>
                      <a:pt x="1024" y="7454"/>
                    </a:lnTo>
                    <a:lnTo>
                      <a:pt x="608" y="8550"/>
                    </a:lnTo>
                    <a:lnTo>
                      <a:pt x="286" y="9681"/>
                    </a:lnTo>
                    <a:lnTo>
                      <a:pt x="96" y="10836"/>
                    </a:lnTo>
                    <a:lnTo>
                      <a:pt x="0" y="11991"/>
                    </a:lnTo>
                    <a:lnTo>
                      <a:pt x="24" y="13146"/>
                    </a:lnTo>
                    <a:lnTo>
                      <a:pt x="155" y="14301"/>
                    </a:lnTo>
                    <a:lnTo>
                      <a:pt x="393" y="15444"/>
                    </a:lnTo>
                    <a:lnTo>
                      <a:pt x="751" y="16563"/>
                    </a:lnTo>
                    <a:lnTo>
                      <a:pt x="1215" y="17646"/>
                    </a:lnTo>
                    <a:lnTo>
                      <a:pt x="1786" y="18682"/>
                    </a:lnTo>
                    <a:lnTo>
                      <a:pt x="2465" y="19682"/>
                    </a:lnTo>
                    <a:lnTo>
                      <a:pt x="3263" y="20623"/>
                    </a:lnTo>
                    <a:lnTo>
                      <a:pt x="3703" y="21064"/>
                    </a:lnTo>
                    <a:lnTo>
                      <a:pt x="4144" y="21492"/>
                    </a:lnTo>
                    <a:lnTo>
                      <a:pt x="5097" y="22278"/>
                    </a:lnTo>
                    <a:lnTo>
                      <a:pt x="6109" y="22969"/>
                    </a:lnTo>
                    <a:lnTo>
                      <a:pt x="7180" y="23540"/>
                    </a:lnTo>
                    <a:lnTo>
                      <a:pt x="8311" y="24005"/>
                    </a:lnTo>
                    <a:lnTo>
                      <a:pt x="9478" y="24350"/>
                    </a:lnTo>
                    <a:lnTo>
                      <a:pt x="10681" y="24576"/>
                    </a:lnTo>
                    <a:lnTo>
                      <a:pt x="11907" y="24695"/>
                    </a:lnTo>
                    <a:lnTo>
                      <a:pt x="12526" y="24695"/>
                    </a:lnTo>
                    <a:lnTo>
                      <a:pt x="13181" y="24683"/>
                    </a:lnTo>
                    <a:lnTo>
                      <a:pt x="14443" y="24576"/>
                    </a:lnTo>
                    <a:lnTo>
                      <a:pt x="15646" y="24362"/>
                    </a:lnTo>
                    <a:lnTo>
                      <a:pt x="16789" y="24028"/>
                    </a:lnTo>
                    <a:lnTo>
                      <a:pt x="17861" y="23588"/>
                    </a:lnTo>
                    <a:lnTo>
                      <a:pt x="18885" y="23040"/>
                    </a:lnTo>
                    <a:lnTo>
                      <a:pt x="19837" y="22385"/>
                    </a:lnTo>
                    <a:lnTo>
                      <a:pt x="20742" y="21623"/>
                    </a:lnTo>
                    <a:lnTo>
                      <a:pt x="21159" y="21195"/>
                    </a:lnTo>
                    <a:lnTo>
                      <a:pt x="21516" y="20825"/>
                    </a:lnTo>
                    <a:lnTo>
                      <a:pt x="22147" y="20028"/>
                    </a:lnTo>
                    <a:lnTo>
                      <a:pt x="22695" y="19170"/>
                    </a:lnTo>
                    <a:lnTo>
                      <a:pt x="23147" y="18242"/>
                    </a:lnTo>
                    <a:lnTo>
                      <a:pt x="23516" y="17253"/>
                    </a:lnTo>
                    <a:lnTo>
                      <a:pt x="23790" y="16206"/>
                    </a:lnTo>
                    <a:lnTo>
                      <a:pt x="23969" y="15086"/>
                    </a:lnTo>
                    <a:lnTo>
                      <a:pt x="24052" y="13908"/>
                    </a:lnTo>
                    <a:lnTo>
                      <a:pt x="24064" y="13289"/>
                    </a:lnTo>
                    <a:lnTo>
                      <a:pt x="24064" y="12753"/>
                    </a:lnTo>
                    <a:lnTo>
                      <a:pt x="23981" y="11705"/>
                    </a:lnTo>
                    <a:lnTo>
                      <a:pt x="23885" y="11181"/>
                    </a:lnTo>
                    <a:lnTo>
                      <a:pt x="12526" y="11181"/>
                    </a:lnTo>
                    <a:lnTo>
                      <a:pt x="12526" y="14574"/>
                    </a:lnTo>
                    <a:lnTo>
                      <a:pt x="20599" y="14574"/>
                    </a:lnTo>
                    <a:lnTo>
                      <a:pt x="20480" y="15265"/>
                    </a:lnTo>
                    <a:lnTo>
                      <a:pt x="20159" y="16491"/>
                    </a:lnTo>
                    <a:lnTo>
                      <a:pt x="19694" y="17563"/>
                    </a:lnTo>
                    <a:lnTo>
                      <a:pt x="19099" y="18456"/>
                    </a:lnTo>
                    <a:lnTo>
                      <a:pt x="18754" y="18825"/>
                    </a:lnTo>
                    <a:lnTo>
                      <a:pt x="18420" y="19135"/>
                    </a:lnTo>
                    <a:lnTo>
                      <a:pt x="17706" y="19682"/>
                    </a:lnTo>
                    <a:lnTo>
                      <a:pt x="16968" y="20147"/>
                    </a:lnTo>
                    <a:lnTo>
                      <a:pt x="16194" y="20540"/>
                    </a:lnTo>
                    <a:lnTo>
                      <a:pt x="15384" y="20849"/>
                    </a:lnTo>
                    <a:lnTo>
                      <a:pt x="14562" y="21075"/>
                    </a:lnTo>
                    <a:lnTo>
                      <a:pt x="13729" y="21230"/>
                    </a:lnTo>
                    <a:lnTo>
                      <a:pt x="12884" y="21302"/>
                    </a:lnTo>
                    <a:lnTo>
                      <a:pt x="12038" y="21290"/>
                    </a:lnTo>
                    <a:lnTo>
                      <a:pt x="11193" y="21195"/>
                    </a:lnTo>
                    <a:lnTo>
                      <a:pt x="10359" y="21028"/>
                    </a:lnTo>
                    <a:lnTo>
                      <a:pt x="9538" y="20778"/>
                    </a:lnTo>
                    <a:lnTo>
                      <a:pt x="8752" y="20456"/>
                    </a:lnTo>
                    <a:lnTo>
                      <a:pt x="7978" y="20052"/>
                    </a:lnTo>
                    <a:lnTo>
                      <a:pt x="7252" y="19563"/>
                    </a:lnTo>
                    <a:lnTo>
                      <a:pt x="6561" y="18992"/>
                    </a:lnTo>
                    <a:lnTo>
                      <a:pt x="6240" y="18682"/>
                    </a:lnTo>
                    <a:lnTo>
                      <a:pt x="5918" y="18349"/>
                    </a:lnTo>
                    <a:lnTo>
                      <a:pt x="5358" y="17634"/>
                    </a:lnTo>
                    <a:lnTo>
                      <a:pt x="4870" y="16884"/>
                    </a:lnTo>
                    <a:lnTo>
                      <a:pt x="4465" y="16099"/>
                    </a:lnTo>
                    <a:lnTo>
                      <a:pt x="4144" y="15289"/>
                    </a:lnTo>
                    <a:lnTo>
                      <a:pt x="3906" y="14455"/>
                    </a:lnTo>
                    <a:lnTo>
                      <a:pt x="3739" y="13610"/>
                    </a:lnTo>
                    <a:lnTo>
                      <a:pt x="3668" y="12753"/>
                    </a:lnTo>
                    <a:lnTo>
                      <a:pt x="3668" y="11895"/>
                    </a:lnTo>
                    <a:lnTo>
                      <a:pt x="3739" y="11038"/>
                    </a:lnTo>
                    <a:lnTo>
                      <a:pt x="3906" y="10193"/>
                    </a:lnTo>
                    <a:lnTo>
                      <a:pt x="4144" y="9359"/>
                    </a:lnTo>
                    <a:lnTo>
                      <a:pt x="4465" y="8550"/>
                    </a:lnTo>
                    <a:lnTo>
                      <a:pt x="4870" y="7764"/>
                    </a:lnTo>
                    <a:lnTo>
                      <a:pt x="5358" y="7014"/>
                    </a:lnTo>
                    <a:lnTo>
                      <a:pt x="5918" y="6299"/>
                    </a:lnTo>
                    <a:lnTo>
                      <a:pt x="6240" y="5966"/>
                    </a:lnTo>
                    <a:lnTo>
                      <a:pt x="6549" y="5656"/>
                    </a:lnTo>
                    <a:lnTo>
                      <a:pt x="7216" y="5085"/>
                    </a:lnTo>
                    <a:lnTo>
                      <a:pt x="7942" y="4585"/>
                    </a:lnTo>
                    <a:lnTo>
                      <a:pt x="8704" y="4180"/>
                    </a:lnTo>
                    <a:lnTo>
                      <a:pt x="9514" y="3835"/>
                    </a:lnTo>
                    <a:lnTo>
                      <a:pt x="10347" y="3585"/>
                    </a:lnTo>
                    <a:lnTo>
                      <a:pt x="11205" y="3430"/>
                    </a:lnTo>
                    <a:lnTo>
                      <a:pt x="12086" y="3347"/>
                    </a:lnTo>
                    <a:lnTo>
                      <a:pt x="12955" y="3347"/>
                    </a:lnTo>
                    <a:lnTo>
                      <a:pt x="13800" y="3418"/>
                    </a:lnTo>
                    <a:lnTo>
                      <a:pt x="14622" y="3573"/>
                    </a:lnTo>
                    <a:lnTo>
                      <a:pt x="15432" y="3811"/>
                    </a:lnTo>
                    <a:lnTo>
                      <a:pt x="16206" y="4120"/>
                    </a:lnTo>
                    <a:lnTo>
                      <a:pt x="16944" y="4501"/>
                    </a:lnTo>
                    <a:lnTo>
                      <a:pt x="17646" y="4966"/>
                    </a:lnTo>
                    <a:lnTo>
                      <a:pt x="18313" y="5490"/>
                    </a:lnTo>
                    <a:lnTo>
                      <a:pt x="18623" y="5775"/>
                    </a:lnTo>
                    <a:lnTo>
                      <a:pt x="21004" y="3394"/>
                    </a:lnTo>
                    <a:lnTo>
                      <a:pt x="20563" y="2989"/>
                    </a:lnTo>
                    <a:lnTo>
                      <a:pt x="19647" y="2251"/>
                    </a:lnTo>
                    <a:lnTo>
                      <a:pt x="18670" y="1608"/>
                    </a:lnTo>
                    <a:lnTo>
                      <a:pt x="17634" y="1072"/>
                    </a:lnTo>
                    <a:lnTo>
                      <a:pt x="16551" y="644"/>
                    </a:lnTo>
                    <a:lnTo>
                      <a:pt x="15432" y="322"/>
                    </a:lnTo>
                    <a:lnTo>
                      <a:pt x="14289" y="108"/>
                    </a:lnTo>
                    <a:lnTo>
                      <a:pt x="13122" y="1"/>
                    </a:lnTo>
                    <a:close/>
                    <a:moveTo>
                      <a:pt x="90111" y="8752"/>
                    </a:moveTo>
                    <a:lnTo>
                      <a:pt x="89372" y="8824"/>
                    </a:lnTo>
                    <a:lnTo>
                      <a:pt x="88646" y="8955"/>
                    </a:lnTo>
                    <a:lnTo>
                      <a:pt x="87932" y="9169"/>
                    </a:lnTo>
                    <a:lnTo>
                      <a:pt x="87253" y="9455"/>
                    </a:lnTo>
                    <a:lnTo>
                      <a:pt x="86598" y="9812"/>
                    </a:lnTo>
                    <a:lnTo>
                      <a:pt x="85991" y="10229"/>
                    </a:lnTo>
                    <a:lnTo>
                      <a:pt x="85419" y="10717"/>
                    </a:lnTo>
                    <a:lnTo>
                      <a:pt x="85157" y="10979"/>
                    </a:lnTo>
                    <a:lnTo>
                      <a:pt x="84884" y="11276"/>
                    </a:lnTo>
                    <a:lnTo>
                      <a:pt x="84407" y="11895"/>
                    </a:lnTo>
                    <a:lnTo>
                      <a:pt x="83979" y="12562"/>
                    </a:lnTo>
                    <a:lnTo>
                      <a:pt x="83633" y="13265"/>
                    </a:lnTo>
                    <a:lnTo>
                      <a:pt x="83348" y="13991"/>
                    </a:lnTo>
                    <a:lnTo>
                      <a:pt x="83145" y="14753"/>
                    </a:lnTo>
                    <a:lnTo>
                      <a:pt x="83014" y="15527"/>
                    </a:lnTo>
                    <a:lnTo>
                      <a:pt x="82967" y="16313"/>
                    </a:lnTo>
                    <a:lnTo>
                      <a:pt x="82979" y="16718"/>
                    </a:lnTo>
                    <a:lnTo>
                      <a:pt x="82967" y="17111"/>
                    </a:lnTo>
                    <a:lnTo>
                      <a:pt x="83038" y="17896"/>
                    </a:lnTo>
                    <a:lnTo>
                      <a:pt x="83169" y="18670"/>
                    </a:lnTo>
                    <a:lnTo>
                      <a:pt x="83383" y="19420"/>
                    </a:lnTo>
                    <a:lnTo>
                      <a:pt x="83669" y="20147"/>
                    </a:lnTo>
                    <a:lnTo>
                      <a:pt x="84026" y="20837"/>
                    </a:lnTo>
                    <a:lnTo>
                      <a:pt x="84467" y="21492"/>
                    </a:lnTo>
                    <a:lnTo>
                      <a:pt x="84955" y="22099"/>
                    </a:lnTo>
                    <a:lnTo>
                      <a:pt x="85241" y="22385"/>
                    </a:lnTo>
                    <a:lnTo>
                      <a:pt x="85515" y="22659"/>
                    </a:lnTo>
                    <a:lnTo>
                      <a:pt x="86122" y="23171"/>
                    </a:lnTo>
                    <a:lnTo>
                      <a:pt x="86765" y="23600"/>
                    </a:lnTo>
                    <a:lnTo>
                      <a:pt x="87444" y="23969"/>
                    </a:lnTo>
                    <a:lnTo>
                      <a:pt x="88158" y="24266"/>
                    </a:lnTo>
                    <a:lnTo>
                      <a:pt x="88908" y="24481"/>
                    </a:lnTo>
                    <a:lnTo>
                      <a:pt x="89670" y="24624"/>
                    </a:lnTo>
                    <a:lnTo>
                      <a:pt x="90456" y="24695"/>
                    </a:lnTo>
                    <a:lnTo>
                      <a:pt x="91385" y="24695"/>
                    </a:lnTo>
                    <a:lnTo>
                      <a:pt x="92444" y="24564"/>
                    </a:lnTo>
                    <a:lnTo>
                      <a:pt x="93468" y="24290"/>
                    </a:lnTo>
                    <a:lnTo>
                      <a:pt x="94445" y="23862"/>
                    </a:lnTo>
                    <a:lnTo>
                      <a:pt x="94909" y="23588"/>
                    </a:lnTo>
                    <a:lnTo>
                      <a:pt x="95278" y="23350"/>
                    </a:lnTo>
                    <a:lnTo>
                      <a:pt x="95981" y="22802"/>
                    </a:lnTo>
                    <a:lnTo>
                      <a:pt x="96624" y="22195"/>
                    </a:lnTo>
                    <a:lnTo>
                      <a:pt x="97207" y="21528"/>
                    </a:lnTo>
                    <a:lnTo>
                      <a:pt x="97469" y="21171"/>
                    </a:lnTo>
                    <a:lnTo>
                      <a:pt x="94766" y="19349"/>
                    </a:lnTo>
                    <a:lnTo>
                      <a:pt x="94600" y="19599"/>
                    </a:lnTo>
                    <a:lnTo>
                      <a:pt x="94242" y="20052"/>
                    </a:lnTo>
                    <a:lnTo>
                      <a:pt x="93814" y="20456"/>
                    </a:lnTo>
                    <a:lnTo>
                      <a:pt x="93361" y="20802"/>
                    </a:lnTo>
                    <a:lnTo>
                      <a:pt x="92849" y="21087"/>
                    </a:lnTo>
                    <a:lnTo>
                      <a:pt x="92313" y="21302"/>
                    </a:lnTo>
                    <a:lnTo>
                      <a:pt x="91754" y="21457"/>
                    </a:lnTo>
                    <a:lnTo>
                      <a:pt x="91170" y="21528"/>
                    </a:lnTo>
                    <a:lnTo>
                      <a:pt x="90873" y="21540"/>
                    </a:lnTo>
                    <a:lnTo>
                      <a:pt x="90563" y="21540"/>
                    </a:lnTo>
                    <a:lnTo>
                      <a:pt x="89956" y="21468"/>
                    </a:lnTo>
                    <a:lnTo>
                      <a:pt x="89372" y="21314"/>
                    </a:lnTo>
                    <a:lnTo>
                      <a:pt x="88825" y="21064"/>
                    </a:lnTo>
                    <a:lnTo>
                      <a:pt x="88313" y="20754"/>
                    </a:lnTo>
                    <a:lnTo>
                      <a:pt x="87860" y="20361"/>
                    </a:lnTo>
                    <a:lnTo>
                      <a:pt x="87467" y="19909"/>
                    </a:lnTo>
                    <a:lnTo>
                      <a:pt x="87134" y="19397"/>
                    </a:lnTo>
                    <a:lnTo>
                      <a:pt x="87003" y="19111"/>
                    </a:lnTo>
                    <a:lnTo>
                      <a:pt x="97660" y="14705"/>
                    </a:lnTo>
                    <a:lnTo>
                      <a:pt x="97302" y="13801"/>
                    </a:lnTo>
                    <a:lnTo>
                      <a:pt x="97136" y="13396"/>
                    </a:lnTo>
                    <a:lnTo>
                      <a:pt x="96743" y="12610"/>
                    </a:lnTo>
                    <a:lnTo>
                      <a:pt x="96517" y="12241"/>
                    </a:lnTo>
                    <a:lnTo>
                      <a:pt x="96231" y="11800"/>
                    </a:lnTo>
                    <a:lnTo>
                      <a:pt x="95588" y="11002"/>
                    </a:lnTo>
                    <a:lnTo>
                      <a:pt x="95219" y="10621"/>
                    </a:lnTo>
                    <a:lnTo>
                      <a:pt x="94992" y="10419"/>
                    </a:lnTo>
                    <a:lnTo>
                      <a:pt x="94516" y="10026"/>
                    </a:lnTo>
                    <a:lnTo>
                      <a:pt x="93992" y="9681"/>
                    </a:lnTo>
                    <a:lnTo>
                      <a:pt x="93456" y="9395"/>
                    </a:lnTo>
                    <a:lnTo>
                      <a:pt x="93171" y="9276"/>
                    </a:lnTo>
                    <a:lnTo>
                      <a:pt x="92849" y="9145"/>
                    </a:lnTo>
                    <a:lnTo>
                      <a:pt x="92194" y="8955"/>
                    </a:lnTo>
                    <a:lnTo>
                      <a:pt x="91516" y="8812"/>
                    </a:lnTo>
                    <a:lnTo>
                      <a:pt x="90837" y="8752"/>
                    </a:lnTo>
                    <a:close/>
                    <a:moveTo>
                      <a:pt x="67750" y="8764"/>
                    </a:moveTo>
                    <a:lnTo>
                      <a:pt x="67369" y="8776"/>
                    </a:lnTo>
                    <a:lnTo>
                      <a:pt x="66619" y="8847"/>
                    </a:lnTo>
                    <a:lnTo>
                      <a:pt x="65892" y="9002"/>
                    </a:lnTo>
                    <a:lnTo>
                      <a:pt x="65178" y="9228"/>
                    </a:lnTo>
                    <a:lnTo>
                      <a:pt x="64499" y="9538"/>
                    </a:lnTo>
                    <a:lnTo>
                      <a:pt x="63856" y="9895"/>
                    </a:lnTo>
                    <a:lnTo>
                      <a:pt x="63249" y="10336"/>
                    </a:lnTo>
                    <a:lnTo>
                      <a:pt x="62678" y="10824"/>
                    </a:lnTo>
                    <a:lnTo>
                      <a:pt x="62416" y="11098"/>
                    </a:lnTo>
                    <a:lnTo>
                      <a:pt x="62142" y="11395"/>
                    </a:lnTo>
                    <a:lnTo>
                      <a:pt x="61642" y="12003"/>
                    </a:lnTo>
                    <a:lnTo>
                      <a:pt x="61213" y="12657"/>
                    </a:lnTo>
                    <a:lnTo>
                      <a:pt x="60844" y="13348"/>
                    </a:lnTo>
                    <a:lnTo>
                      <a:pt x="60546" y="14062"/>
                    </a:lnTo>
                    <a:lnTo>
                      <a:pt x="60332" y="14813"/>
                    </a:lnTo>
                    <a:lnTo>
                      <a:pt x="60189" y="15587"/>
                    </a:lnTo>
                    <a:lnTo>
                      <a:pt x="60130" y="16360"/>
                    </a:lnTo>
                    <a:lnTo>
                      <a:pt x="60130" y="16753"/>
                    </a:lnTo>
                    <a:lnTo>
                      <a:pt x="60130" y="17158"/>
                    </a:lnTo>
                    <a:lnTo>
                      <a:pt x="60189" y="17932"/>
                    </a:lnTo>
                    <a:lnTo>
                      <a:pt x="60344" y="18706"/>
                    </a:lnTo>
                    <a:lnTo>
                      <a:pt x="60558" y="19444"/>
                    </a:lnTo>
                    <a:lnTo>
                      <a:pt x="60844" y="20159"/>
                    </a:lnTo>
                    <a:lnTo>
                      <a:pt x="61213" y="20849"/>
                    </a:lnTo>
                    <a:lnTo>
                      <a:pt x="61642" y="21492"/>
                    </a:lnTo>
                    <a:lnTo>
                      <a:pt x="62142" y="22088"/>
                    </a:lnTo>
                    <a:lnTo>
                      <a:pt x="62416" y="22373"/>
                    </a:lnTo>
                    <a:lnTo>
                      <a:pt x="62678" y="22647"/>
                    </a:lnTo>
                    <a:lnTo>
                      <a:pt x="63249" y="23135"/>
                    </a:lnTo>
                    <a:lnTo>
                      <a:pt x="63856" y="23576"/>
                    </a:lnTo>
                    <a:lnTo>
                      <a:pt x="64511" y="23933"/>
                    </a:lnTo>
                    <a:lnTo>
                      <a:pt x="65190" y="24231"/>
                    </a:lnTo>
                    <a:lnTo>
                      <a:pt x="65892" y="24457"/>
                    </a:lnTo>
                    <a:lnTo>
                      <a:pt x="66619" y="24612"/>
                    </a:lnTo>
                    <a:lnTo>
                      <a:pt x="67369" y="24683"/>
                    </a:lnTo>
                    <a:lnTo>
                      <a:pt x="67750" y="24695"/>
                    </a:lnTo>
                    <a:lnTo>
                      <a:pt x="68083" y="24683"/>
                    </a:lnTo>
                    <a:lnTo>
                      <a:pt x="68714" y="24636"/>
                    </a:lnTo>
                    <a:lnTo>
                      <a:pt x="69322" y="24517"/>
                    </a:lnTo>
                    <a:lnTo>
                      <a:pt x="69881" y="24350"/>
                    </a:lnTo>
                    <a:lnTo>
                      <a:pt x="70405" y="24124"/>
                    </a:lnTo>
                    <a:lnTo>
                      <a:pt x="70893" y="23838"/>
                    </a:lnTo>
                    <a:lnTo>
                      <a:pt x="71334" y="23493"/>
                    </a:lnTo>
                    <a:lnTo>
                      <a:pt x="71739" y="23100"/>
                    </a:lnTo>
                    <a:lnTo>
                      <a:pt x="71929" y="22873"/>
                    </a:lnTo>
                    <a:lnTo>
                      <a:pt x="72048" y="22873"/>
                    </a:lnTo>
                    <a:lnTo>
                      <a:pt x="72048" y="24016"/>
                    </a:lnTo>
                    <a:lnTo>
                      <a:pt x="72036" y="24576"/>
                    </a:lnTo>
                    <a:lnTo>
                      <a:pt x="71893" y="25576"/>
                    </a:lnTo>
                    <a:lnTo>
                      <a:pt x="71620" y="26445"/>
                    </a:lnTo>
                    <a:lnTo>
                      <a:pt x="71191" y="27172"/>
                    </a:lnTo>
                    <a:lnTo>
                      <a:pt x="70917" y="27493"/>
                    </a:lnTo>
                    <a:lnTo>
                      <a:pt x="70596" y="27791"/>
                    </a:lnTo>
                    <a:lnTo>
                      <a:pt x="69881" y="28255"/>
                    </a:lnTo>
                    <a:lnTo>
                      <a:pt x="69083" y="28565"/>
                    </a:lnTo>
                    <a:lnTo>
                      <a:pt x="68238" y="28708"/>
                    </a:lnTo>
                    <a:lnTo>
                      <a:pt x="67809" y="28696"/>
                    </a:lnTo>
                    <a:lnTo>
                      <a:pt x="67464" y="28696"/>
                    </a:lnTo>
                    <a:lnTo>
                      <a:pt x="66809" y="28589"/>
                    </a:lnTo>
                    <a:lnTo>
                      <a:pt x="66166" y="28374"/>
                    </a:lnTo>
                    <a:lnTo>
                      <a:pt x="65583" y="28053"/>
                    </a:lnTo>
                    <a:lnTo>
                      <a:pt x="65309" y="27850"/>
                    </a:lnTo>
                    <a:lnTo>
                      <a:pt x="65059" y="27636"/>
                    </a:lnTo>
                    <a:lnTo>
                      <a:pt x="64630" y="27184"/>
                    </a:lnTo>
                    <a:lnTo>
                      <a:pt x="64249" y="26684"/>
                    </a:lnTo>
                    <a:lnTo>
                      <a:pt x="63928" y="26136"/>
                    </a:lnTo>
                    <a:lnTo>
                      <a:pt x="63809" y="25850"/>
                    </a:lnTo>
                    <a:lnTo>
                      <a:pt x="60749" y="27112"/>
                    </a:lnTo>
                    <a:lnTo>
                      <a:pt x="60975" y="27600"/>
                    </a:lnTo>
                    <a:lnTo>
                      <a:pt x="61523" y="28517"/>
                    </a:lnTo>
                    <a:lnTo>
                      <a:pt x="62166" y="29339"/>
                    </a:lnTo>
                    <a:lnTo>
                      <a:pt x="62928" y="30077"/>
                    </a:lnTo>
                    <a:lnTo>
                      <a:pt x="63344" y="30410"/>
                    </a:lnTo>
                    <a:lnTo>
                      <a:pt x="63833" y="30756"/>
                    </a:lnTo>
                    <a:lnTo>
                      <a:pt x="64892" y="31303"/>
                    </a:lnTo>
                    <a:lnTo>
                      <a:pt x="66023" y="31660"/>
                    </a:lnTo>
                    <a:lnTo>
                      <a:pt x="67202" y="31827"/>
                    </a:lnTo>
                    <a:lnTo>
                      <a:pt x="68178" y="31827"/>
                    </a:lnTo>
                    <a:lnTo>
                      <a:pt x="68929" y="31780"/>
                    </a:lnTo>
                    <a:lnTo>
                      <a:pt x="69667" y="31660"/>
                    </a:lnTo>
                    <a:lnTo>
                      <a:pt x="70381" y="31470"/>
                    </a:lnTo>
                    <a:lnTo>
                      <a:pt x="71072" y="31196"/>
                    </a:lnTo>
                    <a:lnTo>
                      <a:pt x="71739" y="30875"/>
                    </a:lnTo>
                    <a:lnTo>
                      <a:pt x="72370" y="30470"/>
                    </a:lnTo>
                    <a:lnTo>
                      <a:pt x="72965" y="30005"/>
                    </a:lnTo>
                    <a:lnTo>
                      <a:pt x="73239" y="29755"/>
                    </a:lnTo>
                    <a:lnTo>
                      <a:pt x="73501" y="29493"/>
                    </a:lnTo>
                    <a:lnTo>
                      <a:pt x="73965" y="28910"/>
                    </a:lnTo>
                    <a:lnTo>
                      <a:pt x="74358" y="28267"/>
                    </a:lnTo>
                    <a:lnTo>
                      <a:pt x="74691" y="27553"/>
                    </a:lnTo>
                    <a:lnTo>
                      <a:pt x="74965" y="26767"/>
                    </a:lnTo>
                    <a:lnTo>
                      <a:pt x="75156" y="25933"/>
                    </a:lnTo>
                    <a:lnTo>
                      <a:pt x="75299" y="25017"/>
                    </a:lnTo>
                    <a:lnTo>
                      <a:pt x="75358" y="24040"/>
                    </a:lnTo>
                    <a:lnTo>
                      <a:pt x="75370" y="23528"/>
                    </a:lnTo>
                    <a:lnTo>
                      <a:pt x="75370" y="9240"/>
                    </a:lnTo>
                    <a:lnTo>
                      <a:pt x="72048" y="9240"/>
                    </a:lnTo>
                    <a:lnTo>
                      <a:pt x="72048" y="10538"/>
                    </a:lnTo>
                    <a:lnTo>
                      <a:pt x="71929" y="10538"/>
                    </a:lnTo>
                    <a:lnTo>
                      <a:pt x="71750" y="10336"/>
                    </a:lnTo>
                    <a:lnTo>
                      <a:pt x="71358" y="9967"/>
                    </a:lnTo>
                    <a:lnTo>
                      <a:pt x="70917" y="9645"/>
                    </a:lnTo>
                    <a:lnTo>
                      <a:pt x="70453" y="9383"/>
                    </a:lnTo>
                    <a:lnTo>
                      <a:pt x="70203" y="9276"/>
                    </a:lnTo>
                    <a:lnTo>
                      <a:pt x="69905" y="9145"/>
                    </a:lnTo>
                    <a:lnTo>
                      <a:pt x="69310" y="8955"/>
                    </a:lnTo>
                    <a:lnTo>
                      <a:pt x="68690" y="8824"/>
                    </a:lnTo>
                    <a:lnTo>
                      <a:pt x="68059" y="8764"/>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8" name="Google Shape;98;p8"/>
              <p:cNvGrpSpPr/>
              <p:nvPr/>
            </p:nvGrpSpPr>
            <p:grpSpPr>
              <a:xfrm>
                <a:off x="1682774" y="4617610"/>
                <a:ext cx="497005" cy="149188"/>
                <a:chOff x="1682774" y="4617610"/>
                <a:chExt cx="497005" cy="149188"/>
              </a:xfrm>
            </p:grpSpPr>
            <p:sp>
              <p:nvSpPr>
                <p:cNvPr id="99" name="Google Shape;99;p8"/>
                <p:cNvSpPr/>
                <p:nvPr/>
              </p:nvSpPr>
              <p:spPr>
                <a:xfrm>
                  <a:off x="1682774" y="4617610"/>
                  <a:ext cx="130752" cy="149188"/>
                </a:xfrm>
                <a:custGeom>
                  <a:rect b="b" l="l" r="r" t="t"/>
                  <a:pathLst>
                    <a:path extrusionOk="0" h="22553" w="19766">
                      <a:moveTo>
                        <a:pt x="10765" y="1"/>
                      </a:moveTo>
                      <a:lnTo>
                        <a:pt x="10193" y="25"/>
                      </a:lnTo>
                      <a:lnTo>
                        <a:pt x="9086" y="156"/>
                      </a:lnTo>
                      <a:lnTo>
                        <a:pt x="8014" y="406"/>
                      </a:lnTo>
                      <a:lnTo>
                        <a:pt x="6978" y="751"/>
                      </a:lnTo>
                      <a:lnTo>
                        <a:pt x="6002" y="1192"/>
                      </a:lnTo>
                      <a:lnTo>
                        <a:pt x="5085" y="1715"/>
                      </a:lnTo>
                      <a:lnTo>
                        <a:pt x="4216" y="2335"/>
                      </a:lnTo>
                      <a:lnTo>
                        <a:pt x="3418" y="3025"/>
                      </a:lnTo>
                      <a:lnTo>
                        <a:pt x="2692" y="3787"/>
                      </a:lnTo>
                      <a:lnTo>
                        <a:pt x="2037" y="4621"/>
                      </a:lnTo>
                      <a:lnTo>
                        <a:pt x="1453" y="5514"/>
                      </a:lnTo>
                      <a:lnTo>
                        <a:pt x="977" y="6466"/>
                      </a:lnTo>
                      <a:lnTo>
                        <a:pt x="572" y="7466"/>
                      </a:lnTo>
                      <a:lnTo>
                        <a:pt x="275" y="8502"/>
                      </a:lnTo>
                      <a:lnTo>
                        <a:pt x="84" y="9586"/>
                      </a:lnTo>
                      <a:lnTo>
                        <a:pt x="1" y="10693"/>
                      </a:lnTo>
                      <a:lnTo>
                        <a:pt x="1" y="11265"/>
                      </a:lnTo>
                      <a:lnTo>
                        <a:pt x="1" y="11729"/>
                      </a:lnTo>
                      <a:lnTo>
                        <a:pt x="13" y="12300"/>
                      </a:lnTo>
                      <a:lnTo>
                        <a:pt x="144" y="13408"/>
                      </a:lnTo>
                      <a:lnTo>
                        <a:pt x="382" y="14479"/>
                      </a:lnTo>
                      <a:lnTo>
                        <a:pt x="727" y="15503"/>
                      </a:lnTo>
                      <a:lnTo>
                        <a:pt x="1168" y="16480"/>
                      </a:lnTo>
                      <a:lnTo>
                        <a:pt x="1692" y="17408"/>
                      </a:lnTo>
                      <a:lnTo>
                        <a:pt x="2299" y="18278"/>
                      </a:lnTo>
                      <a:lnTo>
                        <a:pt x="2977" y="19087"/>
                      </a:lnTo>
                      <a:lnTo>
                        <a:pt x="3740" y="19814"/>
                      </a:lnTo>
                      <a:lnTo>
                        <a:pt x="4573" y="20480"/>
                      </a:lnTo>
                      <a:lnTo>
                        <a:pt x="5466" y="21052"/>
                      </a:lnTo>
                      <a:lnTo>
                        <a:pt x="6407" y="21552"/>
                      </a:lnTo>
                      <a:lnTo>
                        <a:pt x="7407" y="21945"/>
                      </a:lnTo>
                      <a:lnTo>
                        <a:pt x="8443" y="22254"/>
                      </a:lnTo>
                      <a:lnTo>
                        <a:pt x="9526" y="22457"/>
                      </a:lnTo>
                      <a:lnTo>
                        <a:pt x="10634" y="22552"/>
                      </a:lnTo>
                      <a:lnTo>
                        <a:pt x="11205" y="22552"/>
                      </a:lnTo>
                      <a:lnTo>
                        <a:pt x="11836" y="22540"/>
                      </a:lnTo>
                      <a:lnTo>
                        <a:pt x="13074" y="22409"/>
                      </a:lnTo>
                      <a:lnTo>
                        <a:pt x="14301" y="22147"/>
                      </a:lnTo>
                      <a:lnTo>
                        <a:pt x="15480" y="21742"/>
                      </a:lnTo>
                      <a:lnTo>
                        <a:pt x="16063" y="21492"/>
                      </a:lnTo>
                      <a:lnTo>
                        <a:pt x="16587" y="21242"/>
                      </a:lnTo>
                      <a:lnTo>
                        <a:pt x="17599" y="20647"/>
                      </a:lnTo>
                      <a:lnTo>
                        <a:pt x="18528" y="19933"/>
                      </a:lnTo>
                      <a:lnTo>
                        <a:pt x="19373" y="19123"/>
                      </a:lnTo>
                      <a:lnTo>
                        <a:pt x="19766" y="18682"/>
                      </a:lnTo>
                      <a:lnTo>
                        <a:pt x="17825" y="16742"/>
                      </a:lnTo>
                      <a:lnTo>
                        <a:pt x="17516" y="17111"/>
                      </a:lnTo>
                      <a:lnTo>
                        <a:pt x="16837" y="17789"/>
                      </a:lnTo>
                      <a:lnTo>
                        <a:pt x="16087" y="18373"/>
                      </a:lnTo>
                      <a:lnTo>
                        <a:pt x="15289" y="18873"/>
                      </a:lnTo>
                      <a:lnTo>
                        <a:pt x="14432" y="19278"/>
                      </a:lnTo>
                      <a:lnTo>
                        <a:pt x="13551" y="19587"/>
                      </a:lnTo>
                      <a:lnTo>
                        <a:pt x="12622" y="19790"/>
                      </a:lnTo>
                      <a:lnTo>
                        <a:pt x="11669" y="19897"/>
                      </a:lnTo>
                      <a:lnTo>
                        <a:pt x="10776" y="19897"/>
                      </a:lnTo>
                      <a:lnTo>
                        <a:pt x="9943" y="19837"/>
                      </a:lnTo>
                      <a:lnTo>
                        <a:pt x="9133" y="19683"/>
                      </a:lnTo>
                      <a:lnTo>
                        <a:pt x="8347" y="19468"/>
                      </a:lnTo>
                      <a:lnTo>
                        <a:pt x="7585" y="19159"/>
                      </a:lnTo>
                      <a:lnTo>
                        <a:pt x="6871" y="18778"/>
                      </a:lnTo>
                      <a:lnTo>
                        <a:pt x="6180" y="18325"/>
                      </a:lnTo>
                      <a:lnTo>
                        <a:pt x="5537" y="17813"/>
                      </a:lnTo>
                      <a:lnTo>
                        <a:pt x="5240" y="17516"/>
                      </a:lnTo>
                      <a:lnTo>
                        <a:pt x="4942" y="17218"/>
                      </a:lnTo>
                      <a:lnTo>
                        <a:pt x="4406" y="16575"/>
                      </a:lnTo>
                      <a:lnTo>
                        <a:pt x="3954" y="15884"/>
                      </a:lnTo>
                      <a:lnTo>
                        <a:pt x="3573" y="15158"/>
                      </a:lnTo>
                      <a:lnTo>
                        <a:pt x="3275" y="14372"/>
                      </a:lnTo>
                      <a:lnTo>
                        <a:pt x="3049" y="13551"/>
                      </a:lnTo>
                      <a:lnTo>
                        <a:pt x="2894" y="12682"/>
                      </a:lnTo>
                      <a:lnTo>
                        <a:pt x="2823" y="11765"/>
                      </a:lnTo>
                      <a:lnTo>
                        <a:pt x="2811" y="11288"/>
                      </a:lnTo>
                      <a:lnTo>
                        <a:pt x="2823" y="10800"/>
                      </a:lnTo>
                      <a:lnTo>
                        <a:pt x="2894" y="9883"/>
                      </a:lnTo>
                      <a:lnTo>
                        <a:pt x="3049" y="9014"/>
                      </a:lnTo>
                      <a:lnTo>
                        <a:pt x="3275" y="8193"/>
                      </a:lnTo>
                      <a:lnTo>
                        <a:pt x="3585" y="7407"/>
                      </a:lnTo>
                      <a:lnTo>
                        <a:pt x="3954" y="6681"/>
                      </a:lnTo>
                      <a:lnTo>
                        <a:pt x="4418" y="5990"/>
                      </a:lnTo>
                      <a:lnTo>
                        <a:pt x="4942" y="5347"/>
                      </a:lnTo>
                      <a:lnTo>
                        <a:pt x="5240" y="5049"/>
                      </a:lnTo>
                      <a:lnTo>
                        <a:pt x="5537" y="4752"/>
                      </a:lnTo>
                      <a:lnTo>
                        <a:pt x="6180" y="4240"/>
                      </a:lnTo>
                      <a:lnTo>
                        <a:pt x="6871" y="3787"/>
                      </a:lnTo>
                      <a:lnTo>
                        <a:pt x="7597" y="3406"/>
                      </a:lnTo>
                      <a:lnTo>
                        <a:pt x="8359" y="3097"/>
                      </a:lnTo>
                      <a:lnTo>
                        <a:pt x="9145" y="2882"/>
                      </a:lnTo>
                      <a:lnTo>
                        <a:pt x="9955" y="2728"/>
                      </a:lnTo>
                      <a:lnTo>
                        <a:pt x="10776" y="2668"/>
                      </a:lnTo>
                      <a:lnTo>
                        <a:pt x="11193" y="2668"/>
                      </a:lnTo>
                      <a:lnTo>
                        <a:pt x="11622" y="2656"/>
                      </a:lnTo>
                      <a:lnTo>
                        <a:pt x="12479" y="2716"/>
                      </a:lnTo>
                      <a:lnTo>
                        <a:pt x="13324" y="2882"/>
                      </a:lnTo>
                      <a:lnTo>
                        <a:pt x="14134" y="3144"/>
                      </a:lnTo>
                      <a:lnTo>
                        <a:pt x="14896" y="3501"/>
                      </a:lnTo>
                      <a:lnTo>
                        <a:pt x="15622" y="3942"/>
                      </a:lnTo>
                      <a:lnTo>
                        <a:pt x="16301" y="4466"/>
                      </a:lnTo>
                      <a:lnTo>
                        <a:pt x="16908" y="5073"/>
                      </a:lnTo>
                      <a:lnTo>
                        <a:pt x="17194" y="5407"/>
                      </a:lnTo>
                      <a:lnTo>
                        <a:pt x="19123" y="3525"/>
                      </a:lnTo>
                      <a:lnTo>
                        <a:pt x="18742" y="3097"/>
                      </a:lnTo>
                      <a:lnTo>
                        <a:pt x="17920" y="2323"/>
                      </a:lnTo>
                      <a:lnTo>
                        <a:pt x="17027" y="1656"/>
                      </a:lnTo>
                      <a:lnTo>
                        <a:pt x="16075" y="1096"/>
                      </a:lnTo>
                      <a:lnTo>
                        <a:pt x="15051" y="644"/>
                      </a:lnTo>
                      <a:lnTo>
                        <a:pt x="13991" y="311"/>
                      </a:lnTo>
                      <a:lnTo>
                        <a:pt x="12896" y="84"/>
                      </a:lnTo>
                      <a:lnTo>
                        <a:pt x="117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8"/>
                <p:cNvSpPr/>
                <p:nvPr/>
              </p:nvSpPr>
              <p:spPr>
                <a:xfrm>
                  <a:off x="1829746" y="4620765"/>
                  <a:ext cx="18363" cy="142798"/>
                </a:xfrm>
                <a:custGeom>
                  <a:rect b="b" l="l" r="r" t="t"/>
                  <a:pathLst>
                    <a:path extrusionOk="0" h="21587" w="2776">
                      <a:moveTo>
                        <a:pt x="1" y="0"/>
                      </a:moveTo>
                      <a:lnTo>
                        <a:pt x="1" y="21587"/>
                      </a:lnTo>
                      <a:lnTo>
                        <a:pt x="2775" y="21587"/>
                      </a:lnTo>
                      <a:lnTo>
                        <a:pt x="277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8"/>
                <p:cNvSpPr/>
                <p:nvPr/>
              </p:nvSpPr>
              <p:spPr>
                <a:xfrm>
                  <a:off x="1863853" y="4662664"/>
                  <a:ext cx="100588" cy="104054"/>
                </a:xfrm>
                <a:custGeom>
                  <a:rect b="b" l="l" r="r" t="t"/>
                  <a:pathLst>
                    <a:path extrusionOk="0" h="15730" w="15206">
                      <a:moveTo>
                        <a:pt x="7287" y="2537"/>
                      </a:moveTo>
                      <a:lnTo>
                        <a:pt x="8180" y="2560"/>
                      </a:lnTo>
                      <a:lnTo>
                        <a:pt x="9061" y="2763"/>
                      </a:lnTo>
                      <a:lnTo>
                        <a:pt x="9895" y="3120"/>
                      </a:lnTo>
                      <a:lnTo>
                        <a:pt x="10657" y="3656"/>
                      </a:lnTo>
                      <a:lnTo>
                        <a:pt x="10990" y="4001"/>
                      </a:lnTo>
                      <a:lnTo>
                        <a:pt x="11348" y="4394"/>
                      </a:lnTo>
                      <a:lnTo>
                        <a:pt x="11919" y="5299"/>
                      </a:lnTo>
                      <a:lnTo>
                        <a:pt x="12288" y="6287"/>
                      </a:lnTo>
                      <a:lnTo>
                        <a:pt x="12455" y="7335"/>
                      </a:lnTo>
                      <a:lnTo>
                        <a:pt x="12455" y="7871"/>
                      </a:lnTo>
                      <a:lnTo>
                        <a:pt x="12455" y="8395"/>
                      </a:lnTo>
                      <a:lnTo>
                        <a:pt x="12288" y="9442"/>
                      </a:lnTo>
                      <a:lnTo>
                        <a:pt x="11907" y="10431"/>
                      </a:lnTo>
                      <a:lnTo>
                        <a:pt x="11348" y="11336"/>
                      </a:lnTo>
                      <a:lnTo>
                        <a:pt x="10990" y="11740"/>
                      </a:lnTo>
                      <a:lnTo>
                        <a:pt x="10895" y="11836"/>
                      </a:lnTo>
                      <a:lnTo>
                        <a:pt x="10800" y="11931"/>
                      </a:lnTo>
                      <a:lnTo>
                        <a:pt x="10443" y="12241"/>
                      </a:lnTo>
                      <a:lnTo>
                        <a:pt x="9645" y="12729"/>
                      </a:lnTo>
                      <a:lnTo>
                        <a:pt x="8800" y="13050"/>
                      </a:lnTo>
                      <a:lnTo>
                        <a:pt x="7907" y="13193"/>
                      </a:lnTo>
                      <a:lnTo>
                        <a:pt x="7013" y="13169"/>
                      </a:lnTo>
                      <a:lnTo>
                        <a:pt x="6144" y="12967"/>
                      </a:lnTo>
                      <a:lnTo>
                        <a:pt x="5311" y="12610"/>
                      </a:lnTo>
                      <a:lnTo>
                        <a:pt x="4549" y="12074"/>
                      </a:lnTo>
                      <a:lnTo>
                        <a:pt x="4204" y="11740"/>
                      </a:lnTo>
                      <a:lnTo>
                        <a:pt x="3858" y="11336"/>
                      </a:lnTo>
                      <a:lnTo>
                        <a:pt x="3299" y="10431"/>
                      </a:lnTo>
                      <a:lnTo>
                        <a:pt x="2918" y="9442"/>
                      </a:lnTo>
                      <a:lnTo>
                        <a:pt x="2751" y="8395"/>
                      </a:lnTo>
                      <a:lnTo>
                        <a:pt x="2751" y="7871"/>
                      </a:lnTo>
                      <a:lnTo>
                        <a:pt x="2739" y="7335"/>
                      </a:lnTo>
                      <a:lnTo>
                        <a:pt x="2918" y="6287"/>
                      </a:lnTo>
                      <a:lnTo>
                        <a:pt x="3287" y="5299"/>
                      </a:lnTo>
                      <a:lnTo>
                        <a:pt x="3846" y="4394"/>
                      </a:lnTo>
                      <a:lnTo>
                        <a:pt x="4204" y="4001"/>
                      </a:lnTo>
                      <a:lnTo>
                        <a:pt x="4299" y="3894"/>
                      </a:lnTo>
                      <a:lnTo>
                        <a:pt x="4406" y="3799"/>
                      </a:lnTo>
                      <a:lnTo>
                        <a:pt x="4763" y="3489"/>
                      </a:lnTo>
                      <a:lnTo>
                        <a:pt x="5549" y="3001"/>
                      </a:lnTo>
                      <a:lnTo>
                        <a:pt x="6406" y="2680"/>
                      </a:lnTo>
                      <a:lnTo>
                        <a:pt x="7287" y="2537"/>
                      </a:lnTo>
                      <a:close/>
                      <a:moveTo>
                        <a:pt x="7240" y="1"/>
                      </a:moveTo>
                      <a:lnTo>
                        <a:pt x="6502" y="72"/>
                      </a:lnTo>
                      <a:lnTo>
                        <a:pt x="5775" y="215"/>
                      </a:lnTo>
                      <a:lnTo>
                        <a:pt x="5061" y="417"/>
                      </a:lnTo>
                      <a:lnTo>
                        <a:pt x="4358" y="703"/>
                      </a:lnTo>
                      <a:lnTo>
                        <a:pt x="3692" y="1048"/>
                      </a:lnTo>
                      <a:lnTo>
                        <a:pt x="3049" y="1477"/>
                      </a:lnTo>
                      <a:lnTo>
                        <a:pt x="2441" y="1965"/>
                      </a:lnTo>
                      <a:lnTo>
                        <a:pt x="2156" y="2239"/>
                      </a:lnTo>
                      <a:lnTo>
                        <a:pt x="1882" y="2525"/>
                      </a:lnTo>
                      <a:lnTo>
                        <a:pt x="1405" y="3144"/>
                      </a:lnTo>
                      <a:lnTo>
                        <a:pt x="1001" y="3799"/>
                      </a:lnTo>
                      <a:lnTo>
                        <a:pt x="655" y="4489"/>
                      </a:lnTo>
                      <a:lnTo>
                        <a:pt x="381" y="5204"/>
                      </a:lnTo>
                      <a:lnTo>
                        <a:pt x="191" y="5942"/>
                      </a:lnTo>
                      <a:lnTo>
                        <a:pt x="60" y="6704"/>
                      </a:lnTo>
                      <a:lnTo>
                        <a:pt x="0" y="7478"/>
                      </a:lnTo>
                      <a:lnTo>
                        <a:pt x="12" y="7871"/>
                      </a:lnTo>
                      <a:lnTo>
                        <a:pt x="0" y="8252"/>
                      </a:lnTo>
                      <a:lnTo>
                        <a:pt x="60" y="9026"/>
                      </a:lnTo>
                      <a:lnTo>
                        <a:pt x="191" y="9788"/>
                      </a:lnTo>
                      <a:lnTo>
                        <a:pt x="393" y="10526"/>
                      </a:lnTo>
                      <a:lnTo>
                        <a:pt x="667" y="11240"/>
                      </a:lnTo>
                      <a:lnTo>
                        <a:pt x="1012" y="11931"/>
                      </a:lnTo>
                      <a:lnTo>
                        <a:pt x="1417" y="12586"/>
                      </a:lnTo>
                      <a:lnTo>
                        <a:pt x="1894" y="13205"/>
                      </a:lnTo>
                      <a:lnTo>
                        <a:pt x="2156" y="13491"/>
                      </a:lnTo>
                      <a:lnTo>
                        <a:pt x="2441" y="13765"/>
                      </a:lnTo>
                      <a:lnTo>
                        <a:pt x="3049" y="14253"/>
                      </a:lnTo>
                      <a:lnTo>
                        <a:pt x="3692" y="14681"/>
                      </a:lnTo>
                      <a:lnTo>
                        <a:pt x="4358" y="15027"/>
                      </a:lnTo>
                      <a:lnTo>
                        <a:pt x="5061" y="15312"/>
                      </a:lnTo>
                      <a:lnTo>
                        <a:pt x="5775" y="15515"/>
                      </a:lnTo>
                      <a:lnTo>
                        <a:pt x="6502" y="15658"/>
                      </a:lnTo>
                      <a:lnTo>
                        <a:pt x="7240" y="15729"/>
                      </a:lnTo>
                      <a:lnTo>
                        <a:pt x="7978" y="15729"/>
                      </a:lnTo>
                      <a:lnTo>
                        <a:pt x="8716" y="15658"/>
                      </a:lnTo>
                      <a:lnTo>
                        <a:pt x="9442" y="15515"/>
                      </a:lnTo>
                      <a:lnTo>
                        <a:pt x="10157" y="15312"/>
                      </a:lnTo>
                      <a:lnTo>
                        <a:pt x="10859" y="15027"/>
                      </a:lnTo>
                      <a:lnTo>
                        <a:pt x="11526" y="14681"/>
                      </a:lnTo>
                      <a:lnTo>
                        <a:pt x="12169" y="14253"/>
                      </a:lnTo>
                      <a:lnTo>
                        <a:pt x="12776" y="13765"/>
                      </a:lnTo>
                      <a:lnTo>
                        <a:pt x="13062" y="13491"/>
                      </a:lnTo>
                      <a:lnTo>
                        <a:pt x="13324" y="13205"/>
                      </a:lnTo>
                      <a:lnTo>
                        <a:pt x="13800" y="12586"/>
                      </a:lnTo>
                      <a:lnTo>
                        <a:pt x="14217" y="11931"/>
                      </a:lnTo>
                      <a:lnTo>
                        <a:pt x="14550" y="11240"/>
                      </a:lnTo>
                      <a:lnTo>
                        <a:pt x="14824" y="10526"/>
                      </a:lnTo>
                      <a:lnTo>
                        <a:pt x="15027" y="9788"/>
                      </a:lnTo>
                      <a:lnTo>
                        <a:pt x="15158" y="9026"/>
                      </a:lnTo>
                      <a:lnTo>
                        <a:pt x="15205" y="8252"/>
                      </a:lnTo>
                      <a:lnTo>
                        <a:pt x="15205" y="7871"/>
                      </a:lnTo>
                      <a:lnTo>
                        <a:pt x="15205" y="7478"/>
                      </a:lnTo>
                      <a:lnTo>
                        <a:pt x="15158" y="6704"/>
                      </a:lnTo>
                      <a:lnTo>
                        <a:pt x="15027" y="5942"/>
                      </a:lnTo>
                      <a:lnTo>
                        <a:pt x="14824" y="5204"/>
                      </a:lnTo>
                      <a:lnTo>
                        <a:pt x="14550" y="4489"/>
                      </a:lnTo>
                      <a:lnTo>
                        <a:pt x="14205" y="3799"/>
                      </a:lnTo>
                      <a:lnTo>
                        <a:pt x="13800" y="3144"/>
                      </a:lnTo>
                      <a:lnTo>
                        <a:pt x="13324" y="2525"/>
                      </a:lnTo>
                      <a:lnTo>
                        <a:pt x="13062" y="2239"/>
                      </a:lnTo>
                      <a:lnTo>
                        <a:pt x="12776" y="1965"/>
                      </a:lnTo>
                      <a:lnTo>
                        <a:pt x="12169" y="1477"/>
                      </a:lnTo>
                      <a:lnTo>
                        <a:pt x="11526" y="1048"/>
                      </a:lnTo>
                      <a:lnTo>
                        <a:pt x="10859" y="703"/>
                      </a:lnTo>
                      <a:lnTo>
                        <a:pt x="10157" y="417"/>
                      </a:lnTo>
                      <a:lnTo>
                        <a:pt x="9442" y="215"/>
                      </a:lnTo>
                      <a:lnTo>
                        <a:pt x="8716" y="72"/>
                      </a:lnTo>
                      <a:lnTo>
                        <a:pt x="79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8"/>
                <p:cNvSpPr/>
                <p:nvPr/>
              </p:nvSpPr>
              <p:spPr>
                <a:xfrm>
                  <a:off x="1979238" y="4665893"/>
                  <a:ext cx="86650" cy="100826"/>
                </a:xfrm>
                <a:custGeom>
                  <a:rect b="b" l="l" r="r" t="t"/>
                  <a:pathLst>
                    <a:path extrusionOk="0" h="15242" w="13099">
                      <a:moveTo>
                        <a:pt x="1" y="1"/>
                      </a:moveTo>
                      <a:lnTo>
                        <a:pt x="1" y="9014"/>
                      </a:lnTo>
                      <a:lnTo>
                        <a:pt x="25" y="9717"/>
                      </a:lnTo>
                      <a:lnTo>
                        <a:pt x="215" y="10979"/>
                      </a:lnTo>
                      <a:lnTo>
                        <a:pt x="572" y="12110"/>
                      </a:lnTo>
                      <a:lnTo>
                        <a:pt x="965" y="12860"/>
                      </a:lnTo>
                      <a:lnTo>
                        <a:pt x="1275" y="13324"/>
                      </a:lnTo>
                      <a:lnTo>
                        <a:pt x="1453" y="13539"/>
                      </a:lnTo>
                      <a:lnTo>
                        <a:pt x="1632" y="13741"/>
                      </a:lnTo>
                      <a:lnTo>
                        <a:pt x="2037" y="14122"/>
                      </a:lnTo>
                      <a:lnTo>
                        <a:pt x="2477" y="14432"/>
                      </a:lnTo>
                      <a:lnTo>
                        <a:pt x="2954" y="14705"/>
                      </a:lnTo>
                      <a:lnTo>
                        <a:pt x="3478" y="14908"/>
                      </a:lnTo>
                      <a:lnTo>
                        <a:pt x="4049" y="15075"/>
                      </a:lnTo>
                      <a:lnTo>
                        <a:pt x="4656" y="15182"/>
                      </a:lnTo>
                      <a:lnTo>
                        <a:pt x="5311" y="15229"/>
                      </a:lnTo>
                      <a:lnTo>
                        <a:pt x="5657" y="15241"/>
                      </a:lnTo>
                      <a:lnTo>
                        <a:pt x="6014" y="15229"/>
                      </a:lnTo>
                      <a:lnTo>
                        <a:pt x="6728" y="15134"/>
                      </a:lnTo>
                      <a:lnTo>
                        <a:pt x="7407" y="14944"/>
                      </a:lnTo>
                      <a:lnTo>
                        <a:pt x="8074" y="14670"/>
                      </a:lnTo>
                      <a:lnTo>
                        <a:pt x="8395" y="14491"/>
                      </a:lnTo>
                      <a:lnTo>
                        <a:pt x="8681" y="14324"/>
                      </a:lnTo>
                      <a:lnTo>
                        <a:pt x="9229" y="13943"/>
                      </a:lnTo>
                      <a:lnTo>
                        <a:pt x="9717" y="13491"/>
                      </a:lnTo>
                      <a:lnTo>
                        <a:pt x="10133" y="12991"/>
                      </a:lnTo>
                      <a:lnTo>
                        <a:pt x="10324" y="12705"/>
                      </a:lnTo>
                      <a:lnTo>
                        <a:pt x="10443" y="12705"/>
                      </a:lnTo>
                      <a:lnTo>
                        <a:pt x="10443" y="14765"/>
                      </a:lnTo>
                      <a:lnTo>
                        <a:pt x="13098" y="14765"/>
                      </a:lnTo>
                      <a:lnTo>
                        <a:pt x="13098" y="1"/>
                      </a:lnTo>
                      <a:lnTo>
                        <a:pt x="10312" y="1"/>
                      </a:lnTo>
                      <a:lnTo>
                        <a:pt x="10312" y="8121"/>
                      </a:lnTo>
                      <a:lnTo>
                        <a:pt x="10300" y="8550"/>
                      </a:lnTo>
                      <a:lnTo>
                        <a:pt x="10169" y="9407"/>
                      </a:lnTo>
                      <a:lnTo>
                        <a:pt x="9895" y="10217"/>
                      </a:lnTo>
                      <a:lnTo>
                        <a:pt x="9479" y="10979"/>
                      </a:lnTo>
                      <a:lnTo>
                        <a:pt x="9229" y="11324"/>
                      </a:lnTo>
                      <a:lnTo>
                        <a:pt x="8967" y="11645"/>
                      </a:lnTo>
                      <a:lnTo>
                        <a:pt x="8336" y="12169"/>
                      </a:lnTo>
                      <a:lnTo>
                        <a:pt x="7609" y="12526"/>
                      </a:lnTo>
                      <a:lnTo>
                        <a:pt x="6823" y="12693"/>
                      </a:lnTo>
                      <a:lnTo>
                        <a:pt x="6407" y="12705"/>
                      </a:lnTo>
                      <a:lnTo>
                        <a:pt x="5966" y="12693"/>
                      </a:lnTo>
                      <a:lnTo>
                        <a:pt x="5168" y="12562"/>
                      </a:lnTo>
                      <a:lnTo>
                        <a:pt x="4490" y="12312"/>
                      </a:lnTo>
                      <a:lnTo>
                        <a:pt x="3918" y="11919"/>
                      </a:lnTo>
                      <a:lnTo>
                        <a:pt x="3454" y="11407"/>
                      </a:lnTo>
                      <a:lnTo>
                        <a:pt x="3120" y="10764"/>
                      </a:lnTo>
                      <a:lnTo>
                        <a:pt x="2882" y="9990"/>
                      </a:lnTo>
                      <a:lnTo>
                        <a:pt x="2775" y="9085"/>
                      </a:lnTo>
                      <a:lnTo>
                        <a:pt x="2763" y="8585"/>
                      </a:lnTo>
                      <a:lnTo>
                        <a:pt x="276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8"/>
                <p:cNvSpPr/>
                <p:nvPr/>
              </p:nvSpPr>
              <p:spPr>
                <a:xfrm>
                  <a:off x="2081552" y="4620765"/>
                  <a:ext cx="98226" cy="146033"/>
                </a:xfrm>
                <a:custGeom>
                  <a:rect b="b" l="l" r="r" t="t"/>
                  <a:pathLst>
                    <a:path extrusionOk="0" h="22076" w="14849">
                      <a:moveTo>
                        <a:pt x="7240" y="8894"/>
                      </a:moveTo>
                      <a:lnTo>
                        <a:pt x="8097" y="8930"/>
                      </a:lnTo>
                      <a:lnTo>
                        <a:pt x="8955" y="9121"/>
                      </a:lnTo>
                      <a:lnTo>
                        <a:pt x="9752" y="9490"/>
                      </a:lnTo>
                      <a:lnTo>
                        <a:pt x="10491" y="10014"/>
                      </a:lnTo>
                      <a:lnTo>
                        <a:pt x="10812" y="10347"/>
                      </a:lnTo>
                      <a:lnTo>
                        <a:pt x="11157" y="10752"/>
                      </a:lnTo>
                      <a:lnTo>
                        <a:pt x="11693" y="11657"/>
                      </a:lnTo>
                      <a:lnTo>
                        <a:pt x="12038" y="12645"/>
                      </a:lnTo>
                      <a:lnTo>
                        <a:pt x="12193" y="13681"/>
                      </a:lnTo>
                      <a:lnTo>
                        <a:pt x="12181" y="14217"/>
                      </a:lnTo>
                      <a:lnTo>
                        <a:pt x="12193" y="14741"/>
                      </a:lnTo>
                      <a:lnTo>
                        <a:pt x="12038" y="15788"/>
                      </a:lnTo>
                      <a:lnTo>
                        <a:pt x="11693" y="16777"/>
                      </a:lnTo>
                      <a:lnTo>
                        <a:pt x="11157" y="17682"/>
                      </a:lnTo>
                      <a:lnTo>
                        <a:pt x="10812" y="18086"/>
                      </a:lnTo>
                      <a:lnTo>
                        <a:pt x="10479" y="18432"/>
                      </a:lnTo>
                      <a:lnTo>
                        <a:pt x="9717" y="18979"/>
                      </a:lnTo>
                      <a:lnTo>
                        <a:pt x="8871" y="19348"/>
                      </a:lnTo>
                      <a:lnTo>
                        <a:pt x="7954" y="19527"/>
                      </a:lnTo>
                      <a:lnTo>
                        <a:pt x="7478" y="19539"/>
                      </a:lnTo>
                      <a:lnTo>
                        <a:pt x="7014" y="19527"/>
                      </a:lnTo>
                      <a:lnTo>
                        <a:pt x="6097" y="19337"/>
                      </a:lnTo>
                      <a:lnTo>
                        <a:pt x="5252" y="18967"/>
                      </a:lnTo>
                      <a:lnTo>
                        <a:pt x="4501" y="18420"/>
                      </a:lnTo>
                      <a:lnTo>
                        <a:pt x="4180" y="18086"/>
                      </a:lnTo>
                      <a:lnTo>
                        <a:pt x="3835" y="17682"/>
                      </a:lnTo>
                      <a:lnTo>
                        <a:pt x="3287" y="16777"/>
                      </a:lnTo>
                      <a:lnTo>
                        <a:pt x="2930" y="15788"/>
                      </a:lnTo>
                      <a:lnTo>
                        <a:pt x="2775" y="14753"/>
                      </a:lnTo>
                      <a:lnTo>
                        <a:pt x="2787" y="14217"/>
                      </a:lnTo>
                      <a:lnTo>
                        <a:pt x="2775" y="13681"/>
                      </a:lnTo>
                      <a:lnTo>
                        <a:pt x="2930" y="12645"/>
                      </a:lnTo>
                      <a:lnTo>
                        <a:pt x="3287" y="11657"/>
                      </a:lnTo>
                      <a:lnTo>
                        <a:pt x="3835" y="10752"/>
                      </a:lnTo>
                      <a:lnTo>
                        <a:pt x="4180" y="10347"/>
                      </a:lnTo>
                      <a:lnTo>
                        <a:pt x="4299" y="10216"/>
                      </a:lnTo>
                      <a:lnTo>
                        <a:pt x="4430" y="10097"/>
                      </a:lnTo>
                      <a:lnTo>
                        <a:pt x="4775" y="9787"/>
                      </a:lnTo>
                      <a:lnTo>
                        <a:pt x="5549" y="9323"/>
                      </a:lnTo>
                      <a:lnTo>
                        <a:pt x="6371" y="9025"/>
                      </a:lnTo>
                      <a:lnTo>
                        <a:pt x="7240" y="8894"/>
                      </a:lnTo>
                      <a:close/>
                      <a:moveTo>
                        <a:pt x="12074" y="0"/>
                      </a:moveTo>
                      <a:lnTo>
                        <a:pt x="12074" y="6823"/>
                      </a:lnTo>
                      <a:lnTo>
                        <a:pt x="12193" y="8871"/>
                      </a:lnTo>
                      <a:lnTo>
                        <a:pt x="12074" y="8871"/>
                      </a:lnTo>
                      <a:lnTo>
                        <a:pt x="11884" y="8585"/>
                      </a:lnTo>
                      <a:lnTo>
                        <a:pt x="11443" y="8061"/>
                      </a:lnTo>
                      <a:lnTo>
                        <a:pt x="10931" y="7609"/>
                      </a:lnTo>
                      <a:lnTo>
                        <a:pt x="10371" y="7216"/>
                      </a:lnTo>
                      <a:lnTo>
                        <a:pt x="10074" y="7061"/>
                      </a:lnTo>
                      <a:lnTo>
                        <a:pt x="9717" y="6882"/>
                      </a:lnTo>
                      <a:lnTo>
                        <a:pt x="8978" y="6596"/>
                      </a:lnTo>
                      <a:lnTo>
                        <a:pt x="8204" y="6418"/>
                      </a:lnTo>
                      <a:lnTo>
                        <a:pt x="7430" y="6323"/>
                      </a:lnTo>
                      <a:lnTo>
                        <a:pt x="7038" y="6323"/>
                      </a:lnTo>
                      <a:lnTo>
                        <a:pt x="6680" y="6335"/>
                      </a:lnTo>
                      <a:lnTo>
                        <a:pt x="5978" y="6406"/>
                      </a:lnTo>
                      <a:lnTo>
                        <a:pt x="5299" y="6561"/>
                      </a:lnTo>
                      <a:lnTo>
                        <a:pt x="4632" y="6775"/>
                      </a:lnTo>
                      <a:lnTo>
                        <a:pt x="4001" y="7061"/>
                      </a:lnTo>
                      <a:lnTo>
                        <a:pt x="3406" y="7418"/>
                      </a:lnTo>
                      <a:lnTo>
                        <a:pt x="2846" y="7835"/>
                      </a:lnTo>
                      <a:lnTo>
                        <a:pt x="2322" y="8323"/>
                      </a:lnTo>
                      <a:lnTo>
                        <a:pt x="2096" y="8585"/>
                      </a:lnTo>
                      <a:lnTo>
                        <a:pt x="1834" y="8883"/>
                      </a:lnTo>
                      <a:lnTo>
                        <a:pt x="1370" y="9502"/>
                      </a:lnTo>
                      <a:lnTo>
                        <a:pt x="977" y="10145"/>
                      </a:lnTo>
                      <a:lnTo>
                        <a:pt x="644" y="10835"/>
                      </a:lnTo>
                      <a:lnTo>
                        <a:pt x="370" y="11550"/>
                      </a:lnTo>
                      <a:lnTo>
                        <a:pt x="179" y="12288"/>
                      </a:lnTo>
                      <a:lnTo>
                        <a:pt x="48" y="13038"/>
                      </a:lnTo>
                      <a:lnTo>
                        <a:pt x="1" y="13812"/>
                      </a:lnTo>
                      <a:lnTo>
                        <a:pt x="13" y="14205"/>
                      </a:lnTo>
                      <a:lnTo>
                        <a:pt x="1" y="14586"/>
                      </a:lnTo>
                      <a:lnTo>
                        <a:pt x="48" y="15360"/>
                      </a:lnTo>
                      <a:lnTo>
                        <a:pt x="179" y="16110"/>
                      </a:lnTo>
                      <a:lnTo>
                        <a:pt x="370" y="16848"/>
                      </a:lnTo>
                      <a:lnTo>
                        <a:pt x="644" y="17562"/>
                      </a:lnTo>
                      <a:lnTo>
                        <a:pt x="977" y="18253"/>
                      </a:lnTo>
                      <a:lnTo>
                        <a:pt x="1370" y="18896"/>
                      </a:lnTo>
                      <a:lnTo>
                        <a:pt x="1834" y="19515"/>
                      </a:lnTo>
                      <a:lnTo>
                        <a:pt x="2096" y="19813"/>
                      </a:lnTo>
                      <a:lnTo>
                        <a:pt x="2322" y="20075"/>
                      </a:lnTo>
                      <a:lnTo>
                        <a:pt x="2834" y="20563"/>
                      </a:lnTo>
                      <a:lnTo>
                        <a:pt x="3394" y="20980"/>
                      </a:lnTo>
                      <a:lnTo>
                        <a:pt x="4001" y="21337"/>
                      </a:lnTo>
                      <a:lnTo>
                        <a:pt x="4632" y="21623"/>
                      </a:lnTo>
                      <a:lnTo>
                        <a:pt x="5287" y="21837"/>
                      </a:lnTo>
                      <a:lnTo>
                        <a:pt x="5978" y="21992"/>
                      </a:lnTo>
                      <a:lnTo>
                        <a:pt x="6680" y="22063"/>
                      </a:lnTo>
                      <a:lnTo>
                        <a:pt x="7038" y="22075"/>
                      </a:lnTo>
                      <a:lnTo>
                        <a:pt x="7430" y="22075"/>
                      </a:lnTo>
                      <a:lnTo>
                        <a:pt x="8204" y="21980"/>
                      </a:lnTo>
                      <a:lnTo>
                        <a:pt x="8978" y="21801"/>
                      </a:lnTo>
                      <a:lnTo>
                        <a:pt x="9717" y="21515"/>
                      </a:lnTo>
                      <a:lnTo>
                        <a:pt x="10074" y="21349"/>
                      </a:lnTo>
                      <a:lnTo>
                        <a:pt x="10371" y="21182"/>
                      </a:lnTo>
                      <a:lnTo>
                        <a:pt x="10931" y="20789"/>
                      </a:lnTo>
                      <a:lnTo>
                        <a:pt x="11443" y="20337"/>
                      </a:lnTo>
                      <a:lnTo>
                        <a:pt x="11884" y="19813"/>
                      </a:lnTo>
                      <a:lnTo>
                        <a:pt x="12074" y="19527"/>
                      </a:lnTo>
                      <a:lnTo>
                        <a:pt x="12193" y="19527"/>
                      </a:lnTo>
                      <a:lnTo>
                        <a:pt x="12193" y="21587"/>
                      </a:lnTo>
                      <a:lnTo>
                        <a:pt x="14848" y="21587"/>
                      </a:lnTo>
                      <a:lnTo>
                        <a:pt x="148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104" name="Google Shape;104;p8"/>
          <p:cNvSpPr txBox="1"/>
          <p:nvPr>
            <p:ph idx="2" type="body"/>
          </p:nvPr>
        </p:nvSpPr>
        <p:spPr>
          <a:xfrm>
            <a:off x="4571950" y="1514225"/>
            <a:ext cx="3810000" cy="2819700"/>
          </a:xfrm>
          <a:prstGeom prst="rect">
            <a:avLst/>
          </a:prstGeom>
        </p:spPr>
        <p:txBody>
          <a:bodyPr anchorCtr="0" anchor="t" bIns="0" lIns="0" spcFirstLastPara="1" rIns="228600" wrap="square" tIns="0">
            <a:noAutofit/>
          </a:bodyPr>
          <a:lstStyle>
            <a:lvl1pPr indent="-298450" lvl="0" marL="457200" rtl="0">
              <a:spcBef>
                <a:spcPts val="0"/>
              </a:spcBef>
              <a:spcAft>
                <a:spcPts val="0"/>
              </a:spcAft>
              <a:buSzPts val="11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7_Three columns">
  <p:cSld name="CUSTOM_3">
    <p:spTree>
      <p:nvGrpSpPr>
        <p:cNvPr id="105" name="Shape 105"/>
        <p:cNvGrpSpPr/>
        <p:nvPr/>
      </p:nvGrpSpPr>
      <p:grpSpPr>
        <a:xfrm>
          <a:off x="0" y="0"/>
          <a:ext cx="0" cy="0"/>
          <a:chOff x="0" y="0"/>
          <a:chExt cx="0" cy="0"/>
        </a:xfrm>
      </p:grpSpPr>
      <p:sp>
        <p:nvSpPr>
          <p:cNvPr id="106" name="Google Shape;106;p9"/>
          <p:cNvSpPr txBox="1"/>
          <p:nvPr>
            <p:ph type="title"/>
          </p:nvPr>
        </p:nvSpPr>
        <p:spPr>
          <a:xfrm>
            <a:off x="761950" y="809575"/>
            <a:ext cx="5080200" cy="352200"/>
          </a:xfrm>
          <a:prstGeom prst="rect">
            <a:avLst/>
          </a:prstGeom>
        </p:spPr>
        <p:txBody>
          <a:bodyPr anchorCtr="0" anchor="t" bIns="0" lIns="0" spcFirstLastPara="1" rIns="228600" wrap="square" tIns="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grpSp>
        <p:nvGrpSpPr>
          <p:cNvPr id="107" name="Google Shape;107;p9"/>
          <p:cNvGrpSpPr/>
          <p:nvPr/>
        </p:nvGrpSpPr>
        <p:grpSpPr>
          <a:xfrm>
            <a:off x="614120" y="4568626"/>
            <a:ext cx="1565658" cy="245350"/>
            <a:chOff x="614120" y="4568626"/>
            <a:chExt cx="1565658" cy="245350"/>
          </a:xfrm>
        </p:grpSpPr>
        <p:grpSp>
          <p:nvGrpSpPr>
            <p:cNvPr id="108" name="Google Shape;108;p9"/>
            <p:cNvGrpSpPr/>
            <p:nvPr/>
          </p:nvGrpSpPr>
          <p:grpSpPr>
            <a:xfrm>
              <a:off x="614120" y="4568626"/>
              <a:ext cx="290167" cy="233377"/>
              <a:chOff x="614120" y="4568626"/>
              <a:chExt cx="290167" cy="233377"/>
            </a:xfrm>
          </p:grpSpPr>
          <p:sp>
            <p:nvSpPr>
              <p:cNvPr id="109" name="Google Shape;109;p9"/>
              <p:cNvSpPr/>
              <p:nvPr/>
            </p:nvSpPr>
            <p:spPr>
              <a:xfrm>
                <a:off x="649563" y="4568626"/>
                <a:ext cx="184863" cy="83805"/>
              </a:xfrm>
              <a:custGeom>
                <a:rect b="b" l="l" r="r" t="t"/>
                <a:pathLst>
                  <a:path extrusionOk="0" h="12669" w="27946">
                    <a:moveTo>
                      <a:pt x="16372" y="0"/>
                    </a:moveTo>
                    <a:lnTo>
                      <a:pt x="14729" y="95"/>
                    </a:lnTo>
                    <a:lnTo>
                      <a:pt x="13098" y="345"/>
                    </a:lnTo>
                    <a:lnTo>
                      <a:pt x="11502" y="762"/>
                    </a:lnTo>
                    <a:lnTo>
                      <a:pt x="9942" y="1322"/>
                    </a:lnTo>
                    <a:lnTo>
                      <a:pt x="8430" y="2036"/>
                    </a:lnTo>
                    <a:lnTo>
                      <a:pt x="6989" y="2905"/>
                    </a:lnTo>
                    <a:lnTo>
                      <a:pt x="5620" y="3929"/>
                    </a:lnTo>
                    <a:lnTo>
                      <a:pt x="4334" y="5108"/>
                    </a:lnTo>
                    <a:lnTo>
                      <a:pt x="3739" y="5751"/>
                    </a:lnTo>
                    <a:lnTo>
                      <a:pt x="3405" y="6132"/>
                    </a:lnTo>
                    <a:lnTo>
                      <a:pt x="2798" y="6906"/>
                    </a:lnTo>
                    <a:lnTo>
                      <a:pt x="2227" y="7716"/>
                    </a:lnTo>
                    <a:lnTo>
                      <a:pt x="1703" y="8561"/>
                    </a:lnTo>
                    <a:lnTo>
                      <a:pt x="1238" y="9430"/>
                    </a:lnTo>
                    <a:lnTo>
                      <a:pt x="810" y="10335"/>
                    </a:lnTo>
                    <a:lnTo>
                      <a:pt x="453" y="11252"/>
                    </a:lnTo>
                    <a:lnTo>
                      <a:pt x="131" y="12192"/>
                    </a:lnTo>
                    <a:lnTo>
                      <a:pt x="0" y="12669"/>
                    </a:lnTo>
                    <a:lnTo>
                      <a:pt x="179" y="12573"/>
                    </a:lnTo>
                    <a:lnTo>
                      <a:pt x="595" y="12514"/>
                    </a:lnTo>
                    <a:lnTo>
                      <a:pt x="1203" y="12573"/>
                    </a:lnTo>
                    <a:lnTo>
                      <a:pt x="1310" y="12597"/>
                    </a:lnTo>
                    <a:lnTo>
                      <a:pt x="8930" y="11347"/>
                    </a:lnTo>
                    <a:lnTo>
                      <a:pt x="8978" y="11264"/>
                    </a:lnTo>
                    <a:lnTo>
                      <a:pt x="9252" y="10906"/>
                    </a:lnTo>
                    <a:lnTo>
                      <a:pt x="9442" y="10740"/>
                    </a:lnTo>
                    <a:lnTo>
                      <a:pt x="9526" y="10740"/>
                    </a:lnTo>
                    <a:lnTo>
                      <a:pt x="9847" y="10395"/>
                    </a:lnTo>
                    <a:lnTo>
                      <a:pt x="10538" y="9775"/>
                    </a:lnTo>
                    <a:lnTo>
                      <a:pt x="11276" y="9240"/>
                    </a:lnTo>
                    <a:lnTo>
                      <a:pt x="12050" y="8775"/>
                    </a:lnTo>
                    <a:lnTo>
                      <a:pt x="12847" y="8382"/>
                    </a:lnTo>
                    <a:lnTo>
                      <a:pt x="13681" y="8085"/>
                    </a:lnTo>
                    <a:lnTo>
                      <a:pt x="14538" y="7846"/>
                    </a:lnTo>
                    <a:lnTo>
                      <a:pt x="15407" y="7704"/>
                    </a:lnTo>
                    <a:lnTo>
                      <a:pt x="16289" y="7644"/>
                    </a:lnTo>
                    <a:lnTo>
                      <a:pt x="17170" y="7656"/>
                    </a:lnTo>
                    <a:lnTo>
                      <a:pt x="18039" y="7751"/>
                    </a:lnTo>
                    <a:lnTo>
                      <a:pt x="18908" y="7930"/>
                    </a:lnTo>
                    <a:lnTo>
                      <a:pt x="19765" y="8192"/>
                    </a:lnTo>
                    <a:lnTo>
                      <a:pt x="20599" y="8537"/>
                    </a:lnTo>
                    <a:lnTo>
                      <a:pt x="21408" y="8966"/>
                    </a:lnTo>
                    <a:lnTo>
                      <a:pt x="22182" y="9478"/>
                    </a:lnTo>
                    <a:lnTo>
                      <a:pt x="22551" y="9775"/>
                    </a:lnTo>
                    <a:lnTo>
                      <a:pt x="22551" y="9740"/>
                    </a:lnTo>
                    <a:lnTo>
                      <a:pt x="23956" y="9775"/>
                    </a:lnTo>
                    <a:lnTo>
                      <a:pt x="27767" y="5965"/>
                    </a:lnTo>
                    <a:lnTo>
                      <a:pt x="27945" y="4334"/>
                    </a:lnTo>
                    <a:lnTo>
                      <a:pt x="27267" y="3763"/>
                    </a:lnTo>
                    <a:lnTo>
                      <a:pt x="25862" y="2750"/>
                    </a:lnTo>
                    <a:lnTo>
                      <a:pt x="24385" y="1893"/>
                    </a:lnTo>
                    <a:lnTo>
                      <a:pt x="22849" y="1191"/>
                    </a:lnTo>
                    <a:lnTo>
                      <a:pt x="21266" y="655"/>
                    </a:lnTo>
                    <a:lnTo>
                      <a:pt x="19646" y="274"/>
                    </a:lnTo>
                    <a:lnTo>
                      <a:pt x="18015" y="60"/>
                    </a:lnTo>
                    <a:lnTo>
                      <a:pt x="1637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9"/>
              <p:cNvSpPr/>
              <p:nvPr/>
            </p:nvSpPr>
            <p:spPr>
              <a:xfrm>
                <a:off x="752817" y="4597368"/>
                <a:ext cx="151470" cy="204556"/>
              </a:xfrm>
              <a:custGeom>
                <a:rect b="b" l="l" r="r" t="t"/>
                <a:pathLst>
                  <a:path extrusionOk="0" h="30923" w="22898">
                    <a:moveTo>
                      <a:pt x="12348" y="1"/>
                    </a:moveTo>
                    <a:lnTo>
                      <a:pt x="6942" y="5395"/>
                    </a:lnTo>
                    <a:lnTo>
                      <a:pt x="7359" y="5740"/>
                    </a:lnTo>
                    <a:lnTo>
                      <a:pt x="8109" y="6502"/>
                    </a:lnTo>
                    <a:lnTo>
                      <a:pt x="8764" y="7335"/>
                    </a:lnTo>
                    <a:lnTo>
                      <a:pt x="9324" y="8228"/>
                    </a:lnTo>
                    <a:lnTo>
                      <a:pt x="9788" y="9181"/>
                    </a:lnTo>
                    <a:lnTo>
                      <a:pt x="10133" y="10169"/>
                    </a:lnTo>
                    <a:lnTo>
                      <a:pt x="10372" y="11205"/>
                    </a:lnTo>
                    <a:lnTo>
                      <a:pt x="10491" y="12265"/>
                    </a:lnTo>
                    <a:lnTo>
                      <a:pt x="10503" y="12812"/>
                    </a:lnTo>
                    <a:lnTo>
                      <a:pt x="10503" y="13777"/>
                    </a:lnTo>
                    <a:lnTo>
                      <a:pt x="10991" y="13789"/>
                    </a:lnTo>
                    <a:lnTo>
                      <a:pt x="11920" y="13979"/>
                    </a:lnTo>
                    <a:lnTo>
                      <a:pt x="12777" y="14348"/>
                    </a:lnTo>
                    <a:lnTo>
                      <a:pt x="13539" y="14860"/>
                    </a:lnTo>
                    <a:lnTo>
                      <a:pt x="14182" y="15503"/>
                    </a:lnTo>
                    <a:lnTo>
                      <a:pt x="14694" y="16265"/>
                    </a:lnTo>
                    <a:lnTo>
                      <a:pt x="15051" y="17123"/>
                    </a:lnTo>
                    <a:lnTo>
                      <a:pt x="15241" y="18051"/>
                    </a:lnTo>
                    <a:lnTo>
                      <a:pt x="15265" y="18540"/>
                    </a:lnTo>
                    <a:lnTo>
                      <a:pt x="15241" y="19028"/>
                    </a:lnTo>
                    <a:lnTo>
                      <a:pt x="15051" y="19956"/>
                    </a:lnTo>
                    <a:lnTo>
                      <a:pt x="14694" y="20814"/>
                    </a:lnTo>
                    <a:lnTo>
                      <a:pt x="14182" y="21576"/>
                    </a:lnTo>
                    <a:lnTo>
                      <a:pt x="13539" y="22219"/>
                    </a:lnTo>
                    <a:lnTo>
                      <a:pt x="12777" y="22731"/>
                    </a:lnTo>
                    <a:lnTo>
                      <a:pt x="11920" y="23100"/>
                    </a:lnTo>
                    <a:lnTo>
                      <a:pt x="10991" y="23290"/>
                    </a:lnTo>
                    <a:lnTo>
                      <a:pt x="10503" y="23302"/>
                    </a:lnTo>
                    <a:lnTo>
                      <a:pt x="977" y="23302"/>
                    </a:lnTo>
                    <a:lnTo>
                      <a:pt x="1" y="24267"/>
                    </a:lnTo>
                    <a:lnTo>
                      <a:pt x="1" y="29958"/>
                    </a:lnTo>
                    <a:lnTo>
                      <a:pt x="977" y="30922"/>
                    </a:lnTo>
                    <a:lnTo>
                      <a:pt x="10503" y="30922"/>
                    </a:lnTo>
                    <a:lnTo>
                      <a:pt x="11134" y="30911"/>
                    </a:lnTo>
                    <a:lnTo>
                      <a:pt x="12384" y="30780"/>
                    </a:lnTo>
                    <a:lnTo>
                      <a:pt x="13598" y="30541"/>
                    </a:lnTo>
                    <a:lnTo>
                      <a:pt x="14765" y="30172"/>
                    </a:lnTo>
                    <a:lnTo>
                      <a:pt x="15873" y="29708"/>
                    </a:lnTo>
                    <a:lnTo>
                      <a:pt x="16932" y="29136"/>
                    </a:lnTo>
                    <a:lnTo>
                      <a:pt x="17921" y="28470"/>
                    </a:lnTo>
                    <a:lnTo>
                      <a:pt x="18837" y="27708"/>
                    </a:lnTo>
                    <a:lnTo>
                      <a:pt x="19671" y="26874"/>
                    </a:lnTo>
                    <a:lnTo>
                      <a:pt x="20433" y="25957"/>
                    </a:lnTo>
                    <a:lnTo>
                      <a:pt x="21100" y="24969"/>
                    </a:lnTo>
                    <a:lnTo>
                      <a:pt x="21671" y="23909"/>
                    </a:lnTo>
                    <a:lnTo>
                      <a:pt x="22147" y="22802"/>
                    </a:lnTo>
                    <a:lnTo>
                      <a:pt x="22505" y="21635"/>
                    </a:lnTo>
                    <a:lnTo>
                      <a:pt x="22755" y="20433"/>
                    </a:lnTo>
                    <a:lnTo>
                      <a:pt x="22886" y="19183"/>
                    </a:lnTo>
                    <a:lnTo>
                      <a:pt x="22898" y="18540"/>
                    </a:lnTo>
                    <a:lnTo>
                      <a:pt x="22886" y="17778"/>
                    </a:lnTo>
                    <a:lnTo>
                      <a:pt x="22695" y="16289"/>
                    </a:lnTo>
                    <a:lnTo>
                      <a:pt x="22338" y="14837"/>
                    </a:lnTo>
                    <a:lnTo>
                      <a:pt x="21802" y="13455"/>
                    </a:lnTo>
                    <a:lnTo>
                      <a:pt x="21112" y="12134"/>
                    </a:lnTo>
                    <a:lnTo>
                      <a:pt x="20266" y="10907"/>
                    </a:lnTo>
                    <a:lnTo>
                      <a:pt x="19278" y="9788"/>
                    </a:lnTo>
                    <a:lnTo>
                      <a:pt x="18147" y="8776"/>
                    </a:lnTo>
                    <a:lnTo>
                      <a:pt x="17528" y="8336"/>
                    </a:lnTo>
                    <a:lnTo>
                      <a:pt x="17349" y="7728"/>
                    </a:lnTo>
                    <a:lnTo>
                      <a:pt x="16944" y="6550"/>
                    </a:lnTo>
                    <a:lnTo>
                      <a:pt x="16444" y="5407"/>
                    </a:lnTo>
                    <a:lnTo>
                      <a:pt x="15861" y="4311"/>
                    </a:lnTo>
                    <a:lnTo>
                      <a:pt x="15206" y="3263"/>
                    </a:lnTo>
                    <a:lnTo>
                      <a:pt x="14479" y="2263"/>
                    </a:lnTo>
                    <a:lnTo>
                      <a:pt x="13682" y="1311"/>
                    </a:lnTo>
                    <a:lnTo>
                      <a:pt x="12813" y="418"/>
                    </a:lnTo>
                    <a:lnTo>
                      <a:pt x="123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9"/>
              <p:cNvSpPr/>
              <p:nvPr/>
            </p:nvSpPr>
            <p:spPr>
              <a:xfrm>
                <a:off x="646726" y="4748673"/>
                <a:ext cx="112561" cy="53330"/>
              </a:xfrm>
              <a:custGeom>
                <a:rect b="b" l="l" r="r" t="t"/>
                <a:pathLst>
                  <a:path extrusionOk="0" h="8062" w="17016">
                    <a:moveTo>
                      <a:pt x="5513" y="1"/>
                    </a:moveTo>
                    <a:lnTo>
                      <a:pt x="4144" y="417"/>
                    </a:lnTo>
                    <a:lnTo>
                      <a:pt x="334" y="4227"/>
                    </a:lnTo>
                    <a:lnTo>
                      <a:pt x="0" y="5525"/>
                    </a:lnTo>
                    <a:lnTo>
                      <a:pt x="405" y="5823"/>
                    </a:lnTo>
                    <a:lnTo>
                      <a:pt x="1251" y="6359"/>
                    </a:lnTo>
                    <a:lnTo>
                      <a:pt x="2144" y="6835"/>
                    </a:lnTo>
                    <a:lnTo>
                      <a:pt x="3061" y="7228"/>
                    </a:lnTo>
                    <a:lnTo>
                      <a:pt x="4001" y="7549"/>
                    </a:lnTo>
                    <a:lnTo>
                      <a:pt x="4977" y="7799"/>
                    </a:lnTo>
                    <a:lnTo>
                      <a:pt x="5966" y="7966"/>
                    </a:lnTo>
                    <a:lnTo>
                      <a:pt x="6966" y="8049"/>
                    </a:lnTo>
                    <a:lnTo>
                      <a:pt x="7478" y="8061"/>
                    </a:lnTo>
                    <a:lnTo>
                      <a:pt x="17015" y="8061"/>
                    </a:lnTo>
                    <a:lnTo>
                      <a:pt x="17015" y="429"/>
                    </a:lnTo>
                    <a:lnTo>
                      <a:pt x="7478" y="429"/>
                    </a:lnTo>
                    <a:lnTo>
                      <a:pt x="6966" y="405"/>
                    </a:lnTo>
                    <a:lnTo>
                      <a:pt x="5978" y="191"/>
                    </a:lnTo>
                    <a:lnTo>
                      <a:pt x="55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9"/>
              <p:cNvSpPr/>
              <p:nvPr/>
            </p:nvSpPr>
            <p:spPr>
              <a:xfrm>
                <a:off x="614120" y="4638010"/>
                <a:ext cx="147290" cy="147376"/>
              </a:xfrm>
              <a:custGeom>
                <a:rect b="b" l="l" r="r" t="t"/>
                <a:pathLst>
                  <a:path extrusionOk="0" h="22279" w="22266">
                    <a:moveTo>
                      <a:pt x="12407" y="1"/>
                    </a:moveTo>
                    <a:lnTo>
                      <a:pt x="11764" y="13"/>
                    </a:lnTo>
                    <a:lnTo>
                      <a:pt x="10514" y="132"/>
                    </a:lnTo>
                    <a:lnTo>
                      <a:pt x="9299" y="382"/>
                    </a:lnTo>
                    <a:lnTo>
                      <a:pt x="8132" y="739"/>
                    </a:lnTo>
                    <a:lnTo>
                      <a:pt x="7025" y="1203"/>
                    </a:lnTo>
                    <a:lnTo>
                      <a:pt x="5965" y="1775"/>
                    </a:lnTo>
                    <a:lnTo>
                      <a:pt x="4977" y="2442"/>
                    </a:lnTo>
                    <a:lnTo>
                      <a:pt x="4060" y="3192"/>
                    </a:lnTo>
                    <a:lnTo>
                      <a:pt x="3215" y="4037"/>
                    </a:lnTo>
                    <a:lnTo>
                      <a:pt x="2465" y="4954"/>
                    </a:lnTo>
                    <a:lnTo>
                      <a:pt x="1798" y="5942"/>
                    </a:lnTo>
                    <a:lnTo>
                      <a:pt x="1226" y="6990"/>
                    </a:lnTo>
                    <a:lnTo>
                      <a:pt x="750" y="8097"/>
                    </a:lnTo>
                    <a:lnTo>
                      <a:pt x="393" y="9264"/>
                    </a:lnTo>
                    <a:lnTo>
                      <a:pt x="143" y="10479"/>
                    </a:lnTo>
                    <a:lnTo>
                      <a:pt x="12" y="11729"/>
                    </a:lnTo>
                    <a:lnTo>
                      <a:pt x="0" y="12360"/>
                    </a:lnTo>
                    <a:lnTo>
                      <a:pt x="12" y="13098"/>
                    </a:lnTo>
                    <a:lnTo>
                      <a:pt x="179" y="14527"/>
                    </a:lnTo>
                    <a:lnTo>
                      <a:pt x="512" y="15920"/>
                    </a:lnTo>
                    <a:lnTo>
                      <a:pt x="1000" y="17265"/>
                    </a:lnTo>
                    <a:lnTo>
                      <a:pt x="1631" y="18527"/>
                    </a:lnTo>
                    <a:lnTo>
                      <a:pt x="2405" y="19730"/>
                    </a:lnTo>
                    <a:lnTo>
                      <a:pt x="3310" y="20825"/>
                    </a:lnTo>
                    <a:lnTo>
                      <a:pt x="4358" y="21826"/>
                    </a:lnTo>
                    <a:lnTo>
                      <a:pt x="4929" y="22278"/>
                    </a:lnTo>
                    <a:lnTo>
                      <a:pt x="10454" y="16741"/>
                    </a:lnTo>
                    <a:lnTo>
                      <a:pt x="10014" y="16527"/>
                    </a:lnTo>
                    <a:lnTo>
                      <a:pt x="9240" y="15979"/>
                    </a:lnTo>
                    <a:lnTo>
                      <a:pt x="8609" y="15301"/>
                    </a:lnTo>
                    <a:lnTo>
                      <a:pt x="8120" y="14515"/>
                    </a:lnTo>
                    <a:lnTo>
                      <a:pt x="7799" y="13670"/>
                    </a:lnTo>
                    <a:lnTo>
                      <a:pt x="7644" y="12765"/>
                    </a:lnTo>
                    <a:lnTo>
                      <a:pt x="7656" y="11836"/>
                    </a:lnTo>
                    <a:lnTo>
                      <a:pt x="7870" y="10895"/>
                    </a:lnTo>
                    <a:lnTo>
                      <a:pt x="8061" y="10443"/>
                    </a:lnTo>
                    <a:lnTo>
                      <a:pt x="8275" y="10002"/>
                    </a:lnTo>
                    <a:lnTo>
                      <a:pt x="8823" y="9240"/>
                    </a:lnTo>
                    <a:lnTo>
                      <a:pt x="9502" y="8597"/>
                    </a:lnTo>
                    <a:lnTo>
                      <a:pt x="10276" y="8121"/>
                    </a:lnTo>
                    <a:lnTo>
                      <a:pt x="11133" y="7788"/>
                    </a:lnTo>
                    <a:lnTo>
                      <a:pt x="12038" y="7633"/>
                    </a:lnTo>
                    <a:lnTo>
                      <a:pt x="12967" y="7657"/>
                    </a:lnTo>
                    <a:lnTo>
                      <a:pt x="13895" y="7859"/>
                    </a:lnTo>
                    <a:lnTo>
                      <a:pt x="14348" y="8050"/>
                    </a:lnTo>
                    <a:lnTo>
                      <a:pt x="14741" y="8240"/>
                    </a:lnTo>
                    <a:lnTo>
                      <a:pt x="15455" y="8728"/>
                    </a:lnTo>
                    <a:lnTo>
                      <a:pt x="16062" y="9347"/>
                    </a:lnTo>
                    <a:lnTo>
                      <a:pt x="16562" y="10050"/>
                    </a:lnTo>
                    <a:lnTo>
                      <a:pt x="16753" y="10443"/>
                    </a:lnTo>
                    <a:lnTo>
                      <a:pt x="22266" y="4930"/>
                    </a:lnTo>
                    <a:lnTo>
                      <a:pt x="21825" y="4347"/>
                    </a:lnTo>
                    <a:lnTo>
                      <a:pt x="20825" y="3311"/>
                    </a:lnTo>
                    <a:lnTo>
                      <a:pt x="19730" y="2394"/>
                    </a:lnTo>
                    <a:lnTo>
                      <a:pt x="18539" y="1620"/>
                    </a:lnTo>
                    <a:lnTo>
                      <a:pt x="17277" y="989"/>
                    </a:lnTo>
                    <a:lnTo>
                      <a:pt x="15943" y="513"/>
                    </a:lnTo>
                    <a:lnTo>
                      <a:pt x="14550" y="179"/>
                    </a:lnTo>
                    <a:lnTo>
                      <a:pt x="13133" y="13"/>
                    </a:lnTo>
                    <a:lnTo>
                      <a:pt x="124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 name="Google Shape;113;p9"/>
            <p:cNvGrpSpPr/>
            <p:nvPr/>
          </p:nvGrpSpPr>
          <p:grpSpPr>
            <a:xfrm>
              <a:off x="989660" y="4603434"/>
              <a:ext cx="1190118" cy="210542"/>
              <a:chOff x="989660" y="4603434"/>
              <a:chExt cx="1190118" cy="210542"/>
            </a:xfrm>
          </p:grpSpPr>
          <p:sp>
            <p:nvSpPr>
              <p:cNvPr id="114" name="Google Shape;114;p9"/>
              <p:cNvSpPr/>
              <p:nvPr/>
            </p:nvSpPr>
            <p:spPr>
              <a:xfrm>
                <a:off x="989660" y="4603434"/>
                <a:ext cx="646021" cy="210542"/>
              </a:xfrm>
              <a:custGeom>
                <a:rect b="b" l="l" r="r" t="t"/>
                <a:pathLst>
                  <a:path extrusionOk="0" h="31828" w="97660">
                    <a:moveTo>
                      <a:pt x="90813" y="11848"/>
                    </a:moveTo>
                    <a:lnTo>
                      <a:pt x="91289" y="11919"/>
                    </a:lnTo>
                    <a:lnTo>
                      <a:pt x="91754" y="12038"/>
                    </a:lnTo>
                    <a:lnTo>
                      <a:pt x="92194" y="12217"/>
                    </a:lnTo>
                    <a:lnTo>
                      <a:pt x="92409" y="12336"/>
                    </a:lnTo>
                    <a:lnTo>
                      <a:pt x="92599" y="12443"/>
                    </a:lnTo>
                    <a:lnTo>
                      <a:pt x="92933" y="12705"/>
                    </a:lnTo>
                    <a:lnTo>
                      <a:pt x="93206" y="13015"/>
                    </a:lnTo>
                    <a:lnTo>
                      <a:pt x="93433" y="13372"/>
                    </a:lnTo>
                    <a:lnTo>
                      <a:pt x="93528" y="13562"/>
                    </a:lnTo>
                    <a:lnTo>
                      <a:pt x="86408" y="16491"/>
                    </a:lnTo>
                    <a:lnTo>
                      <a:pt x="86396" y="16015"/>
                    </a:lnTo>
                    <a:lnTo>
                      <a:pt x="86539" y="15098"/>
                    </a:lnTo>
                    <a:lnTo>
                      <a:pt x="86860" y="14229"/>
                    </a:lnTo>
                    <a:lnTo>
                      <a:pt x="87372" y="13455"/>
                    </a:lnTo>
                    <a:lnTo>
                      <a:pt x="87694" y="13110"/>
                    </a:lnTo>
                    <a:lnTo>
                      <a:pt x="87979" y="12824"/>
                    </a:lnTo>
                    <a:lnTo>
                      <a:pt x="88646" y="12372"/>
                    </a:lnTo>
                    <a:lnTo>
                      <a:pt x="89372" y="12050"/>
                    </a:lnTo>
                    <a:lnTo>
                      <a:pt x="90158" y="11872"/>
                    </a:lnTo>
                    <a:lnTo>
                      <a:pt x="90563" y="11848"/>
                    </a:lnTo>
                    <a:close/>
                    <a:moveTo>
                      <a:pt x="32899" y="11907"/>
                    </a:moveTo>
                    <a:lnTo>
                      <a:pt x="33756" y="11931"/>
                    </a:lnTo>
                    <a:lnTo>
                      <a:pt x="34578" y="12110"/>
                    </a:lnTo>
                    <a:lnTo>
                      <a:pt x="35375" y="12443"/>
                    </a:lnTo>
                    <a:lnTo>
                      <a:pt x="36090" y="12943"/>
                    </a:lnTo>
                    <a:lnTo>
                      <a:pt x="36423" y="13265"/>
                    </a:lnTo>
                    <a:lnTo>
                      <a:pt x="36733" y="13646"/>
                    </a:lnTo>
                    <a:lnTo>
                      <a:pt x="37221" y="14467"/>
                    </a:lnTo>
                    <a:lnTo>
                      <a:pt x="37554" y="15348"/>
                    </a:lnTo>
                    <a:lnTo>
                      <a:pt x="37721" y="16265"/>
                    </a:lnTo>
                    <a:lnTo>
                      <a:pt x="37721" y="17194"/>
                    </a:lnTo>
                    <a:lnTo>
                      <a:pt x="37554" y="18111"/>
                    </a:lnTo>
                    <a:lnTo>
                      <a:pt x="37221" y="18992"/>
                    </a:lnTo>
                    <a:lnTo>
                      <a:pt x="36733" y="19801"/>
                    </a:lnTo>
                    <a:lnTo>
                      <a:pt x="36423" y="20182"/>
                    </a:lnTo>
                    <a:lnTo>
                      <a:pt x="36340" y="20266"/>
                    </a:lnTo>
                    <a:lnTo>
                      <a:pt x="36256" y="20349"/>
                    </a:lnTo>
                    <a:lnTo>
                      <a:pt x="35911" y="20647"/>
                    </a:lnTo>
                    <a:lnTo>
                      <a:pt x="35173" y="21099"/>
                    </a:lnTo>
                    <a:lnTo>
                      <a:pt x="34375" y="21397"/>
                    </a:lnTo>
                    <a:lnTo>
                      <a:pt x="33554" y="21540"/>
                    </a:lnTo>
                    <a:lnTo>
                      <a:pt x="32720" y="21516"/>
                    </a:lnTo>
                    <a:lnTo>
                      <a:pt x="31899" y="21326"/>
                    </a:lnTo>
                    <a:lnTo>
                      <a:pt x="31125" y="20992"/>
                    </a:lnTo>
                    <a:lnTo>
                      <a:pt x="30410" y="20492"/>
                    </a:lnTo>
                    <a:lnTo>
                      <a:pt x="30089" y="20182"/>
                    </a:lnTo>
                    <a:lnTo>
                      <a:pt x="30053" y="20182"/>
                    </a:lnTo>
                    <a:lnTo>
                      <a:pt x="29732" y="19801"/>
                    </a:lnTo>
                    <a:lnTo>
                      <a:pt x="29243" y="18980"/>
                    </a:lnTo>
                    <a:lnTo>
                      <a:pt x="28910" y="18099"/>
                    </a:lnTo>
                    <a:lnTo>
                      <a:pt x="28743" y="17182"/>
                    </a:lnTo>
                    <a:lnTo>
                      <a:pt x="28743" y="16253"/>
                    </a:lnTo>
                    <a:lnTo>
                      <a:pt x="28910" y="15336"/>
                    </a:lnTo>
                    <a:lnTo>
                      <a:pt x="29243" y="14455"/>
                    </a:lnTo>
                    <a:lnTo>
                      <a:pt x="29732" y="13634"/>
                    </a:lnTo>
                    <a:lnTo>
                      <a:pt x="30053" y="13265"/>
                    </a:lnTo>
                    <a:lnTo>
                      <a:pt x="30184" y="13134"/>
                    </a:lnTo>
                    <a:lnTo>
                      <a:pt x="30517" y="12824"/>
                    </a:lnTo>
                    <a:lnTo>
                      <a:pt x="31268" y="12360"/>
                    </a:lnTo>
                    <a:lnTo>
                      <a:pt x="32065" y="12050"/>
                    </a:lnTo>
                    <a:lnTo>
                      <a:pt x="32899" y="11907"/>
                    </a:lnTo>
                    <a:close/>
                    <a:moveTo>
                      <a:pt x="50318" y="11907"/>
                    </a:moveTo>
                    <a:lnTo>
                      <a:pt x="51164" y="11931"/>
                    </a:lnTo>
                    <a:lnTo>
                      <a:pt x="51997" y="12110"/>
                    </a:lnTo>
                    <a:lnTo>
                      <a:pt x="52783" y="12443"/>
                    </a:lnTo>
                    <a:lnTo>
                      <a:pt x="53509" y="12943"/>
                    </a:lnTo>
                    <a:lnTo>
                      <a:pt x="53831" y="13265"/>
                    </a:lnTo>
                    <a:lnTo>
                      <a:pt x="54152" y="13646"/>
                    </a:lnTo>
                    <a:lnTo>
                      <a:pt x="54641" y="14467"/>
                    </a:lnTo>
                    <a:lnTo>
                      <a:pt x="54974" y="15348"/>
                    </a:lnTo>
                    <a:lnTo>
                      <a:pt x="55129" y="16265"/>
                    </a:lnTo>
                    <a:lnTo>
                      <a:pt x="55129" y="17194"/>
                    </a:lnTo>
                    <a:lnTo>
                      <a:pt x="54974" y="18111"/>
                    </a:lnTo>
                    <a:lnTo>
                      <a:pt x="54641" y="18992"/>
                    </a:lnTo>
                    <a:lnTo>
                      <a:pt x="54152" y="19801"/>
                    </a:lnTo>
                    <a:lnTo>
                      <a:pt x="53831" y="20182"/>
                    </a:lnTo>
                    <a:lnTo>
                      <a:pt x="53759" y="20266"/>
                    </a:lnTo>
                    <a:lnTo>
                      <a:pt x="53664" y="20349"/>
                    </a:lnTo>
                    <a:lnTo>
                      <a:pt x="53331" y="20647"/>
                    </a:lnTo>
                    <a:lnTo>
                      <a:pt x="52593" y="21099"/>
                    </a:lnTo>
                    <a:lnTo>
                      <a:pt x="51795" y="21397"/>
                    </a:lnTo>
                    <a:lnTo>
                      <a:pt x="50961" y="21540"/>
                    </a:lnTo>
                    <a:lnTo>
                      <a:pt x="50128" y="21516"/>
                    </a:lnTo>
                    <a:lnTo>
                      <a:pt x="49306" y="21326"/>
                    </a:lnTo>
                    <a:lnTo>
                      <a:pt x="48532" y="20992"/>
                    </a:lnTo>
                    <a:lnTo>
                      <a:pt x="47818" y="20492"/>
                    </a:lnTo>
                    <a:lnTo>
                      <a:pt x="47508" y="20182"/>
                    </a:lnTo>
                    <a:lnTo>
                      <a:pt x="47461" y="20182"/>
                    </a:lnTo>
                    <a:lnTo>
                      <a:pt x="47139" y="19801"/>
                    </a:lnTo>
                    <a:lnTo>
                      <a:pt x="46651" y="18980"/>
                    </a:lnTo>
                    <a:lnTo>
                      <a:pt x="46318" y="18099"/>
                    </a:lnTo>
                    <a:lnTo>
                      <a:pt x="46163" y="17182"/>
                    </a:lnTo>
                    <a:lnTo>
                      <a:pt x="46163" y="16253"/>
                    </a:lnTo>
                    <a:lnTo>
                      <a:pt x="46318" y="15336"/>
                    </a:lnTo>
                    <a:lnTo>
                      <a:pt x="46651" y="14455"/>
                    </a:lnTo>
                    <a:lnTo>
                      <a:pt x="47139" y="13634"/>
                    </a:lnTo>
                    <a:lnTo>
                      <a:pt x="47461" y="13265"/>
                    </a:lnTo>
                    <a:lnTo>
                      <a:pt x="47592" y="13134"/>
                    </a:lnTo>
                    <a:lnTo>
                      <a:pt x="47937" y="12824"/>
                    </a:lnTo>
                    <a:lnTo>
                      <a:pt x="48675" y="12360"/>
                    </a:lnTo>
                    <a:lnTo>
                      <a:pt x="49485" y="12050"/>
                    </a:lnTo>
                    <a:lnTo>
                      <a:pt x="50318" y="11907"/>
                    </a:lnTo>
                    <a:close/>
                    <a:moveTo>
                      <a:pt x="68048" y="11907"/>
                    </a:moveTo>
                    <a:lnTo>
                      <a:pt x="68488" y="11919"/>
                    </a:lnTo>
                    <a:lnTo>
                      <a:pt x="69333" y="12098"/>
                    </a:lnTo>
                    <a:lnTo>
                      <a:pt x="70107" y="12455"/>
                    </a:lnTo>
                    <a:lnTo>
                      <a:pt x="70786" y="12967"/>
                    </a:lnTo>
                    <a:lnTo>
                      <a:pt x="71084" y="13289"/>
                    </a:lnTo>
                    <a:lnTo>
                      <a:pt x="71381" y="13658"/>
                    </a:lnTo>
                    <a:lnTo>
                      <a:pt x="71846" y="14479"/>
                    </a:lnTo>
                    <a:lnTo>
                      <a:pt x="72167" y="15360"/>
                    </a:lnTo>
                    <a:lnTo>
                      <a:pt x="72298" y="16289"/>
                    </a:lnTo>
                    <a:lnTo>
                      <a:pt x="72298" y="16765"/>
                    </a:lnTo>
                    <a:lnTo>
                      <a:pt x="72298" y="17230"/>
                    </a:lnTo>
                    <a:lnTo>
                      <a:pt x="72155" y="18146"/>
                    </a:lnTo>
                    <a:lnTo>
                      <a:pt x="71846" y="19016"/>
                    </a:lnTo>
                    <a:lnTo>
                      <a:pt x="71381" y="19813"/>
                    </a:lnTo>
                    <a:lnTo>
                      <a:pt x="71084" y="20182"/>
                    </a:lnTo>
                    <a:lnTo>
                      <a:pt x="70786" y="20504"/>
                    </a:lnTo>
                    <a:lnTo>
                      <a:pt x="70095" y="21028"/>
                    </a:lnTo>
                    <a:lnTo>
                      <a:pt x="69322" y="21373"/>
                    </a:lnTo>
                    <a:lnTo>
                      <a:pt x="68476" y="21552"/>
                    </a:lnTo>
                    <a:lnTo>
                      <a:pt x="68048" y="21552"/>
                    </a:lnTo>
                    <a:lnTo>
                      <a:pt x="67595" y="21540"/>
                    </a:lnTo>
                    <a:lnTo>
                      <a:pt x="66726" y="21361"/>
                    </a:lnTo>
                    <a:lnTo>
                      <a:pt x="65928" y="21016"/>
                    </a:lnTo>
                    <a:lnTo>
                      <a:pt x="65214" y="20504"/>
                    </a:lnTo>
                    <a:lnTo>
                      <a:pt x="64904" y="20182"/>
                    </a:lnTo>
                    <a:lnTo>
                      <a:pt x="64595" y="19825"/>
                    </a:lnTo>
                    <a:lnTo>
                      <a:pt x="64094" y="19028"/>
                    </a:lnTo>
                    <a:lnTo>
                      <a:pt x="63761" y="18158"/>
                    </a:lnTo>
                    <a:lnTo>
                      <a:pt x="63606" y="17230"/>
                    </a:lnTo>
                    <a:lnTo>
                      <a:pt x="63606" y="16765"/>
                    </a:lnTo>
                    <a:lnTo>
                      <a:pt x="63606" y="16277"/>
                    </a:lnTo>
                    <a:lnTo>
                      <a:pt x="63761" y="15348"/>
                    </a:lnTo>
                    <a:lnTo>
                      <a:pt x="64094" y="14455"/>
                    </a:lnTo>
                    <a:lnTo>
                      <a:pt x="64583" y="13658"/>
                    </a:lnTo>
                    <a:lnTo>
                      <a:pt x="64904" y="13289"/>
                    </a:lnTo>
                    <a:lnTo>
                      <a:pt x="65214" y="12967"/>
                    </a:lnTo>
                    <a:lnTo>
                      <a:pt x="65928" y="12455"/>
                    </a:lnTo>
                    <a:lnTo>
                      <a:pt x="66726" y="12098"/>
                    </a:lnTo>
                    <a:lnTo>
                      <a:pt x="67595" y="11919"/>
                    </a:lnTo>
                    <a:lnTo>
                      <a:pt x="68048" y="11907"/>
                    </a:lnTo>
                    <a:close/>
                    <a:moveTo>
                      <a:pt x="77763" y="822"/>
                    </a:moveTo>
                    <a:lnTo>
                      <a:pt x="77763" y="24219"/>
                    </a:lnTo>
                    <a:lnTo>
                      <a:pt x="81264" y="24219"/>
                    </a:lnTo>
                    <a:lnTo>
                      <a:pt x="81264" y="822"/>
                    </a:lnTo>
                    <a:close/>
                    <a:moveTo>
                      <a:pt x="32875" y="8788"/>
                    </a:moveTo>
                    <a:lnTo>
                      <a:pt x="32113" y="8859"/>
                    </a:lnTo>
                    <a:lnTo>
                      <a:pt x="31363" y="9002"/>
                    </a:lnTo>
                    <a:lnTo>
                      <a:pt x="30613" y="9216"/>
                    </a:lnTo>
                    <a:lnTo>
                      <a:pt x="29898" y="9502"/>
                    </a:lnTo>
                    <a:lnTo>
                      <a:pt x="29196" y="9859"/>
                    </a:lnTo>
                    <a:lnTo>
                      <a:pt x="28529" y="10288"/>
                    </a:lnTo>
                    <a:lnTo>
                      <a:pt x="27898" y="10776"/>
                    </a:lnTo>
                    <a:lnTo>
                      <a:pt x="27588" y="11062"/>
                    </a:lnTo>
                    <a:lnTo>
                      <a:pt x="27303" y="11360"/>
                    </a:lnTo>
                    <a:lnTo>
                      <a:pt x="26803" y="11991"/>
                    </a:lnTo>
                    <a:lnTo>
                      <a:pt x="26362" y="12657"/>
                    </a:lnTo>
                    <a:lnTo>
                      <a:pt x="26005" y="13360"/>
                    </a:lnTo>
                    <a:lnTo>
                      <a:pt x="25707" y="14086"/>
                    </a:lnTo>
                    <a:lnTo>
                      <a:pt x="25493" y="14825"/>
                    </a:lnTo>
                    <a:lnTo>
                      <a:pt x="25350" y="15587"/>
                    </a:lnTo>
                    <a:lnTo>
                      <a:pt x="25278" y="16349"/>
                    </a:lnTo>
                    <a:lnTo>
                      <a:pt x="25278" y="17122"/>
                    </a:lnTo>
                    <a:lnTo>
                      <a:pt x="25350" y="17885"/>
                    </a:lnTo>
                    <a:lnTo>
                      <a:pt x="25493" y="18647"/>
                    </a:lnTo>
                    <a:lnTo>
                      <a:pt x="25707" y="19385"/>
                    </a:lnTo>
                    <a:lnTo>
                      <a:pt x="26005" y="20111"/>
                    </a:lnTo>
                    <a:lnTo>
                      <a:pt x="26362" y="20814"/>
                    </a:lnTo>
                    <a:lnTo>
                      <a:pt x="26803" y="21480"/>
                    </a:lnTo>
                    <a:lnTo>
                      <a:pt x="27303" y="22111"/>
                    </a:lnTo>
                    <a:lnTo>
                      <a:pt x="27588" y="22421"/>
                    </a:lnTo>
                    <a:lnTo>
                      <a:pt x="27886" y="22695"/>
                    </a:lnTo>
                    <a:lnTo>
                      <a:pt x="28517" y="23195"/>
                    </a:lnTo>
                    <a:lnTo>
                      <a:pt x="29196" y="23624"/>
                    </a:lnTo>
                    <a:lnTo>
                      <a:pt x="29886" y="23969"/>
                    </a:lnTo>
                    <a:lnTo>
                      <a:pt x="30613" y="24255"/>
                    </a:lnTo>
                    <a:lnTo>
                      <a:pt x="31351" y="24469"/>
                    </a:lnTo>
                    <a:lnTo>
                      <a:pt x="32101" y="24612"/>
                    </a:lnTo>
                    <a:lnTo>
                      <a:pt x="32863" y="24683"/>
                    </a:lnTo>
                    <a:lnTo>
                      <a:pt x="33637" y="24683"/>
                    </a:lnTo>
                    <a:lnTo>
                      <a:pt x="34399" y="24612"/>
                    </a:lnTo>
                    <a:lnTo>
                      <a:pt x="35149" y="24469"/>
                    </a:lnTo>
                    <a:lnTo>
                      <a:pt x="35887" y="24255"/>
                    </a:lnTo>
                    <a:lnTo>
                      <a:pt x="36614" y="23969"/>
                    </a:lnTo>
                    <a:lnTo>
                      <a:pt x="37316" y="23624"/>
                    </a:lnTo>
                    <a:lnTo>
                      <a:pt x="37983" y="23195"/>
                    </a:lnTo>
                    <a:lnTo>
                      <a:pt x="38614" y="22695"/>
                    </a:lnTo>
                    <a:lnTo>
                      <a:pt x="38924" y="22421"/>
                    </a:lnTo>
                    <a:lnTo>
                      <a:pt x="39197" y="22111"/>
                    </a:lnTo>
                    <a:lnTo>
                      <a:pt x="39709" y="21480"/>
                    </a:lnTo>
                    <a:lnTo>
                      <a:pt x="40150" y="20814"/>
                    </a:lnTo>
                    <a:lnTo>
                      <a:pt x="40507" y="20111"/>
                    </a:lnTo>
                    <a:lnTo>
                      <a:pt x="40793" y="19385"/>
                    </a:lnTo>
                    <a:lnTo>
                      <a:pt x="41019" y="18647"/>
                    </a:lnTo>
                    <a:lnTo>
                      <a:pt x="41162" y="17885"/>
                    </a:lnTo>
                    <a:lnTo>
                      <a:pt x="41234" y="17122"/>
                    </a:lnTo>
                    <a:lnTo>
                      <a:pt x="41234" y="16349"/>
                    </a:lnTo>
                    <a:lnTo>
                      <a:pt x="41162" y="15587"/>
                    </a:lnTo>
                    <a:lnTo>
                      <a:pt x="41019" y="14825"/>
                    </a:lnTo>
                    <a:lnTo>
                      <a:pt x="40793" y="14086"/>
                    </a:lnTo>
                    <a:lnTo>
                      <a:pt x="40507" y="13360"/>
                    </a:lnTo>
                    <a:lnTo>
                      <a:pt x="40150" y="12657"/>
                    </a:lnTo>
                    <a:lnTo>
                      <a:pt x="39709" y="11991"/>
                    </a:lnTo>
                    <a:lnTo>
                      <a:pt x="39197" y="11360"/>
                    </a:lnTo>
                    <a:lnTo>
                      <a:pt x="38924" y="11062"/>
                    </a:lnTo>
                    <a:lnTo>
                      <a:pt x="38614" y="10776"/>
                    </a:lnTo>
                    <a:lnTo>
                      <a:pt x="37983" y="10288"/>
                    </a:lnTo>
                    <a:lnTo>
                      <a:pt x="37316" y="9859"/>
                    </a:lnTo>
                    <a:lnTo>
                      <a:pt x="36626" y="9502"/>
                    </a:lnTo>
                    <a:lnTo>
                      <a:pt x="35899" y="9216"/>
                    </a:lnTo>
                    <a:lnTo>
                      <a:pt x="35161" y="9002"/>
                    </a:lnTo>
                    <a:lnTo>
                      <a:pt x="34411" y="8859"/>
                    </a:lnTo>
                    <a:lnTo>
                      <a:pt x="33637" y="8788"/>
                    </a:lnTo>
                    <a:close/>
                    <a:moveTo>
                      <a:pt x="50306" y="8788"/>
                    </a:moveTo>
                    <a:lnTo>
                      <a:pt x="49544" y="8859"/>
                    </a:lnTo>
                    <a:lnTo>
                      <a:pt x="48782" y="9002"/>
                    </a:lnTo>
                    <a:lnTo>
                      <a:pt x="48044" y="9216"/>
                    </a:lnTo>
                    <a:lnTo>
                      <a:pt x="47318" y="9502"/>
                    </a:lnTo>
                    <a:lnTo>
                      <a:pt x="46627" y="9859"/>
                    </a:lnTo>
                    <a:lnTo>
                      <a:pt x="45960" y="10288"/>
                    </a:lnTo>
                    <a:lnTo>
                      <a:pt x="45318" y="10776"/>
                    </a:lnTo>
                    <a:lnTo>
                      <a:pt x="45020" y="11062"/>
                    </a:lnTo>
                    <a:lnTo>
                      <a:pt x="44734" y="11360"/>
                    </a:lnTo>
                    <a:lnTo>
                      <a:pt x="44222" y="11991"/>
                    </a:lnTo>
                    <a:lnTo>
                      <a:pt x="43793" y="12657"/>
                    </a:lnTo>
                    <a:lnTo>
                      <a:pt x="43424" y="13360"/>
                    </a:lnTo>
                    <a:lnTo>
                      <a:pt x="43139" y="14086"/>
                    </a:lnTo>
                    <a:lnTo>
                      <a:pt x="42924" y="14825"/>
                    </a:lnTo>
                    <a:lnTo>
                      <a:pt x="42781" y="15587"/>
                    </a:lnTo>
                    <a:lnTo>
                      <a:pt x="42710" y="16349"/>
                    </a:lnTo>
                    <a:lnTo>
                      <a:pt x="42710" y="17122"/>
                    </a:lnTo>
                    <a:lnTo>
                      <a:pt x="42781" y="17885"/>
                    </a:lnTo>
                    <a:lnTo>
                      <a:pt x="42924" y="18647"/>
                    </a:lnTo>
                    <a:lnTo>
                      <a:pt x="43139" y="19385"/>
                    </a:lnTo>
                    <a:lnTo>
                      <a:pt x="43424" y="20111"/>
                    </a:lnTo>
                    <a:lnTo>
                      <a:pt x="43793" y="20814"/>
                    </a:lnTo>
                    <a:lnTo>
                      <a:pt x="44222" y="21480"/>
                    </a:lnTo>
                    <a:lnTo>
                      <a:pt x="44734" y="22111"/>
                    </a:lnTo>
                    <a:lnTo>
                      <a:pt x="45020" y="22421"/>
                    </a:lnTo>
                    <a:lnTo>
                      <a:pt x="45318" y="22695"/>
                    </a:lnTo>
                    <a:lnTo>
                      <a:pt x="45949" y="23195"/>
                    </a:lnTo>
                    <a:lnTo>
                      <a:pt x="46615" y="23624"/>
                    </a:lnTo>
                    <a:lnTo>
                      <a:pt x="47318" y="23969"/>
                    </a:lnTo>
                    <a:lnTo>
                      <a:pt x="48032" y="24255"/>
                    </a:lnTo>
                    <a:lnTo>
                      <a:pt x="48782" y="24469"/>
                    </a:lnTo>
                    <a:lnTo>
                      <a:pt x="49533" y="24612"/>
                    </a:lnTo>
                    <a:lnTo>
                      <a:pt x="50295" y="24683"/>
                    </a:lnTo>
                    <a:lnTo>
                      <a:pt x="51057" y="24683"/>
                    </a:lnTo>
                    <a:lnTo>
                      <a:pt x="51819" y="24612"/>
                    </a:lnTo>
                    <a:lnTo>
                      <a:pt x="52581" y="24469"/>
                    </a:lnTo>
                    <a:lnTo>
                      <a:pt x="53319" y="24255"/>
                    </a:lnTo>
                    <a:lnTo>
                      <a:pt x="54045" y="23969"/>
                    </a:lnTo>
                    <a:lnTo>
                      <a:pt x="54736" y="23624"/>
                    </a:lnTo>
                    <a:lnTo>
                      <a:pt x="55414" y="23195"/>
                    </a:lnTo>
                    <a:lnTo>
                      <a:pt x="56046" y="22695"/>
                    </a:lnTo>
                    <a:lnTo>
                      <a:pt x="56343" y="22421"/>
                    </a:lnTo>
                    <a:lnTo>
                      <a:pt x="56629" y="22111"/>
                    </a:lnTo>
                    <a:lnTo>
                      <a:pt x="57129" y="21480"/>
                    </a:lnTo>
                    <a:lnTo>
                      <a:pt x="57570" y="20814"/>
                    </a:lnTo>
                    <a:lnTo>
                      <a:pt x="57927" y="20111"/>
                    </a:lnTo>
                    <a:lnTo>
                      <a:pt x="58213" y="19385"/>
                    </a:lnTo>
                    <a:lnTo>
                      <a:pt x="58439" y="18647"/>
                    </a:lnTo>
                    <a:lnTo>
                      <a:pt x="58582" y="17885"/>
                    </a:lnTo>
                    <a:lnTo>
                      <a:pt x="58653" y="17111"/>
                    </a:lnTo>
                    <a:lnTo>
                      <a:pt x="58653" y="16349"/>
                    </a:lnTo>
                    <a:lnTo>
                      <a:pt x="58582" y="15575"/>
                    </a:lnTo>
                    <a:lnTo>
                      <a:pt x="58439" y="14825"/>
                    </a:lnTo>
                    <a:lnTo>
                      <a:pt x="58213" y="14074"/>
                    </a:lnTo>
                    <a:lnTo>
                      <a:pt x="57927" y="13360"/>
                    </a:lnTo>
                    <a:lnTo>
                      <a:pt x="57570" y="12657"/>
                    </a:lnTo>
                    <a:lnTo>
                      <a:pt x="57129" y="11991"/>
                    </a:lnTo>
                    <a:lnTo>
                      <a:pt x="56629" y="11360"/>
                    </a:lnTo>
                    <a:lnTo>
                      <a:pt x="56343" y="11062"/>
                    </a:lnTo>
                    <a:lnTo>
                      <a:pt x="56046" y="10776"/>
                    </a:lnTo>
                    <a:lnTo>
                      <a:pt x="55414" y="10288"/>
                    </a:lnTo>
                    <a:lnTo>
                      <a:pt x="54748" y="9859"/>
                    </a:lnTo>
                    <a:lnTo>
                      <a:pt x="54045" y="9502"/>
                    </a:lnTo>
                    <a:lnTo>
                      <a:pt x="53331" y="9216"/>
                    </a:lnTo>
                    <a:lnTo>
                      <a:pt x="52593" y="9002"/>
                    </a:lnTo>
                    <a:lnTo>
                      <a:pt x="51831" y="8859"/>
                    </a:lnTo>
                    <a:lnTo>
                      <a:pt x="51068" y="8788"/>
                    </a:lnTo>
                    <a:close/>
                    <a:moveTo>
                      <a:pt x="11907" y="1"/>
                    </a:moveTo>
                    <a:lnTo>
                      <a:pt x="10681" y="108"/>
                    </a:lnTo>
                    <a:lnTo>
                      <a:pt x="9490" y="346"/>
                    </a:lnTo>
                    <a:lnTo>
                      <a:pt x="8311" y="691"/>
                    </a:lnTo>
                    <a:lnTo>
                      <a:pt x="7192" y="1156"/>
                    </a:lnTo>
                    <a:lnTo>
                      <a:pt x="6109" y="1727"/>
                    </a:lnTo>
                    <a:lnTo>
                      <a:pt x="5097" y="2406"/>
                    </a:lnTo>
                    <a:lnTo>
                      <a:pt x="4144" y="3192"/>
                    </a:lnTo>
                    <a:lnTo>
                      <a:pt x="3703" y="3632"/>
                    </a:lnTo>
                    <a:lnTo>
                      <a:pt x="3394" y="3942"/>
                    </a:lnTo>
                    <a:lnTo>
                      <a:pt x="2965" y="4406"/>
                    </a:lnTo>
                    <a:lnTo>
                      <a:pt x="2203" y="5371"/>
                    </a:lnTo>
                    <a:lnTo>
                      <a:pt x="1560" y="6383"/>
                    </a:lnTo>
                    <a:lnTo>
                      <a:pt x="1024" y="7454"/>
                    </a:lnTo>
                    <a:lnTo>
                      <a:pt x="608" y="8550"/>
                    </a:lnTo>
                    <a:lnTo>
                      <a:pt x="286" y="9681"/>
                    </a:lnTo>
                    <a:lnTo>
                      <a:pt x="96" y="10836"/>
                    </a:lnTo>
                    <a:lnTo>
                      <a:pt x="0" y="11991"/>
                    </a:lnTo>
                    <a:lnTo>
                      <a:pt x="24" y="13146"/>
                    </a:lnTo>
                    <a:lnTo>
                      <a:pt x="155" y="14301"/>
                    </a:lnTo>
                    <a:lnTo>
                      <a:pt x="393" y="15444"/>
                    </a:lnTo>
                    <a:lnTo>
                      <a:pt x="751" y="16563"/>
                    </a:lnTo>
                    <a:lnTo>
                      <a:pt x="1215" y="17646"/>
                    </a:lnTo>
                    <a:lnTo>
                      <a:pt x="1786" y="18682"/>
                    </a:lnTo>
                    <a:lnTo>
                      <a:pt x="2465" y="19682"/>
                    </a:lnTo>
                    <a:lnTo>
                      <a:pt x="3263" y="20623"/>
                    </a:lnTo>
                    <a:lnTo>
                      <a:pt x="3703" y="21064"/>
                    </a:lnTo>
                    <a:lnTo>
                      <a:pt x="4144" y="21492"/>
                    </a:lnTo>
                    <a:lnTo>
                      <a:pt x="5097" y="22278"/>
                    </a:lnTo>
                    <a:lnTo>
                      <a:pt x="6109" y="22969"/>
                    </a:lnTo>
                    <a:lnTo>
                      <a:pt x="7180" y="23540"/>
                    </a:lnTo>
                    <a:lnTo>
                      <a:pt x="8311" y="24005"/>
                    </a:lnTo>
                    <a:lnTo>
                      <a:pt x="9478" y="24350"/>
                    </a:lnTo>
                    <a:lnTo>
                      <a:pt x="10681" y="24576"/>
                    </a:lnTo>
                    <a:lnTo>
                      <a:pt x="11907" y="24695"/>
                    </a:lnTo>
                    <a:lnTo>
                      <a:pt x="12526" y="24695"/>
                    </a:lnTo>
                    <a:lnTo>
                      <a:pt x="13181" y="24683"/>
                    </a:lnTo>
                    <a:lnTo>
                      <a:pt x="14443" y="24576"/>
                    </a:lnTo>
                    <a:lnTo>
                      <a:pt x="15646" y="24362"/>
                    </a:lnTo>
                    <a:lnTo>
                      <a:pt x="16789" y="24028"/>
                    </a:lnTo>
                    <a:lnTo>
                      <a:pt x="17861" y="23588"/>
                    </a:lnTo>
                    <a:lnTo>
                      <a:pt x="18885" y="23040"/>
                    </a:lnTo>
                    <a:lnTo>
                      <a:pt x="19837" y="22385"/>
                    </a:lnTo>
                    <a:lnTo>
                      <a:pt x="20742" y="21623"/>
                    </a:lnTo>
                    <a:lnTo>
                      <a:pt x="21159" y="21195"/>
                    </a:lnTo>
                    <a:lnTo>
                      <a:pt x="21516" y="20825"/>
                    </a:lnTo>
                    <a:lnTo>
                      <a:pt x="22147" y="20028"/>
                    </a:lnTo>
                    <a:lnTo>
                      <a:pt x="22695" y="19170"/>
                    </a:lnTo>
                    <a:lnTo>
                      <a:pt x="23147" y="18242"/>
                    </a:lnTo>
                    <a:lnTo>
                      <a:pt x="23516" y="17253"/>
                    </a:lnTo>
                    <a:lnTo>
                      <a:pt x="23790" y="16206"/>
                    </a:lnTo>
                    <a:lnTo>
                      <a:pt x="23969" y="15086"/>
                    </a:lnTo>
                    <a:lnTo>
                      <a:pt x="24052" y="13908"/>
                    </a:lnTo>
                    <a:lnTo>
                      <a:pt x="24064" y="13289"/>
                    </a:lnTo>
                    <a:lnTo>
                      <a:pt x="24064" y="12753"/>
                    </a:lnTo>
                    <a:lnTo>
                      <a:pt x="23981" y="11705"/>
                    </a:lnTo>
                    <a:lnTo>
                      <a:pt x="23885" y="11181"/>
                    </a:lnTo>
                    <a:lnTo>
                      <a:pt x="12526" y="11181"/>
                    </a:lnTo>
                    <a:lnTo>
                      <a:pt x="12526" y="14574"/>
                    </a:lnTo>
                    <a:lnTo>
                      <a:pt x="20599" y="14574"/>
                    </a:lnTo>
                    <a:lnTo>
                      <a:pt x="20480" y="15265"/>
                    </a:lnTo>
                    <a:lnTo>
                      <a:pt x="20159" y="16491"/>
                    </a:lnTo>
                    <a:lnTo>
                      <a:pt x="19694" y="17563"/>
                    </a:lnTo>
                    <a:lnTo>
                      <a:pt x="19099" y="18456"/>
                    </a:lnTo>
                    <a:lnTo>
                      <a:pt x="18754" y="18825"/>
                    </a:lnTo>
                    <a:lnTo>
                      <a:pt x="18420" y="19135"/>
                    </a:lnTo>
                    <a:lnTo>
                      <a:pt x="17706" y="19682"/>
                    </a:lnTo>
                    <a:lnTo>
                      <a:pt x="16968" y="20147"/>
                    </a:lnTo>
                    <a:lnTo>
                      <a:pt x="16194" y="20540"/>
                    </a:lnTo>
                    <a:lnTo>
                      <a:pt x="15384" y="20849"/>
                    </a:lnTo>
                    <a:lnTo>
                      <a:pt x="14562" y="21075"/>
                    </a:lnTo>
                    <a:lnTo>
                      <a:pt x="13729" y="21230"/>
                    </a:lnTo>
                    <a:lnTo>
                      <a:pt x="12884" y="21302"/>
                    </a:lnTo>
                    <a:lnTo>
                      <a:pt x="12038" y="21290"/>
                    </a:lnTo>
                    <a:lnTo>
                      <a:pt x="11193" y="21195"/>
                    </a:lnTo>
                    <a:lnTo>
                      <a:pt x="10359" y="21028"/>
                    </a:lnTo>
                    <a:lnTo>
                      <a:pt x="9538" y="20778"/>
                    </a:lnTo>
                    <a:lnTo>
                      <a:pt x="8752" y="20456"/>
                    </a:lnTo>
                    <a:lnTo>
                      <a:pt x="7978" y="20052"/>
                    </a:lnTo>
                    <a:lnTo>
                      <a:pt x="7252" y="19563"/>
                    </a:lnTo>
                    <a:lnTo>
                      <a:pt x="6561" y="18992"/>
                    </a:lnTo>
                    <a:lnTo>
                      <a:pt x="6240" y="18682"/>
                    </a:lnTo>
                    <a:lnTo>
                      <a:pt x="5918" y="18349"/>
                    </a:lnTo>
                    <a:lnTo>
                      <a:pt x="5358" y="17634"/>
                    </a:lnTo>
                    <a:lnTo>
                      <a:pt x="4870" y="16884"/>
                    </a:lnTo>
                    <a:lnTo>
                      <a:pt x="4465" y="16099"/>
                    </a:lnTo>
                    <a:lnTo>
                      <a:pt x="4144" y="15289"/>
                    </a:lnTo>
                    <a:lnTo>
                      <a:pt x="3906" y="14455"/>
                    </a:lnTo>
                    <a:lnTo>
                      <a:pt x="3739" y="13610"/>
                    </a:lnTo>
                    <a:lnTo>
                      <a:pt x="3668" y="12753"/>
                    </a:lnTo>
                    <a:lnTo>
                      <a:pt x="3668" y="11895"/>
                    </a:lnTo>
                    <a:lnTo>
                      <a:pt x="3739" y="11038"/>
                    </a:lnTo>
                    <a:lnTo>
                      <a:pt x="3906" y="10193"/>
                    </a:lnTo>
                    <a:lnTo>
                      <a:pt x="4144" y="9359"/>
                    </a:lnTo>
                    <a:lnTo>
                      <a:pt x="4465" y="8550"/>
                    </a:lnTo>
                    <a:lnTo>
                      <a:pt x="4870" y="7764"/>
                    </a:lnTo>
                    <a:lnTo>
                      <a:pt x="5358" y="7014"/>
                    </a:lnTo>
                    <a:lnTo>
                      <a:pt x="5918" y="6299"/>
                    </a:lnTo>
                    <a:lnTo>
                      <a:pt x="6240" y="5966"/>
                    </a:lnTo>
                    <a:lnTo>
                      <a:pt x="6549" y="5656"/>
                    </a:lnTo>
                    <a:lnTo>
                      <a:pt x="7216" y="5085"/>
                    </a:lnTo>
                    <a:lnTo>
                      <a:pt x="7942" y="4585"/>
                    </a:lnTo>
                    <a:lnTo>
                      <a:pt x="8704" y="4180"/>
                    </a:lnTo>
                    <a:lnTo>
                      <a:pt x="9514" y="3835"/>
                    </a:lnTo>
                    <a:lnTo>
                      <a:pt x="10347" y="3585"/>
                    </a:lnTo>
                    <a:lnTo>
                      <a:pt x="11205" y="3430"/>
                    </a:lnTo>
                    <a:lnTo>
                      <a:pt x="12086" y="3347"/>
                    </a:lnTo>
                    <a:lnTo>
                      <a:pt x="12955" y="3347"/>
                    </a:lnTo>
                    <a:lnTo>
                      <a:pt x="13800" y="3418"/>
                    </a:lnTo>
                    <a:lnTo>
                      <a:pt x="14622" y="3573"/>
                    </a:lnTo>
                    <a:lnTo>
                      <a:pt x="15432" y="3811"/>
                    </a:lnTo>
                    <a:lnTo>
                      <a:pt x="16206" y="4120"/>
                    </a:lnTo>
                    <a:lnTo>
                      <a:pt x="16944" y="4501"/>
                    </a:lnTo>
                    <a:lnTo>
                      <a:pt x="17646" y="4966"/>
                    </a:lnTo>
                    <a:lnTo>
                      <a:pt x="18313" y="5490"/>
                    </a:lnTo>
                    <a:lnTo>
                      <a:pt x="18623" y="5775"/>
                    </a:lnTo>
                    <a:lnTo>
                      <a:pt x="21004" y="3394"/>
                    </a:lnTo>
                    <a:lnTo>
                      <a:pt x="20563" y="2989"/>
                    </a:lnTo>
                    <a:lnTo>
                      <a:pt x="19647" y="2251"/>
                    </a:lnTo>
                    <a:lnTo>
                      <a:pt x="18670" y="1608"/>
                    </a:lnTo>
                    <a:lnTo>
                      <a:pt x="17634" y="1072"/>
                    </a:lnTo>
                    <a:lnTo>
                      <a:pt x="16551" y="644"/>
                    </a:lnTo>
                    <a:lnTo>
                      <a:pt x="15432" y="322"/>
                    </a:lnTo>
                    <a:lnTo>
                      <a:pt x="14289" y="108"/>
                    </a:lnTo>
                    <a:lnTo>
                      <a:pt x="13122" y="1"/>
                    </a:lnTo>
                    <a:close/>
                    <a:moveTo>
                      <a:pt x="90111" y="8752"/>
                    </a:moveTo>
                    <a:lnTo>
                      <a:pt x="89372" y="8824"/>
                    </a:lnTo>
                    <a:lnTo>
                      <a:pt x="88646" y="8955"/>
                    </a:lnTo>
                    <a:lnTo>
                      <a:pt x="87932" y="9169"/>
                    </a:lnTo>
                    <a:lnTo>
                      <a:pt x="87253" y="9455"/>
                    </a:lnTo>
                    <a:lnTo>
                      <a:pt x="86598" y="9812"/>
                    </a:lnTo>
                    <a:lnTo>
                      <a:pt x="85991" y="10229"/>
                    </a:lnTo>
                    <a:lnTo>
                      <a:pt x="85419" y="10717"/>
                    </a:lnTo>
                    <a:lnTo>
                      <a:pt x="85157" y="10979"/>
                    </a:lnTo>
                    <a:lnTo>
                      <a:pt x="84884" y="11276"/>
                    </a:lnTo>
                    <a:lnTo>
                      <a:pt x="84407" y="11895"/>
                    </a:lnTo>
                    <a:lnTo>
                      <a:pt x="83979" y="12562"/>
                    </a:lnTo>
                    <a:lnTo>
                      <a:pt x="83633" y="13265"/>
                    </a:lnTo>
                    <a:lnTo>
                      <a:pt x="83348" y="13991"/>
                    </a:lnTo>
                    <a:lnTo>
                      <a:pt x="83145" y="14753"/>
                    </a:lnTo>
                    <a:lnTo>
                      <a:pt x="83014" y="15527"/>
                    </a:lnTo>
                    <a:lnTo>
                      <a:pt x="82967" y="16313"/>
                    </a:lnTo>
                    <a:lnTo>
                      <a:pt x="82979" y="16718"/>
                    </a:lnTo>
                    <a:lnTo>
                      <a:pt x="82967" y="17111"/>
                    </a:lnTo>
                    <a:lnTo>
                      <a:pt x="83038" y="17896"/>
                    </a:lnTo>
                    <a:lnTo>
                      <a:pt x="83169" y="18670"/>
                    </a:lnTo>
                    <a:lnTo>
                      <a:pt x="83383" y="19420"/>
                    </a:lnTo>
                    <a:lnTo>
                      <a:pt x="83669" y="20147"/>
                    </a:lnTo>
                    <a:lnTo>
                      <a:pt x="84026" y="20837"/>
                    </a:lnTo>
                    <a:lnTo>
                      <a:pt x="84467" y="21492"/>
                    </a:lnTo>
                    <a:lnTo>
                      <a:pt x="84955" y="22099"/>
                    </a:lnTo>
                    <a:lnTo>
                      <a:pt x="85241" y="22385"/>
                    </a:lnTo>
                    <a:lnTo>
                      <a:pt x="85515" y="22659"/>
                    </a:lnTo>
                    <a:lnTo>
                      <a:pt x="86122" y="23171"/>
                    </a:lnTo>
                    <a:lnTo>
                      <a:pt x="86765" y="23600"/>
                    </a:lnTo>
                    <a:lnTo>
                      <a:pt x="87444" y="23969"/>
                    </a:lnTo>
                    <a:lnTo>
                      <a:pt x="88158" y="24266"/>
                    </a:lnTo>
                    <a:lnTo>
                      <a:pt x="88908" y="24481"/>
                    </a:lnTo>
                    <a:lnTo>
                      <a:pt x="89670" y="24624"/>
                    </a:lnTo>
                    <a:lnTo>
                      <a:pt x="90456" y="24695"/>
                    </a:lnTo>
                    <a:lnTo>
                      <a:pt x="91385" y="24695"/>
                    </a:lnTo>
                    <a:lnTo>
                      <a:pt x="92444" y="24564"/>
                    </a:lnTo>
                    <a:lnTo>
                      <a:pt x="93468" y="24290"/>
                    </a:lnTo>
                    <a:lnTo>
                      <a:pt x="94445" y="23862"/>
                    </a:lnTo>
                    <a:lnTo>
                      <a:pt x="94909" y="23588"/>
                    </a:lnTo>
                    <a:lnTo>
                      <a:pt x="95278" y="23350"/>
                    </a:lnTo>
                    <a:lnTo>
                      <a:pt x="95981" y="22802"/>
                    </a:lnTo>
                    <a:lnTo>
                      <a:pt x="96624" y="22195"/>
                    </a:lnTo>
                    <a:lnTo>
                      <a:pt x="97207" y="21528"/>
                    </a:lnTo>
                    <a:lnTo>
                      <a:pt x="97469" y="21171"/>
                    </a:lnTo>
                    <a:lnTo>
                      <a:pt x="94766" y="19349"/>
                    </a:lnTo>
                    <a:lnTo>
                      <a:pt x="94600" y="19599"/>
                    </a:lnTo>
                    <a:lnTo>
                      <a:pt x="94242" y="20052"/>
                    </a:lnTo>
                    <a:lnTo>
                      <a:pt x="93814" y="20456"/>
                    </a:lnTo>
                    <a:lnTo>
                      <a:pt x="93361" y="20802"/>
                    </a:lnTo>
                    <a:lnTo>
                      <a:pt x="92849" y="21087"/>
                    </a:lnTo>
                    <a:lnTo>
                      <a:pt x="92313" y="21302"/>
                    </a:lnTo>
                    <a:lnTo>
                      <a:pt x="91754" y="21457"/>
                    </a:lnTo>
                    <a:lnTo>
                      <a:pt x="91170" y="21528"/>
                    </a:lnTo>
                    <a:lnTo>
                      <a:pt x="90873" y="21540"/>
                    </a:lnTo>
                    <a:lnTo>
                      <a:pt x="90563" y="21540"/>
                    </a:lnTo>
                    <a:lnTo>
                      <a:pt x="89956" y="21468"/>
                    </a:lnTo>
                    <a:lnTo>
                      <a:pt x="89372" y="21314"/>
                    </a:lnTo>
                    <a:lnTo>
                      <a:pt x="88825" y="21064"/>
                    </a:lnTo>
                    <a:lnTo>
                      <a:pt x="88313" y="20754"/>
                    </a:lnTo>
                    <a:lnTo>
                      <a:pt x="87860" y="20361"/>
                    </a:lnTo>
                    <a:lnTo>
                      <a:pt x="87467" y="19909"/>
                    </a:lnTo>
                    <a:lnTo>
                      <a:pt x="87134" y="19397"/>
                    </a:lnTo>
                    <a:lnTo>
                      <a:pt x="87003" y="19111"/>
                    </a:lnTo>
                    <a:lnTo>
                      <a:pt x="97660" y="14705"/>
                    </a:lnTo>
                    <a:lnTo>
                      <a:pt x="97302" y="13801"/>
                    </a:lnTo>
                    <a:lnTo>
                      <a:pt x="97136" y="13396"/>
                    </a:lnTo>
                    <a:lnTo>
                      <a:pt x="96743" y="12610"/>
                    </a:lnTo>
                    <a:lnTo>
                      <a:pt x="96517" y="12241"/>
                    </a:lnTo>
                    <a:lnTo>
                      <a:pt x="96231" y="11800"/>
                    </a:lnTo>
                    <a:lnTo>
                      <a:pt x="95588" y="11002"/>
                    </a:lnTo>
                    <a:lnTo>
                      <a:pt x="95219" y="10621"/>
                    </a:lnTo>
                    <a:lnTo>
                      <a:pt x="94992" y="10419"/>
                    </a:lnTo>
                    <a:lnTo>
                      <a:pt x="94516" y="10026"/>
                    </a:lnTo>
                    <a:lnTo>
                      <a:pt x="93992" y="9681"/>
                    </a:lnTo>
                    <a:lnTo>
                      <a:pt x="93456" y="9395"/>
                    </a:lnTo>
                    <a:lnTo>
                      <a:pt x="93171" y="9276"/>
                    </a:lnTo>
                    <a:lnTo>
                      <a:pt x="92849" y="9145"/>
                    </a:lnTo>
                    <a:lnTo>
                      <a:pt x="92194" y="8955"/>
                    </a:lnTo>
                    <a:lnTo>
                      <a:pt x="91516" y="8812"/>
                    </a:lnTo>
                    <a:lnTo>
                      <a:pt x="90837" y="8752"/>
                    </a:lnTo>
                    <a:close/>
                    <a:moveTo>
                      <a:pt x="67750" y="8764"/>
                    </a:moveTo>
                    <a:lnTo>
                      <a:pt x="67369" y="8776"/>
                    </a:lnTo>
                    <a:lnTo>
                      <a:pt x="66619" y="8847"/>
                    </a:lnTo>
                    <a:lnTo>
                      <a:pt x="65892" y="9002"/>
                    </a:lnTo>
                    <a:lnTo>
                      <a:pt x="65178" y="9228"/>
                    </a:lnTo>
                    <a:lnTo>
                      <a:pt x="64499" y="9538"/>
                    </a:lnTo>
                    <a:lnTo>
                      <a:pt x="63856" y="9895"/>
                    </a:lnTo>
                    <a:lnTo>
                      <a:pt x="63249" y="10336"/>
                    </a:lnTo>
                    <a:lnTo>
                      <a:pt x="62678" y="10824"/>
                    </a:lnTo>
                    <a:lnTo>
                      <a:pt x="62416" y="11098"/>
                    </a:lnTo>
                    <a:lnTo>
                      <a:pt x="62142" y="11395"/>
                    </a:lnTo>
                    <a:lnTo>
                      <a:pt x="61642" y="12003"/>
                    </a:lnTo>
                    <a:lnTo>
                      <a:pt x="61213" y="12657"/>
                    </a:lnTo>
                    <a:lnTo>
                      <a:pt x="60844" y="13348"/>
                    </a:lnTo>
                    <a:lnTo>
                      <a:pt x="60546" y="14062"/>
                    </a:lnTo>
                    <a:lnTo>
                      <a:pt x="60332" y="14813"/>
                    </a:lnTo>
                    <a:lnTo>
                      <a:pt x="60189" y="15587"/>
                    </a:lnTo>
                    <a:lnTo>
                      <a:pt x="60130" y="16360"/>
                    </a:lnTo>
                    <a:lnTo>
                      <a:pt x="60130" y="16753"/>
                    </a:lnTo>
                    <a:lnTo>
                      <a:pt x="60130" y="17158"/>
                    </a:lnTo>
                    <a:lnTo>
                      <a:pt x="60189" y="17932"/>
                    </a:lnTo>
                    <a:lnTo>
                      <a:pt x="60344" y="18706"/>
                    </a:lnTo>
                    <a:lnTo>
                      <a:pt x="60558" y="19444"/>
                    </a:lnTo>
                    <a:lnTo>
                      <a:pt x="60844" y="20159"/>
                    </a:lnTo>
                    <a:lnTo>
                      <a:pt x="61213" y="20849"/>
                    </a:lnTo>
                    <a:lnTo>
                      <a:pt x="61642" y="21492"/>
                    </a:lnTo>
                    <a:lnTo>
                      <a:pt x="62142" y="22088"/>
                    </a:lnTo>
                    <a:lnTo>
                      <a:pt x="62416" y="22373"/>
                    </a:lnTo>
                    <a:lnTo>
                      <a:pt x="62678" y="22647"/>
                    </a:lnTo>
                    <a:lnTo>
                      <a:pt x="63249" y="23135"/>
                    </a:lnTo>
                    <a:lnTo>
                      <a:pt x="63856" y="23576"/>
                    </a:lnTo>
                    <a:lnTo>
                      <a:pt x="64511" y="23933"/>
                    </a:lnTo>
                    <a:lnTo>
                      <a:pt x="65190" y="24231"/>
                    </a:lnTo>
                    <a:lnTo>
                      <a:pt x="65892" y="24457"/>
                    </a:lnTo>
                    <a:lnTo>
                      <a:pt x="66619" y="24612"/>
                    </a:lnTo>
                    <a:lnTo>
                      <a:pt x="67369" y="24683"/>
                    </a:lnTo>
                    <a:lnTo>
                      <a:pt x="67750" y="24695"/>
                    </a:lnTo>
                    <a:lnTo>
                      <a:pt x="68083" y="24683"/>
                    </a:lnTo>
                    <a:lnTo>
                      <a:pt x="68714" y="24636"/>
                    </a:lnTo>
                    <a:lnTo>
                      <a:pt x="69322" y="24517"/>
                    </a:lnTo>
                    <a:lnTo>
                      <a:pt x="69881" y="24350"/>
                    </a:lnTo>
                    <a:lnTo>
                      <a:pt x="70405" y="24124"/>
                    </a:lnTo>
                    <a:lnTo>
                      <a:pt x="70893" y="23838"/>
                    </a:lnTo>
                    <a:lnTo>
                      <a:pt x="71334" y="23493"/>
                    </a:lnTo>
                    <a:lnTo>
                      <a:pt x="71739" y="23100"/>
                    </a:lnTo>
                    <a:lnTo>
                      <a:pt x="71929" y="22873"/>
                    </a:lnTo>
                    <a:lnTo>
                      <a:pt x="72048" y="22873"/>
                    </a:lnTo>
                    <a:lnTo>
                      <a:pt x="72048" y="24016"/>
                    </a:lnTo>
                    <a:lnTo>
                      <a:pt x="72036" y="24576"/>
                    </a:lnTo>
                    <a:lnTo>
                      <a:pt x="71893" y="25576"/>
                    </a:lnTo>
                    <a:lnTo>
                      <a:pt x="71620" y="26445"/>
                    </a:lnTo>
                    <a:lnTo>
                      <a:pt x="71191" y="27172"/>
                    </a:lnTo>
                    <a:lnTo>
                      <a:pt x="70917" y="27493"/>
                    </a:lnTo>
                    <a:lnTo>
                      <a:pt x="70596" y="27791"/>
                    </a:lnTo>
                    <a:lnTo>
                      <a:pt x="69881" y="28255"/>
                    </a:lnTo>
                    <a:lnTo>
                      <a:pt x="69083" y="28565"/>
                    </a:lnTo>
                    <a:lnTo>
                      <a:pt x="68238" y="28708"/>
                    </a:lnTo>
                    <a:lnTo>
                      <a:pt x="67809" y="28696"/>
                    </a:lnTo>
                    <a:lnTo>
                      <a:pt x="67464" y="28696"/>
                    </a:lnTo>
                    <a:lnTo>
                      <a:pt x="66809" y="28589"/>
                    </a:lnTo>
                    <a:lnTo>
                      <a:pt x="66166" y="28374"/>
                    </a:lnTo>
                    <a:lnTo>
                      <a:pt x="65583" y="28053"/>
                    </a:lnTo>
                    <a:lnTo>
                      <a:pt x="65309" y="27850"/>
                    </a:lnTo>
                    <a:lnTo>
                      <a:pt x="65059" y="27636"/>
                    </a:lnTo>
                    <a:lnTo>
                      <a:pt x="64630" y="27184"/>
                    </a:lnTo>
                    <a:lnTo>
                      <a:pt x="64249" y="26684"/>
                    </a:lnTo>
                    <a:lnTo>
                      <a:pt x="63928" y="26136"/>
                    </a:lnTo>
                    <a:lnTo>
                      <a:pt x="63809" y="25850"/>
                    </a:lnTo>
                    <a:lnTo>
                      <a:pt x="60749" y="27112"/>
                    </a:lnTo>
                    <a:lnTo>
                      <a:pt x="60975" y="27600"/>
                    </a:lnTo>
                    <a:lnTo>
                      <a:pt x="61523" y="28517"/>
                    </a:lnTo>
                    <a:lnTo>
                      <a:pt x="62166" y="29339"/>
                    </a:lnTo>
                    <a:lnTo>
                      <a:pt x="62928" y="30077"/>
                    </a:lnTo>
                    <a:lnTo>
                      <a:pt x="63344" y="30410"/>
                    </a:lnTo>
                    <a:lnTo>
                      <a:pt x="63833" y="30756"/>
                    </a:lnTo>
                    <a:lnTo>
                      <a:pt x="64892" y="31303"/>
                    </a:lnTo>
                    <a:lnTo>
                      <a:pt x="66023" y="31660"/>
                    </a:lnTo>
                    <a:lnTo>
                      <a:pt x="67202" y="31827"/>
                    </a:lnTo>
                    <a:lnTo>
                      <a:pt x="68178" y="31827"/>
                    </a:lnTo>
                    <a:lnTo>
                      <a:pt x="68929" y="31780"/>
                    </a:lnTo>
                    <a:lnTo>
                      <a:pt x="69667" y="31660"/>
                    </a:lnTo>
                    <a:lnTo>
                      <a:pt x="70381" y="31470"/>
                    </a:lnTo>
                    <a:lnTo>
                      <a:pt x="71072" y="31196"/>
                    </a:lnTo>
                    <a:lnTo>
                      <a:pt x="71739" y="30875"/>
                    </a:lnTo>
                    <a:lnTo>
                      <a:pt x="72370" y="30470"/>
                    </a:lnTo>
                    <a:lnTo>
                      <a:pt x="72965" y="30005"/>
                    </a:lnTo>
                    <a:lnTo>
                      <a:pt x="73239" y="29755"/>
                    </a:lnTo>
                    <a:lnTo>
                      <a:pt x="73501" y="29493"/>
                    </a:lnTo>
                    <a:lnTo>
                      <a:pt x="73965" y="28910"/>
                    </a:lnTo>
                    <a:lnTo>
                      <a:pt x="74358" y="28267"/>
                    </a:lnTo>
                    <a:lnTo>
                      <a:pt x="74691" y="27553"/>
                    </a:lnTo>
                    <a:lnTo>
                      <a:pt x="74965" y="26767"/>
                    </a:lnTo>
                    <a:lnTo>
                      <a:pt x="75156" y="25933"/>
                    </a:lnTo>
                    <a:lnTo>
                      <a:pt x="75299" y="25017"/>
                    </a:lnTo>
                    <a:lnTo>
                      <a:pt x="75358" y="24040"/>
                    </a:lnTo>
                    <a:lnTo>
                      <a:pt x="75370" y="23528"/>
                    </a:lnTo>
                    <a:lnTo>
                      <a:pt x="75370" y="9240"/>
                    </a:lnTo>
                    <a:lnTo>
                      <a:pt x="72048" y="9240"/>
                    </a:lnTo>
                    <a:lnTo>
                      <a:pt x="72048" y="10538"/>
                    </a:lnTo>
                    <a:lnTo>
                      <a:pt x="71929" y="10538"/>
                    </a:lnTo>
                    <a:lnTo>
                      <a:pt x="71750" y="10336"/>
                    </a:lnTo>
                    <a:lnTo>
                      <a:pt x="71358" y="9967"/>
                    </a:lnTo>
                    <a:lnTo>
                      <a:pt x="70917" y="9645"/>
                    </a:lnTo>
                    <a:lnTo>
                      <a:pt x="70453" y="9383"/>
                    </a:lnTo>
                    <a:lnTo>
                      <a:pt x="70203" y="9276"/>
                    </a:lnTo>
                    <a:lnTo>
                      <a:pt x="69905" y="9145"/>
                    </a:lnTo>
                    <a:lnTo>
                      <a:pt x="69310" y="8955"/>
                    </a:lnTo>
                    <a:lnTo>
                      <a:pt x="68690" y="8824"/>
                    </a:lnTo>
                    <a:lnTo>
                      <a:pt x="68059" y="8764"/>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 name="Google Shape;115;p9"/>
              <p:cNvGrpSpPr/>
              <p:nvPr/>
            </p:nvGrpSpPr>
            <p:grpSpPr>
              <a:xfrm>
                <a:off x="1682774" y="4617610"/>
                <a:ext cx="497005" cy="149188"/>
                <a:chOff x="1682774" y="4617610"/>
                <a:chExt cx="497005" cy="149188"/>
              </a:xfrm>
            </p:grpSpPr>
            <p:sp>
              <p:nvSpPr>
                <p:cNvPr id="116" name="Google Shape;116;p9"/>
                <p:cNvSpPr/>
                <p:nvPr/>
              </p:nvSpPr>
              <p:spPr>
                <a:xfrm>
                  <a:off x="1682774" y="4617610"/>
                  <a:ext cx="130752" cy="149188"/>
                </a:xfrm>
                <a:custGeom>
                  <a:rect b="b" l="l" r="r" t="t"/>
                  <a:pathLst>
                    <a:path extrusionOk="0" h="22553" w="19766">
                      <a:moveTo>
                        <a:pt x="10765" y="1"/>
                      </a:moveTo>
                      <a:lnTo>
                        <a:pt x="10193" y="25"/>
                      </a:lnTo>
                      <a:lnTo>
                        <a:pt x="9086" y="156"/>
                      </a:lnTo>
                      <a:lnTo>
                        <a:pt x="8014" y="406"/>
                      </a:lnTo>
                      <a:lnTo>
                        <a:pt x="6978" y="751"/>
                      </a:lnTo>
                      <a:lnTo>
                        <a:pt x="6002" y="1192"/>
                      </a:lnTo>
                      <a:lnTo>
                        <a:pt x="5085" y="1715"/>
                      </a:lnTo>
                      <a:lnTo>
                        <a:pt x="4216" y="2335"/>
                      </a:lnTo>
                      <a:lnTo>
                        <a:pt x="3418" y="3025"/>
                      </a:lnTo>
                      <a:lnTo>
                        <a:pt x="2692" y="3787"/>
                      </a:lnTo>
                      <a:lnTo>
                        <a:pt x="2037" y="4621"/>
                      </a:lnTo>
                      <a:lnTo>
                        <a:pt x="1453" y="5514"/>
                      </a:lnTo>
                      <a:lnTo>
                        <a:pt x="977" y="6466"/>
                      </a:lnTo>
                      <a:lnTo>
                        <a:pt x="572" y="7466"/>
                      </a:lnTo>
                      <a:lnTo>
                        <a:pt x="275" y="8502"/>
                      </a:lnTo>
                      <a:lnTo>
                        <a:pt x="84" y="9586"/>
                      </a:lnTo>
                      <a:lnTo>
                        <a:pt x="1" y="10693"/>
                      </a:lnTo>
                      <a:lnTo>
                        <a:pt x="1" y="11265"/>
                      </a:lnTo>
                      <a:lnTo>
                        <a:pt x="1" y="11729"/>
                      </a:lnTo>
                      <a:lnTo>
                        <a:pt x="13" y="12300"/>
                      </a:lnTo>
                      <a:lnTo>
                        <a:pt x="144" y="13408"/>
                      </a:lnTo>
                      <a:lnTo>
                        <a:pt x="382" y="14479"/>
                      </a:lnTo>
                      <a:lnTo>
                        <a:pt x="727" y="15503"/>
                      </a:lnTo>
                      <a:lnTo>
                        <a:pt x="1168" y="16480"/>
                      </a:lnTo>
                      <a:lnTo>
                        <a:pt x="1692" y="17408"/>
                      </a:lnTo>
                      <a:lnTo>
                        <a:pt x="2299" y="18278"/>
                      </a:lnTo>
                      <a:lnTo>
                        <a:pt x="2977" y="19087"/>
                      </a:lnTo>
                      <a:lnTo>
                        <a:pt x="3740" y="19814"/>
                      </a:lnTo>
                      <a:lnTo>
                        <a:pt x="4573" y="20480"/>
                      </a:lnTo>
                      <a:lnTo>
                        <a:pt x="5466" y="21052"/>
                      </a:lnTo>
                      <a:lnTo>
                        <a:pt x="6407" y="21552"/>
                      </a:lnTo>
                      <a:lnTo>
                        <a:pt x="7407" y="21945"/>
                      </a:lnTo>
                      <a:lnTo>
                        <a:pt x="8443" y="22254"/>
                      </a:lnTo>
                      <a:lnTo>
                        <a:pt x="9526" y="22457"/>
                      </a:lnTo>
                      <a:lnTo>
                        <a:pt x="10634" y="22552"/>
                      </a:lnTo>
                      <a:lnTo>
                        <a:pt x="11205" y="22552"/>
                      </a:lnTo>
                      <a:lnTo>
                        <a:pt x="11836" y="22540"/>
                      </a:lnTo>
                      <a:lnTo>
                        <a:pt x="13074" y="22409"/>
                      </a:lnTo>
                      <a:lnTo>
                        <a:pt x="14301" y="22147"/>
                      </a:lnTo>
                      <a:lnTo>
                        <a:pt x="15480" y="21742"/>
                      </a:lnTo>
                      <a:lnTo>
                        <a:pt x="16063" y="21492"/>
                      </a:lnTo>
                      <a:lnTo>
                        <a:pt x="16587" y="21242"/>
                      </a:lnTo>
                      <a:lnTo>
                        <a:pt x="17599" y="20647"/>
                      </a:lnTo>
                      <a:lnTo>
                        <a:pt x="18528" y="19933"/>
                      </a:lnTo>
                      <a:lnTo>
                        <a:pt x="19373" y="19123"/>
                      </a:lnTo>
                      <a:lnTo>
                        <a:pt x="19766" y="18682"/>
                      </a:lnTo>
                      <a:lnTo>
                        <a:pt x="17825" y="16742"/>
                      </a:lnTo>
                      <a:lnTo>
                        <a:pt x="17516" y="17111"/>
                      </a:lnTo>
                      <a:lnTo>
                        <a:pt x="16837" y="17789"/>
                      </a:lnTo>
                      <a:lnTo>
                        <a:pt x="16087" y="18373"/>
                      </a:lnTo>
                      <a:lnTo>
                        <a:pt x="15289" y="18873"/>
                      </a:lnTo>
                      <a:lnTo>
                        <a:pt x="14432" y="19278"/>
                      </a:lnTo>
                      <a:lnTo>
                        <a:pt x="13551" y="19587"/>
                      </a:lnTo>
                      <a:lnTo>
                        <a:pt x="12622" y="19790"/>
                      </a:lnTo>
                      <a:lnTo>
                        <a:pt x="11669" y="19897"/>
                      </a:lnTo>
                      <a:lnTo>
                        <a:pt x="10776" y="19897"/>
                      </a:lnTo>
                      <a:lnTo>
                        <a:pt x="9943" y="19837"/>
                      </a:lnTo>
                      <a:lnTo>
                        <a:pt x="9133" y="19683"/>
                      </a:lnTo>
                      <a:lnTo>
                        <a:pt x="8347" y="19468"/>
                      </a:lnTo>
                      <a:lnTo>
                        <a:pt x="7585" y="19159"/>
                      </a:lnTo>
                      <a:lnTo>
                        <a:pt x="6871" y="18778"/>
                      </a:lnTo>
                      <a:lnTo>
                        <a:pt x="6180" y="18325"/>
                      </a:lnTo>
                      <a:lnTo>
                        <a:pt x="5537" y="17813"/>
                      </a:lnTo>
                      <a:lnTo>
                        <a:pt x="5240" y="17516"/>
                      </a:lnTo>
                      <a:lnTo>
                        <a:pt x="4942" y="17218"/>
                      </a:lnTo>
                      <a:lnTo>
                        <a:pt x="4406" y="16575"/>
                      </a:lnTo>
                      <a:lnTo>
                        <a:pt x="3954" y="15884"/>
                      </a:lnTo>
                      <a:lnTo>
                        <a:pt x="3573" y="15158"/>
                      </a:lnTo>
                      <a:lnTo>
                        <a:pt x="3275" y="14372"/>
                      </a:lnTo>
                      <a:lnTo>
                        <a:pt x="3049" y="13551"/>
                      </a:lnTo>
                      <a:lnTo>
                        <a:pt x="2894" y="12682"/>
                      </a:lnTo>
                      <a:lnTo>
                        <a:pt x="2823" y="11765"/>
                      </a:lnTo>
                      <a:lnTo>
                        <a:pt x="2811" y="11288"/>
                      </a:lnTo>
                      <a:lnTo>
                        <a:pt x="2823" y="10800"/>
                      </a:lnTo>
                      <a:lnTo>
                        <a:pt x="2894" y="9883"/>
                      </a:lnTo>
                      <a:lnTo>
                        <a:pt x="3049" y="9014"/>
                      </a:lnTo>
                      <a:lnTo>
                        <a:pt x="3275" y="8193"/>
                      </a:lnTo>
                      <a:lnTo>
                        <a:pt x="3585" y="7407"/>
                      </a:lnTo>
                      <a:lnTo>
                        <a:pt x="3954" y="6681"/>
                      </a:lnTo>
                      <a:lnTo>
                        <a:pt x="4418" y="5990"/>
                      </a:lnTo>
                      <a:lnTo>
                        <a:pt x="4942" y="5347"/>
                      </a:lnTo>
                      <a:lnTo>
                        <a:pt x="5240" y="5049"/>
                      </a:lnTo>
                      <a:lnTo>
                        <a:pt x="5537" y="4752"/>
                      </a:lnTo>
                      <a:lnTo>
                        <a:pt x="6180" y="4240"/>
                      </a:lnTo>
                      <a:lnTo>
                        <a:pt x="6871" y="3787"/>
                      </a:lnTo>
                      <a:lnTo>
                        <a:pt x="7597" y="3406"/>
                      </a:lnTo>
                      <a:lnTo>
                        <a:pt x="8359" y="3097"/>
                      </a:lnTo>
                      <a:lnTo>
                        <a:pt x="9145" y="2882"/>
                      </a:lnTo>
                      <a:lnTo>
                        <a:pt x="9955" y="2728"/>
                      </a:lnTo>
                      <a:lnTo>
                        <a:pt x="10776" y="2668"/>
                      </a:lnTo>
                      <a:lnTo>
                        <a:pt x="11193" y="2668"/>
                      </a:lnTo>
                      <a:lnTo>
                        <a:pt x="11622" y="2656"/>
                      </a:lnTo>
                      <a:lnTo>
                        <a:pt x="12479" y="2716"/>
                      </a:lnTo>
                      <a:lnTo>
                        <a:pt x="13324" y="2882"/>
                      </a:lnTo>
                      <a:lnTo>
                        <a:pt x="14134" y="3144"/>
                      </a:lnTo>
                      <a:lnTo>
                        <a:pt x="14896" y="3501"/>
                      </a:lnTo>
                      <a:lnTo>
                        <a:pt x="15622" y="3942"/>
                      </a:lnTo>
                      <a:lnTo>
                        <a:pt x="16301" y="4466"/>
                      </a:lnTo>
                      <a:lnTo>
                        <a:pt x="16908" y="5073"/>
                      </a:lnTo>
                      <a:lnTo>
                        <a:pt x="17194" y="5407"/>
                      </a:lnTo>
                      <a:lnTo>
                        <a:pt x="19123" y="3525"/>
                      </a:lnTo>
                      <a:lnTo>
                        <a:pt x="18742" y="3097"/>
                      </a:lnTo>
                      <a:lnTo>
                        <a:pt x="17920" y="2323"/>
                      </a:lnTo>
                      <a:lnTo>
                        <a:pt x="17027" y="1656"/>
                      </a:lnTo>
                      <a:lnTo>
                        <a:pt x="16075" y="1096"/>
                      </a:lnTo>
                      <a:lnTo>
                        <a:pt x="15051" y="644"/>
                      </a:lnTo>
                      <a:lnTo>
                        <a:pt x="13991" y="311"/>
                      </a:lnTo>
                      <a:lnTo>
                        <a:pt x="12896" y="84"/>
                      </a:lnTo>
                      <a:lnTo>
                        <a:pt x="117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9"/>
                <p:cNvSpPr/>
                <p:nvPr/>
              </p:nvSpPr>
              <p:spPr>
                <a:xfrm>
                  <a:off x="1829746" y="4620765"/>
                  <a:ext cx="18363" cy="142798"/>
                </a:xfrm>
                <a:custGeom>
                  <a:rect b="b" l="l" r="r" t="t"/>
                  <a:pathLst>
                    <a:path extrusionOk="0" h="21587" w="2776">
                      <a:moveTo>
                        <a:pt x="1" y="0"/>
                      </a:moveTo>
                      <a:lnTo>
                        <a:pt x="1" y="21587"/>
                      </a:lnTo>
                      <a:lnTo>
                        <a:pt x="2775" y="21587"/>
                      </a:lnTo>
                      <a:lnTo>
                        <a:pt x="277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9"/>
                <p:cNvSpPr/>
                <p:nvPr/>
              </p:nvSpPr>
              <p:spPr>
                <a:xfrm>
                  <a:off x="1863853" y="4662664"/>
                  <a:ext cx="100588" cy="104054"/>
                </a:xfrm>
                <a:custGeom>
                  <a:rect b="b" l="l" r="r" t="t"/>
                  <a:pathLst>
                    <a:path extrusionOk="0" h="15730" w="15206">
                      <a:moveTo>
                        <a:pt x="7287" y="2537"/>
                      </a:moveTo>
                      <a:lnTo>
                        <a:pt x="8180" y="2560"/>
                      </a:lnTo>
                      <a:lnTo>
                        <a:pt x="9061" y="2763"/>
                      </a:lnTo>
                      <a:lnTo>
                        <a:pt x="9895" y="3120"/>
                      </a:lnTo>
                      <a:lnTo>
                        <a:pt x="10657" y="3656"/>
                      </a:lnTo>
                      <a:lnTo>
                        <a:pt x="10990" y="4001"/>
                      </a:lnTo>
                      <a:lnTo>
                        <a:pt x="11348" y="4394"/>
                      </a:lnTo>
                      <a:lnTo>
                        <a:pt x="11919" y="5299"/>
                      </a:lnTo>
                      <a:lnTo>
                        <a:pt x="12288" y="6287"/>
                      </a:lnTo>
                      <a:lnTo>
                        <a:pt x="12455" y="7335"/>
                      </a:lnTo>
                      <a:lnTo>
                        <a:pt x="12455" y="7871"/>
                      </a:lnTo>
                      <a:lnTo>
                        <a:pt x="12455" y="8395"/>
                      </a:lnTo>
                      <a:lnTo>
                        <a:pt x="12288" y="9442"/>
                      </a:lnTo>
                      <a:lnTo>
                        <a:pt x="11907" y="10431"/>
                      </a:lnTo>
                      <a:lnTo>
                        <a:pt x="11348" y="11336"/>
                      </a:lnTo>
                      <a:lnTo>
                        <a:pt x="10990" y="11740"/>
                      </a:lnTo>
                      <a:lnTo>
                        <a:pt x="10895" y="11836"/>
                      </a:lnTo>
                      <a:lnTo>
                        <a:pt x="10800" y="11931"/>
                      </a:lnTo>
                      <a:lnTo>
                        <a:pt x="10443" y="12241"/>
                      </a:lnTo>
                      <a:lnTo>
                        <a:pt x="9645" y="12729"/>
                      </a:lnTo>
                      <a:lnTo>
                        <a:pt x="8800" y="13050"/>
                      </a:lnTo>
                      <a:lnTo>
                        <a:pt x="7907" y="13193"/>
                      </a:lnTo>
                      <a:lnTo>
                        <a:pt x="7013" y="13169"/>
                      </a:lnTo>
                      <a:lnTo>
                        <a:pt x="6144" y="12967"/>
                      </a:lnTo>
                      <a:lnTo>
                        <a:pt x="5311" y="12610"/>
                      </a:lnTo>
                      <a:lnTo>
                        <a:pt x="4549" y="12074"/>
                      </a:lnTo>
                      <a:lnTo>
                        <a:pt x="4204" y="11740"/>
                      </a:lnTo>
                      <a:lnTo>
                        <a:pt x="3858" y="11336"/>
                      </a:lnTo>
                      <a:lnTo>
                        <a:pt x="3299" y="10431"/>
                      </a:lnTo>
                      <a:lnTo>
                        <a:pt x="2918" y="9442"/>
                      </a:lnTo>
                      <a:lnTo>
                        <a:pt x="2751" y="8395"/>
                      </a:lnTo>
                      <a:lnTo>
                        <a:pt x="2751" y="7871"/>
                      </a:lnTo>
                      <a:lnTo>
                        <a:pt x="2739" y="7335"/>
                      </a:lnTo>
                      <a:lnTo>
                        <a:pt x="2918" y="6287"/>
                      </a:lnTo>
                      <a:lnTo>
                        <a:pt x="3287" y="5299"/>
                      </a:lnTo>
                      <a:lnTo>
                        <a:pt x="3846" y="4394"/>
                      </a:lnTo>
                      <a:lnTo>
                        <a:pt x="4204" y="4001"/>
                      </a:lnTo>
                      <a:lnTo>
                        <a:pt x="4299" y="3894"/>
                      </a:lnTo>
                      <a:lnTo>
                        <a:pt x="4406" y="3799"/>
                      </a:lnTo>
                      <a:lnTo>
                        <a:pt x="4763" y="3489"/>
                      </a:lnTo>
                      <a:lnTo>
                        <a:pt x="5549" y="3001"/>
                      </a:lnTo>
                      <a:lnTo>
                        <a:pt x="6406" y="2680"/>
                      </a:lnTo>
                      <a:lnTo>
                        <a:pt x="7287" y="2537"/>
                      </a:lnTo>
                      <a:close/>
                      <a:moveTo>
                        <a:pt x="7240" y="1"/>
                      </a:moveTo>
                      <a:lnTo>
                        <a:pt x="6502" y="72"/>
                      </a:lnTo>
                      <a:lnTo>
                        <a:pt x="5775" y="215"/>
                      </a:lnTo>
                      <a:lnTo>
                        <a:pt x="5061" y="417"/>
                      </a:lnTo>
                      <a:lnTo>
                        <a:pt x="4358" y="703"/>
                      </a:lnTo>
                      <a:lnTo>
                        <a:pt x="3692" y="1048"/>
                      </a:lnTo>
                      <a:lnTo>
                        <a:pt x="3049" y="1477"/>
                      </a:lnTo>
                      <a:lnTo>
                        <a:pt x="2441" y="1965"/>
                      </a:lnTo>
                      <a:lnTo>
                        <a:pt x="2156" y="2239"/>
                      </a:lnTo>
                      <a:lnTo>
                        <a:pt x="1882" y="2525"/>
                      </a:lnTo>
                      <a:lnTo>
                        <a:pt x="1405" y="3144"/>
                      </a:lnTo>
                      <a:lnTo>
                        <a:pt x="1001" y="3799"/>
                      </a:lnTo>
                      <a:lnTo>
                        <a:pt x="655" y="4489"/>
                      </a:lnTo>
                      <a:lnTo>
                        <a:pt x="381" y="5204"/>
                      </a:lnTo>
                      <a:lnTo>
                        <a:pt x="191" y="5942"/>
                      </a:lnTo>
                      <a:lnTo>
                        <a:pt x="60" y="6704"/>
                      </a:lnTo>
                      <a:lnTo>
                        <a:pt x="0" y="7478"/>
                      </a:lnTo>
                      <a:lnTo>
                        <a:pt x="12" y="7871"/>
                      </a:lnTo>
                      <a:lnTo>
                        <a:pt x="0" y="8252"/>
                      </a:lnTo>
                      <a:lnTo>
                        <a:pt x="60" y="9026"/>
                      </a:lnTo>
                      <a:lnTo>
                        <a:pt x="191" y="9788"/>
                      </a:lnTo>
                      <a:lnTo>
                        <a:pt x="393" y="10526"/>
                      </a:lnTo>
                      <a:lnTo>
                        <a:pt x="667" y="11240"/>
                      </a:lnTo>
                      <a:lnTo>
                        <a:pt x="1012" y="11931"/>
                      </a:lnTo>
                      <a:lnTo>
                        <a:pt x="1417" y="12586"/>
                      </a:lnTo>
                      <a:lnTo>
                        <a:pt x="1894" y="13205"/>
                      </a:lnTo>
                      <a:lnTo>
                        <a:pt x="2156" y="13491"/>
                      </a:lnTo>
                      <a:lnTo>
                        <a:pt x="2441" y="13765"/>
                      </a:lnTo>
                      <a:lnTo>
                        <a:pt x="3049" y="14253"/>
                      </a:lnTo>
                      <a:lnTo>
                        <a:pt x="3692" y="14681"/>
                      </a:lnTo>
                      <a:lnTo>
                        <a:pt x="4358" y="15027"/>
                      </a:lnTo>
                      <a:lnTo>
                        <a:pt x="5061" y="15312"/>
                      </a:lnTo>
                      <a:lnTo>
                        <a:pt x="5775" y="15515"/>
                      </a:lnTo>
                      <a:lnTo>
                        <a:pt x="6502" y="15658"/>
                      </a:lnTo>
                      <a:lnTo>
                        <a:pt x="7240" y="15729"/>
                      </a:lnTo>
                      <a:lnTo>
                        <a:pt x="7978" y="15729"/>
                      </a:lnTo>
                      <a:lnTo>
                        <a:pt x="8716" y="15658"/>
                      </a:lnTo>
                      <a:lnTo>
                        <a:pt x="9442" y="15515"/>
                      </a:lnTo>
                      <a:lnTo>
                        <a:pt x="10157" y="15312"/>
                      </a:lnTo>
                      <a:lnTo>
                        <a:pt x="10859" y="15027"/>
                      </a:lnTo>
                      <a:lnTo>
                        <a:pt x="11526" y="14681"/>
                      </a:lnTo>
                      <a:lnTo>
                        <a:pt x="12169" y="14253"/>
                      </a:lnTo>
                      <a:lnTo>
                        <a:pt x="12776" y="13765"/>
                      </a:lnTo>
                      <a:lnTo>
                        <a:pt x="13062" y="13491"/>
                      </a:lnTo>
                      <a:lnTo>
                        <a:pt x="13324" y="13205"/>
                      </a:lnTo>
                      <a:lnTo>
                        <a:pt x="13800" y="12586"/>
                      </a:lnTo>
                      <a:lnTo>
                        <a:pt x="14217" y="11931"/>
                      </a:lnTo>
                      <a:lnTo>
                        <a:pt x="14550" y="11240"/>
                      </a:lnTo>
                      <a:lnTo>
                        <a:pt x="14824" y="10526"/>
                      </a:lnTo>
                      <a:lnTo>
                        <a:pt x="15027" y="9788"/>
                      </a:lnTo>
                      <a:lnTo>
                        <a:pt x="15158" y="9026"/>
                      </a:lnTo>
                      <a:lnTo>
                        <a:pt x="15205" y="8252"/>
                      </a:lnTo>
                      <a:lnTo>
                        <a:pt x="15205" y="7871"/>
                      </a:lnTo>
                      <a:lnTo>
                        <a:pt x="15205" y="7478"/>
                      </a:lnTo>
                      <a:lnTo>
                        <a:pt x="15158" y="6704"/>
                      </a:lnTo>
                      <a:lnTo>
                        <a:pt x="15027" y="5942"/>
                      </a:lnTo>
                      <a:lnTo>
                        <a:pt x="14824" y="5204"/>
                      </a:lnTo>
                      <a:lnTo>
                        <a:pt x="14550" y="4489"/>
                      </a:lnTo>
                      <a:lnTo>
                        <a:pt x="14205" y="3799"/>
                      </a:lnTo>
                      <a:lnTo>
                        <a:pt x="13800" y="3144"/>
                      </a:lnTo>
                      <a:lnTo>
                        <a:pt x="13324" y="2525"/>
                      </a:lnTo>
                      <a:lnTo>
                        <a:pt x="13062" y="2239"/>
                      </a:lnTo>
                      <a:lnTo>
                        <a:pt x="12776" y="1965"/>
                      </a:lnTo>
                      <a:lnTo>
                        <a:pt x="12169" y="1477"/>
                      </a:lnTo>
                      <a:lnTo>
                        <a:pt x="11526" y="1048"/>
                      </a:lnTo>
                      <a:lnTo>
                        <a:pt x="10859" y="703"/>
                      </a:lnTo>
                      <a:lnTo>
                        <a:pt x="10157" y="417"/>
                      </a:lnTo>
                      <a:lnTo>
                        <a:pt x="9442" y="215"/>
                      </a:lnTo>
                      <a:lnTo>
                        <a:pt x="8716" y="72"/>
                      </a:lnTo>
                      <a:lnTo>
                        <a:pt x="79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9"/>
                <p:cNvSpPr/>
                <p:nvPr/>
              </p:nvSpPr>
              <p:spPr>
                <a:xfrm>
                  <a:off x="1979238" y="4665893"/>
                  <a:ext cx="86650" cy="100826"/>
                </a:xfrm>
                <a:custGeom>
                  <a:rect b="b" l="l" r="r" t="t"/>
                  <a:pathLst>
                    <a:path extrusionOk="0" h="15242" w="13099">
                      <a:moveTo>
                        <a:pt x="1" y="1"/>
                      </a:moveTo>
                      <a:lnTo>
                        <a:pt x="1" y="9014"/>
                      </a:lnTo>
                      <a:lnTo>
                        <a:pt x="25" y="9717"/>
                      </a:lnTo>
                      <a:lnTo>
                        <a:pt x="215" y="10979"/>
                      </a:lnTo>
                      <a:lnTo>
                        <a:pt x="572" y="12110"/>
                      </a:lnTo>
                      <a:lnTo>
                        <a:pt x="965" y="12860"/>
                      </a:lnTo>
                      <a:lnTo>
                        <a:pt x="1275" y="13324"/>
                      </a:lnTo>
                      <a:lnTo>
                        <a:pt x="1453" y="13539"/>
                      </a:lnTo>
                      <a:lnTo>
                        <a:pt x="1632" y="13741"/>
                      </a:lnTo>
                      <a:lnTo>
                        <a:pt x="2037" y="14122"/>
                      </a:lnTo>
                      <a:lnTo>
                        <a:pt x="2477" y="14432"/>
                      </a:lnTo>
                      <a:lnTo>
                        <a:pt x="2954" y="14705"/>
                      </a:lnTo>
                      <a:lnTo>
                        <a:pt x="3478" y="14908"/>
                      </a:lnTo>
                      <a:lnTo>
                        <a:pt x="4049" y="15075"/>
                      </a:lnTo>
                      <a:lnTo>
                        <a:pt x="4656" y="15182"/>
                      </a:lnTo>
                      <a:lnTo>
                        <a:pt x="5311" y="15229"/>
                      </a:lnTo>
                      <a:lnTo>
                        <a:pt x="5657" y="15241"/>
                      </a:lnTo>
                      <a:lnTo>
                        <a:pt x="6014" y="15229"/>
                      </a:lnTo>
                      <a:lnTo>
                        <a:pt x="6728" y="15134"/>
                      </a:lnTo>
                      <a:lnTo>
                        <a:pt x="7407" y="14944"/>
                      </a:lnTo>
                      <a:lnTo>
                        <a:pt x="8074" y="14670"/>
                      </a:lnTo>
                      <a:lnTo>
                        <a:pt x="8395" y="14491"/>
                      </a:lnTo>
                      <a:lnTo>
                        <a:pt x="8681" y="14324"/>
                      </a:lnTo>
                      <a:lnTo>
                        <a:pt x="9229" y="13943"/>
                      </a:lnTo>
                      <a:lnTo>
                        <a:pt x="9717" y="13491"/>
                      </a:lnTo>
                      <a:lnTo>
                        <a:pt x="10133" y="12991"/>
                      </a:lnTo>
                      <a:lnTo>
                        <a:pt x="10324" y="12705"/>
                      </a:lnTo>
                      <a:lnTo>
                        <a:pt x="10443" y="12705"/>
                      </a:lnTo>
                      <a:lnTo>
                        <a:pt x="10443" y="14765"/>
                      </a:lnTo>
                      <a:lnTo>
                        <a:pt x="13098" y="14765"/>
                      </a:lnTo>
                      <a:lnTo>
                        <a:pt x="13098" y="1"/>
                      </a:lnTo>
                      <a:lnTo>
                        <a:pt x="10312" y="1"/>
                      </a:lnTo>
                      <a:lnTo>
                        <a:pt x="10312" y="8121"/>
                      </a:lnTo>
                      <a:lnTo>
                        <a:pt x="10300" y="8550"/>
                      </a:lnTo>
                      <a:lnTo>
                        <a:pt x="10169" y="9407"/>
                      </a:lnTo>
                      <a:lnTo>
                        <a:pt x="9895" y="10217"/>
                      </a:lnTo>
                      <a:lnTo>
                        <a:pt x="9479" y="10979"/>
                      </a:lnTo>
                      <a:lnTo>
                        <a:pt x="9229" y="11324"/>
                      </a:lnTo>
                      <a:lnTo>
                        <a:pt x="8967" y="11645"/>
                      </a:lnTo>
                      <a:lnTo>
                        <a:pt x="8336" y="12169"/>
                      </a:lnTo>
                      <a:lnTo>
                        <a:pt x="7609" y="12526"/>
                      </a:lnTo>
                      <a:lnTo>
                        <a:pt x="6823" y="12693"/>
                      </a:lnTo>
                      <a:lnTo>
                        <a:pt x="6407" y="12705"/>
                      </a:lnTo>
                      <a:lnTo>
                        <a:pt x="5966" y="12693"/>
                      </a:lnTo>
                      <a:lnTo>
                        <a:pt x="5168" y="12562"/>
                      </a:lnTo>
                      <a:lnTo>
                        <a:pt x="4490" y="12312"/>
                      </a:lnTo>
                      <a:lnTo>
                        <a:pt x="3918" y="11919"/>
                      </a:lnTo>
                      <a:lnTo>
                        <a:pt x="3454" y="11407"/>
                      </a:lnTo>
                      <a:lnTo>
                        <a:pt x="3120" y="10764"/>
                      </a:lnTo>
                      <a:lnTo>
                        <a:pt x="2882" y="9990"/>
                      </a:lnTo>
                      <a:lnTo>
                        <a:pt x="2775" y="9085"/>
                      </a:lnTo>
                      <a:lnTo>
                        <a:pt x="2763" y="8585"/>
                      </a:lnTo>
                      <a:lnTo>
                        <a:pt x="276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9"/>
                <p:cNvSpPr/>
                <p:nvPr/>
              </p:nvSpPr>
              <p:spPr>
                <a:xfrm>
                  <a:off x="2081552" y="4620765"/>
                  <a:ext cx="98226" cy="146033"/>
                </a:xfrm>
                <a:custGeom>
                  <a:rect b="b" l="l" r="r" t="t"/>
                  <a:pathLst>
                    <a:path extrusionOk="0" h="22076" w="14849">
                      <a:moveTo>
                        <a:pt x="7240" y="8894"/>
                      </a:moveTo>
                      <a:lnTo>
                        <a:pt x="8097" y="8930"/>
                      </a:lnTo>
                      <a:lnTo>
                        <a:pt x="8955" y="9121"/>
                      </a:lnTo>
                      <a:lnTo>
                        <a:pt x="9752" y="9490"/>
                      </a:lnTo>
                      <a:lnTo>
                        <a:pt x="10491" y="10014"/>
                      </a:lnTo>
                      <a:lnTo>
                        <a:pt x="10812" y="10347"/>
                      </a:lnTo>
                      <a:lnTo>
                        <a:pt x="11157" y="10752"/>
                      </a:lnTo>
                      <a:lnTo>
                        <a:pt x="11693" y="11657"/>
                      </a:lnTo>
                      <a:lnTo>
                        <a:pt x="12038" y="12645"/>
                      </a:lnTo>
                      <a:lnTo>
                        <a:pt x="12193" y="13681"/>
                      </a:lnTo>
                      <a:lnTo>
                        <a:pt x="12181" y="14217"/>
                      </a:lnTo>
                      <a:lnTo>
                        <a:pt x="12193" y="14741"/>
                      </a:lnTo>
                      <a:lnTo>
                        <a:pt x="12038" y="15788"/>
                      </a:lnTo>
                      <a:lnTo>
                        <a:pt x="11693" y="16777"/>
                      </a:lnTo>
                      <a:lnTo>
                        <a:pt x="11157" y="17682"/>
                      </a:lnTo>
                      <a:lnTo>
                        <a:pt x="10812" y="18086"/>
                      </a:lnTo>
                      <a:lnTo>
                        <a:pt x="10479" y="18432"/>
                      </a:lnTo>
                      <a:lnTo>
                        <a:pt x="9717" y="18979"/>
                      </a:lnTo>
                      <a:lnTo>
                        <a:pt x="8871" y="19348"/>
                      </a:lnTo>
                      <a:lnTo>
                        <a:pt x="7954" y="19527"/>
                      </a:lnTo>
                      <a:lnTo>
                        <a:pt x="7478" y="19539"/>
                      </a:lnTo>
                      <a:lnTo>
                        <a:pt x="7014" y="19527"/>
                      </a:lnTo>
                      <a:lnTo>
                        <a:pt x="6097" y="19337"/>
                      </a:lnTo>
                      <a:lnTo>
                        <a:pt x="5252" y="18967"/>
                      </a:lnTo>
                      <a:lnTo>
                        <a:pt x="4501" y="18420"/>
                      </a:lnTo>
                      <a:lnTo>
                        <a:pt x="4180" y="18086"/>
                      </a:lnTo>
                      <a:lnTo>
                        <a:pt x="3835" y="17682"/>
                      </a:lnTo>
                      <a:lnTo>
                        <a:pt x="3287" y="16777"/>
                      </a:lnTo>
                      <a:lnTo>
                        <a:pt x="2930" y="15788"/>
                      </a:lnTo>
                      <a:lnTo>
                        <a:pt x="2775" y="14753"/>
                      </a:lnTo>
                      <a:lnTo>
                        <a:pt x="2787" y="14217"/>
                      </a:lnTo>
                      <a:lnTo>
                        <a:pt x="2775" y="13681"/>
                      </a:lnTo>
                      <a:lnTo>
                        <a:pt x="2930" y="12645"/>
                      </a:lnTo>
                      <a:lnTo>
                        <a:pt x="3287" y="11657"/>
                      </a:lnTo>
                      <a:lnTo>
                        <a:pt x="3835" y="10752"/>
                      </a:lnTo>
                      <a:lnTo>
                        <a:pt x="4180" y="10347"/>
                      </a:lnTo>
                      <a:lnTo>
                        <a:pt x="4299" y="10216"/>
                      </a:lnTo>
                      <a:lnTo>
                        <a:pt x="4430" y="10097"/>
                      </a:lnTo>
                      <a:lnTo>
                        <a:pt x="4775" y="9787"/>
                      </a:lnTo>
                      <a:lnTo>
                        <a:pt x="5549" y="9323"/>
                      </a:lnTo>
                      <a:lnTo>
                        <a:pt x="6371" y="9025"/>
                      </a:lnTo>
                      <a:lnTo>
                        <a:pt x="7240" y="8894"/>
                      </a:lnTo>
                      <a:close/>
                      <a:moveTo>
                        <a:pt x="12074" y="0"/>
                      </a:moveTo>
                      <a:lnTo>
                        <a:pt x="12074" y="6823"/>
                      </a:lnTo>
                      <a:lnTo>
                        <a:pt x="12193" y="8871"/>
                      </a:lnTo>
                      <a:lnTo>
                        <a:pt x="12074" y="8871"/>
                      </a:lnTo>
                      <a:lnTo>
                        <a:pt x="11884" y="8585"/>
                      </a:lnTo>
                      <a:lnTo>
                        <a:pt x="11443" y="8061"/>
                      </a:lnTo>
                      <a:lnTo>
                        <a:pt x="10931" y="7609"/>
                      </a:lnTo>
                      <a:lnTo>
                        <a:pt x="10371" y="7216"/>
                      </a:lnTo>
                      <a:lnTo>
                        <a:pt x="10074" y="7061"/>
                      </a:lnTo>
                      <a:lnTo>
                        <a:pt x="9717" y="6882"/>
                      </a:lnTo>
                      <a:lnTo>
                        <a:pt x="8978" y="6596"/>
                      </a:lnTo>
                      <a:lnTo>
                        <a:pt x="8204" y="6418"/>
                      </a:lnTo>
                      <a:lnTo>
                        <a:pt x="7430" y="6323"/>
                      </a:lnTo>
                      <a:lnTo>
                        <a:pt x="7038" y="6323"/>
                      </a:lnTo>
                      <a:lnTo>
                        <a:pt x="6680" y="6335"/>
                      </a:lnTo>
                      <a:lnTo>
                        <a:pt x="5978" y="6406"/>
                      </a:lnTo>
                      <a:lnTo>
                        <a:pt x="5299" y="6561"/>
                      </a:lnTo>
                      <a:lnTo>
                        <a:pt x="4632" y="6775"/>
                      </a:lnTo>
                      <a:lnTo>
                        <a:pt x="4001" y="7061"/>
                      </a:lnTo>
                      <a:lnTo>
                        <a:pt x="3406" y="7418"/>
                      </a:lnTo>
                      <a:lnTo>
                        <a:pt x="2846" y="7835"/>
                      </a:lnTo>
                      <a:lnTo>
                        <a:pt x="2322" y="8323"/>
                      </a:lnTo>
                      <a:lnTo>
                        <a:pt x="2096" y="8585"/>
                      </a:lnTo>
                      <a:lnTo>
                        <a:pt x="1834" y="8883"/>
                      </a:lnTo>
                      <a:lnTo>
                        <a:pt x="1370" y="9502"/>
                      </a:lnTo>
                      <a:lnTo>
                        <a:pt x="977" y="10145"/>
                      </a:lnTo>
                      <a:lnTo>
                        <a:pt x="644" y="10835"/>
                      </a:lnTo>
                      <a:lnTo>
                        <a:pt x="370" y="11550"/>
                      </a:lnTo>
                      <a:lnTo>
                        <a:pt x="179" y="12288"/>
                      </a:lnTo>
                      <a:lnTo>
                        <a:pt x="48" y="13038"/>
                      </a:lnTo>
                      <a:lnTo>
                        <a:pt x="1" y="13812"/>
                      </a:lnTo>
                      <a:lnTo>
                        <a:pt x="13" y="14205"/>
                      </a:lnTo>
                      <a:lnTo>
                        <a:pt x="1" y="14586"/>
                      </a:lnTo>
                      <a:lnTo>
                        <a:pt x="48" y="15360"/>
                      </a:lnTo>
                      <a:lnTo>
                        <a:pt x="179" y="16110"/>
                      </a:lnTo>
                      <a:lnTo>
                        <a:pt x="370" y="16848"/>
                      </a:lnTo>
                      <a:lnTo>
                        <a:pt x="644" y="17562"/>
                      </a:lnTo>
                      <a:lnTo>
                        <a:pt x="977" y="18253"/>
                      </a:lnTo>
                      <a:lnTo>
                        <a:pt x="1370" y="18896"/>
                      </a:lnTo>
                      <a:lnTo>
                        <a:pt x="1834" y="19515"/>
                      </a:lnTo>
                      <a:lnTo>
                        <a:pt x="2096" y="19813"/>
                      </a:lnTo>
                      <a:lnTo>
                        <a:pt x="2322" y="20075"/>
                      </a:lnTo>
                      <a:lnTo>
                        <a:pt x="2834" y="20563"/>
                      </a:lnTo>
                      <a:lnTo>
                        <a:pt x="3394" y="20980"/>
                      </a:lnTo>
                      <a:lnTo>
                        <a:pt x="4001" y="21337"/>
                      </a:lnTo>
                      <a:lnTo>
                        <a:pt x="4632" y="21623"/>
                      </a:lnTo>
                      <a:lnTo>
                        <a:pt x="5287" y="21837"/>
                      </a:lnTo>
                      <a:lnTo>
                        <a:pt x="5978" y="21992"/>
                      </a:lnTo>
                      <a:lnTo>
                        <a:pt x="6680" y="22063"/>
                      </a:lnTo>
                      <a:lnTo>
                        <a:pt x="7038" y="22075"/>
                      </a:lnTo>
                      <a:lnTo>
                        <a:pt x="7430" y="22075"/>
                      </a:lnTo>
                      <a:lnTo>
                        <a:pt x="8204" y="21980"/>
                      </a:lnTo>
                      <a:lnTo>
                        <a:pt x="8978" y="21801"/>
                      </a:lnTo>
                      <a:lnTo>
                        <a:pt x="9717" y="21515"/>
                      </a:lnTo>
                      <a:lnTo>
                        <a:pt x="10074" y="21349"/>
                      </a:lnTo>
                      <a:lnTo>
                        <a:pt x="10371" y="21182"/>
                      </a:lnTo>
                      <a:lnTo>
                        <a:pt x="10931" y="20789"/>
                      </a:lnTo>
                      <a:lnTo>
                        <a:pt x="11443" y="20337"/>
                      </a:lnTo>
                      <a:lnTo>
                        <a:pt x="11884" y="19813"/>
                      </a:lnTo>
                      <a:lnTo>
                        <a:pt x="12074" y="19527"/>
                      </a:lnTo>
                      <a:lnTo>
                        <a:pt x="12193" y="19527"/>
                      </a:lnTo>
                      <a:lnTo>
                        <a:pt x="12193" y="21587"/>
                      </a:lnTo>
                      <a:lnTo>
                        <a:pt x="14848" y="21587"/>
                      </a:lnTo>
                      <a:lnTo>
                        <a:pt x="148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121" name="Google Shape;121;p9"/>
          <p:cNvSpPr txBox="1"/>
          <p:nvPr>
            <p:ph idx="1" type="body"/>
          </p:nvPr>
        </p:nvSpPr>
        <p:spPr>
          <a:xfrm>
            <a:off x="761950" y="1514225"/>
            <a:ext cx="2540100" cy="2819700"/>
          </a:xfrm>
          <a:prstGeom prst="rect">
            <a:avLst/>
          </a:prstGeom>
        </p:spPr>
        <p:txBody>
          <a:bodyPr anchorCtr="0" anchor="t" bIns="0" lIns="0" spcFirstLastPara="1" rIns="228600" wrap="square" tIns="0">
            <a:noAutofit/>
          </a:bodyPr>
          <a:lstStyle>
            <a:lvl1pPr indent="-298450" lvl="0" marL="457200" rtl="0">
              <a:spcBef>
                <a:spcPts val="0"/>
              </a:spcBef>
              <a:spcAft>
                <a:spcPts val="0"/>
              </a:spcAft>
              <a:buSzPts val="11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22" name="Google Shape;122;p9"/>
          <p:cNvSpPr txBox="1"/>
          <p:nvPr>
            <p:ph idx="2" type="body"/>
          </p:nvPr>
        </p:nvSpPr>
        <p:spPr>
          <a:xfrm>
            <a:off x="3301950" y="1514225"/>
            <a:ext cx="2540100" cy="2819700"/>
          </a:xfrm>
          <a:prstGeom prst="rect">
            <a:avLst/>
          </a:prstGeom>
        </p:spPr>
        <p:txBody>
          <a:bodyPr anchorCtr="0" anchor="t" bIns="0" lIns="0" spcFirstLastPara="1" rIns="228600" wrap="square" tIns="0">
            <a:noAutofit/>
          </a:bodyPr>
          <a:lstStyle>
            <a:lvl1pPr indent="-298450" lvl="0" marL="457200" rtl="0">
              <a:spcBef>
                <a:spcPts val="0"/>
              </a:spcBef>
              <a:spcAft>
                <a:spcPts val="0"/>
              </a:spcAft>
              <a:buSzPts val="11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23" name="Google Shape;123;p9"/>
          <p:cNvSpPr txBox="1"/>
          <p:nvPr>
            <p:ph idx="3" type="body"/>
          </p:nvPr>
        </p:nvSpPr>
        <p:spPr>
          <a:xfrm>
            <a:off x="5841900" y="1514225"/>
            <a:ext cx="2540100" cy="2819700"/>
          </a:xfrm>
          <a:prstGeom prst="rect">
            <a:avLst/>
          </a:prstGeom>
        </p:spPr>
        <p:txBody>
          <a:bodyPr anchorCtr="0" anchor="t" bIns="0" lIns="0" spcFirstLastPara="1" rIns="228600" wrap="square" tIns="0">
            <a:noAutofit/>
          </a:bodyPr>
          <a:lstStyle>
            <a:lvl1pPr indent="-298450" lvl="0" marL="457200" rtl="0">
              <a:spcBef>
                <a:spcPts val="0"/>
              </a:spcBef>
              <a:spcAft>
                <a:spcPts val="0"/>
              </a:spcAft>
              <a:buSzPts val="11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8_Four columns">
  <p:cSld name="CUSTOM_3_1">
    <p:spTree>
      <p:nvGrpSpPr>
        <p:cNvPr id="124" name="Shape 124"/>
        <p:cNvGrpSpPr/>
        <p:nvPr/>
      </p:nvGrpSpPr>
      <p:grpSpPr>
        <a:xfrm>
          <a:off x="0" y="0"/>
          <a:ext cx="0" cy="0"/>
          <a:chOff x="0" y="0"/>
          <a:chExt cx="0" cy="0"/>
        </a:xfrm>
      </p:grpSpPr>
      <p:sp>
        <p:nvSpPr>
          <p:cNvPr id="125" name="Google Shape;125;p10"/>
          <p:cNvSpPr txBox="1"/>
          <p:nvPr>
            <p:ph type="title"/>
          </p:nvPr>
        </p:nvSpPr>
        <p:spPr>
          <a:xfrm>
            <a:off x="761950" y="809575"/>
            <a:ext cx="5080200" cy="352200"/>
          </a:xfrm>
          <a:prstGeom prst="rect">
            <a:avLst/>
          </a:prstGeom>
        </p:spPr>
        <p:txBody>
          <a:bodyPr anchorCtr="0" anchor="t" bIns="0" lIns="0" spcFirstLastPara="1" rIns="228600" wrap="square" tIns="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grpSp>
        <p:nvGrpSpPr>
          <p:cNvPr id="126" name="Google Shape;126;p10"/>
          <p:cNvGrpSpPr/>
          <p:nvPr/>
        </p:nvGrpSpPr>
        <p:grpSpPr>
          <a:xfrm>
            <a:off x="614120" y="4568626"/>
            <a:ext cx="1565658" cy="245350"/>
            <a:chOff x="614120" y="4568626"/>
            <a:chExt cx="1565658" cy="245350"/>
          </a:xfrm>
        </p:grpSpPr>
        <p:grpSp>
          <p:nvGrpSpPr>
            <p:cNvPr id="127" name="Google Shape;127;p10"/>
            <p:cNvGrpSpPr/>
            <p:nvPr/>
          </p:nvGrpSpPr>
          <p:grpSpPr>
            <a:xfrm>
              <a:off x="614120" y="4568626"/>
              <a:ext cx="290167" cy="233377"/>
              <a:chOff x="614120" y="4568626"/>
              <a:chExt cx="290167" cy="233377"/>
            </a:xfrm>
          </p:grpSpPr>
          <p:sp>
            <p:nvSpPr>
              <p:cNvPr id="128" name="Google Shape;128;p10"/>
              <p:cNvSpPr/>
              <p:nvPr/>
            </p:nvSpPr>
            <p:spPr>
              <a:xfrm>
                <a:off x="649563" y="4568626"/>
                <a:ext cx="184863" cy="83805"/>
              </a:xfrm>
              <a:custGeom>
                <a:rect b="b" l="l" r="r" t="t"/>
                <a:pathLst>
                  <a:path extrusionOk="0" h="12669" w="27946">
                    <a:moveTo>
                      <a:pt x="16372" y="0"/>
                    </a:moveTo>
                    <a:lnTo>
                      <a:pt x="14729" y="95"/>
                    </a:lnTo>
                    <a:lnTo>
                      <a:pt x="13098" y="345"/>
                    </a:lnTo>
                    <a:lnTo>
                      <a:pt x="11502" y="762"/>
                    </a:lnTo>
                    <a:lnTo>
                      <a:pt x="9942" y="1322"/>
                    </a:lnTo>
                    <a:lnTo>
                      <a:pt x="8430" y="2036"/>
                    </a:lnTo>
                    <a:lnTo>
                      <a:pt x="6989" y="2905"/>
                    </a:lnTo>
                    <a:lnTo>
                      <a:pt x="5620" y="3929"/>
                    </a:lnTo>
                    <a:lnTo>
                      <a:pt x="4334" y="5108"/>
                    </a:lnTo>
                    <a:lnTo>
                      <a:pt x="3739" y="5751"/>
                    </a:lnTo>
                    <a:lnTo>
                      <a:pt x="3405" y="6132"/>
                    </a:lnTo>
                    <a:lnTo>
                      <a:pt x="2798" y="6906"/>
                    </a:lnTo>
                    <a:lnTo>
                      <a:pt x="2227" y="7716"/>
                    </a:lnTo>
                    <a:lnTo>
                      <a:pt x="1703" y="8561"/>
                    </a:lnTo>
                    <a:lnTo>
                      <a:pt x="1238" y="9430"/>
                    </a:lnTo>
                    <a:lnTo>
                      <a:pt x="810" y="10335"/>
                    </a:lnTo>
                    <a:lnTo>
                      <a:pt x="453" y="11252"/>
                    </a:lnTo>
                    <a:lnTo>
                      <a:pt x="131" y="12192"/>
                    </a:lnTo>
                    <a:lnTo>
                      <a:pt x="0" y="12669"/>
                    </a:lnTo>
                    <a:lnTo>
                      <a:pt x="179" y="12573"/>
                    </a:lnTo>
                    <a:lnTo>
                      <a:pt x="595" y="12514"/>
                    </a:lnTo>
                    <a:lnTo>
                      <a:pt x="1203" y="12573"/>
                    </a:lnTo>
                    <a:lnTo>
                      <a:pt x="1310" y="12597"/>
                    </a:lnTo>
                    <a:lnTo>
                      <a:pt x="8930" y="11347"/>
                    </a:lnTo>
                    <a:lnTo>
                      <a:pt x="8978" y="11264"/>
                    </a:lnTo>
                    <a:lnTo>
                      <a:pt x="9252" y="10906"/>
                    </a:lnTo>
                    <a:lnTo>
                      <a:pt x="9442" y="10740"/>
                    </a:lnTo>
                    <a:lnTo>
                      <a:pt x="9526" y="10740"/>
                    </a:lnTo>
                    <a:lnTo>
                      <a:pt x="9847" y="10395"/>
                    </a:lnTo>
                    <a:lnTo>
                      <a:pt x="10538" y="9775"/>
                    </a:lnTo>
                    <a:lnTo>
                      <a:pt x="11276" y="9240"/>
                    </a:lnTo>
                    <a:lnTo>
                      <a:pt x="12050" y="8775"/>
                    </a:lnTo>
                    <a:lnTo>
                      <a:pt x="12847" y="8382"/>
                    </a:lnTo>
                    <a:lnTo>
                      <a:pt x="13681" y="8085"/>
                    </a:lnTo>
                    <a:lnTo>
                      <a:pt x="14538" y="7846"/>
                    </a:lnTo>
                    <a:lnTo>
                      <a:pt x="15407" y="7704"/>
                    </a:lnTo>
                    <a:lnTo>
                      <a:pt x="16289" y="7644"/>
                    </a:lnTo>
                    <a:lnTo>
                      <a:pt x="17170" y="7656"/>
                    </a:lnTo>
                    <a:lnTo>
                      <a:pt x="18039" y="7751"/>
                    </a:lnTo>
                    <a:lnTo>
                      <a:pt x="18908" y="7930"/>
                    </a:lnTo>
                    <a:lnTo>
                      <a:pt x="19765" y="8192"/>
                    </a:lnTo>
                    <a:lnTo>
                      <a:pt x="20599" y="8537"/>
                    </a:lnTo>
                    <a:lnTo>
                      <a:pt x="21408" y="8966"/>
                    </a:lnTo>
                    <a:lnTo>
                      <a:pt x="22182" y="9478"/>
                    </a:lnTo>
                    <a:lnTo>
                      <a:pt x="22551" y="9775"/>
                    </a:lnTo>
                    <a:lnTo>
                      <a:pt x="22551" y="9740"/>
                    </a:lnTo>
                    <a:lnTo>
                      <a:pt x="23956" y="9775"/>
                    </a:lnTo>
                    <a:lnTo>
                      <a:pt x="27767" y="5965"/>
                    </a:lnTo>
                    <a:lnTo>
                      <a:pt x="27945" y="4334"/>
                    </a:lnTo>
                    <a:lnTo>
                      <a:pt x="27267" y="3763"/>
                    </a:lnTo>
                    <a:lnTo>
                      <a:pt x="25862" y="2750"/>
                    </a:lnTo>
                    <a:lnTo>
                      <a:pt x="24385" y="1893"/>
                    </a:lnTo>
                    <a:lnTo>
                      <a:pt x="22849" y="1191"/>
                    </a:lnTo>
                    <a:lnTo>
                      <a:pt x="21266" y="655"/>
                    </a:lnTo>
                    <a:lnTo>
                      <a:pt x="19646" y="274"/>
                    </a:lnTo>
                    <a:lnTo>
                      <a:pt x="18015" y="60"/>
                    </a:lnTo>
                    <a:lnTo>
                      <a:pt x="1637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0"/>
              <p:cNvSpPr/>
              <p:nvPr/>
            </p:nvSpPr>
            <p:spPr>
              <a:xfrm>
                <a:off x="752817" y="4597368"/>
                <a:ext cx="151470" cy="204556"/>
              </a:xfrm>
              <a:custGeom>
                <a:rect b="b" l="l" r="r" t="t"/>
                <a:pathLst>
                  <a:path extrusionOk="0" h="30923" w="22898">
                    <a:moveTo>
                      <a:pt x="12348" y="1"/>
                    </a:moveTo>
                    <a:lnTo>
                      <a:pt x="6942" y="5395"/>
                    </a:lnTo>
                    <a:lnTo>
                      <a:pt x="7359" y="5740"/>
                    </a:lnTo>
                    <a:lnTo>
                      <a:pt x="8109" y="6502"/>
                    </a:lnTo>
                    <a:lnTo>
                      <a:pt x="8764" y="7335"/>
                    </a:lnTo>
                    <a:lnTo>
                      <a:pt x="9324" y="8228"/>
                    </a:lnTo>
                    <a:lnTo>
                      <a:pt x="9788" y="9181"/>
                    </a:lnTo>
                    <a:lnTo>
                      <a:pt x="10133" y="10169"/>
                    </a:lnTo>
                    <a:lnTo>
                      <a:pt x="10372" y="11205"/>
                    </a:lnTo>
                    <a:lnTo>
                      <a:pt x="10491" y="12265"/>
                    </a:lnTo>
                    <a:lnTo>
                      <a:pt x="10503" y="12812"/>
                    </a:lnTo>
                    <a:lnTo>
                      <a:pt x="10503" y="13777"/>
                    </a:lnTo>
                    <a:lnTo>
                      <a:pt x="10991" y="13789"/>
                    </a:lnTo>
                    <a:lnTo>
                      <a:pt x="11920" y="13979"/>
                    </a:lnTo>
                    <a:lnTo>
                      <a:pt x="12777" y="14348"/>
                    </a:lnTo>
                    <a:lnTo>
                      <a:pt x="13539" y="14860"/>
                    </a:lnTo>
                    <a:lnTo>
                      <a:pt x="14182" y="15503"/>
                    </a:lnTo>
                    <a:lnTo>
                      <a:pt x="14694" y="16265"/>
                    </a:lnTo>
                    <a:lnTo>
                      <a:pt x="15051" y="17123"/>
                    </a:lnTo>
                    <a:lnTo>
                      <a:pt x="15241" y="18051"/>
                    </a:lnTo>
                    <a:lnTo>
                      <a:pt x="15265" y="18540"/>
                    </a:lnTo>
                    <a:lnTo>
                      <a:pt x="15241" y="19028"/>
                    </a:lnTo>
                    <a:lnTo>
                      <a:pt x="15051" y="19956"/>
                    </a:lnTo>
                    <a:lnTo>
                      <a:pt x="14694" y="20814"/>
                    </a:lnTo>
                    <a:lnTo>
                      <a:pt x="14182" y="21576"/>
                    </a:lnTo>
                    <a:lnTo>
                      <a:pt x="13539" y="22219"/>
                    </a:lnTo>
                    <a:lnTo>
                      <a:pt x="12777" y="22731"/>
                    </a:lnTo>
                    <a:lnTo>
                      <a:pt x="11920" y="23100"/>
                    </a:lnTo>
                    <a:lnTo>
                      <a:pt x="10991" y="23290"/>
                    </a:lnTo>
                    <a:lnTo>
                      <a:pt x="10503" y="23302"/>
                    </a:lnTo>
                    <a:lnTo>
                      <a:pt x="977" y="23302"/>
                    </a:lnTo>
                    <a:lnTo>
                      <a:pt x="1" y="24267"/>
                    </a:lnTo>
                    <a:lnTo>
                      <a:pt x="1" y="29958"/>
                    </a:lnTo>
                    <a:lnTo>
                      <a:pt x="977" y="30922"/>
                    </a:lnTo>
                    <a:lnTo>
                      <a:pt x="10503" y="30922"/>
                    </a:lnTo>
                    <a:lnTo>
                      <a:pt x="11134" y="30911"/>
                    </a:lnTo>
                    <a:lnTo>
                      <a:pt x="12384" y="30780"/>
                    </a:lnTo>
                    <a:lnTo>
                      <a:pt x="13598" y="30541"/>
                    </a:lnTo>
                    <a:lnTo>
                      <a:pt x="14765" y="30172"/>
                    </a:lnTo>
                    <a:lnTo>
                      <a:pt x="15873" y="29708"/>
                    </a:lnTo>
                    <a:lnTo>
                      <a:pt x="16932" y="29136"/>
                    </a:lnTo>
                    <a:lnTo>
                      <a:pt x="17921" y="28470"/>
                    </a:lnTo>
                    <a:lnTo>
                      <a:pt x="18837" y="27708"/>
                    </a:lnTo>
                    <a:lnTo>
                      <a:pt x="19671" y="26874"/>
                    </a:lnTo>
                    <a:lnTo>
                      <a:pt x="20433" y="25957"/>
                    </a:lnTo>
                    <a:lnTo>
                      <a:pt x="21100" y="24969"/>
                    </a:lnTo>
                    <a:lnTo>
                      <a:pt x="21671" y="23909"/>
                    </a:lnTo>
                    <a:lnTo>
                      <a:pt x="22147" y="22802"/>
                    </a:lnTo>
                    <a:lnTo>
                      <a:pt x="22505" y="21635"/>
                    </a:lnTo>
                    <a:lnTo>
                      <a:pt x="22755" y="20433"/>
                    </a:lnTo>
                    <a:lnTo>
                      <a:pt x="22886" y="19183"/>
                    </a:lnTo>
                    <a:lnTo>
                      <a:pt x="22898" y="18540"/>
                    </a:lnTo>
                    <a:lnTo>
                      <a:pt x="22886" y="17778"/>
                    </a:lnTo>
                    <a:lnTo>
                      <a:pt x="22695" y="16289"/>
                    </a:lnTo>
                    <a:lnTo>
                      <a:pt x="22338" y="14837"/>
                    </a:lnTo>
                    <a:lnTo>
                      <a:pt x="21802" y="13455"/>
                    </a:lnTo>
                    <a:lnTo>
                      <a:pt x="21112" y="12134"/>
                    </a:lnTo>
                    <a:lnTo>
                      <a:pt x="20266" y="10907"/>
                    </a:lnTo>
                    <a:lnTo>
                      <a:pt x="19278" y="9788"/>
                    </a:lnTo>
                    <a:lnTo>
                      <a:pt x="18147" y="8776"/>
                    </a:lnTo>
                    <a:lnTo>
                      <a:pt x="17528" y="8336"/>
                    </a:lnTo>
                    <a:lnTo>
                      <a:pt x="17349" y="7728"/>
                    </a:lnTo>
                    <a:lnTo>
                      <a:pt x="16944" y="6550"/>
                    </a:lnTo>
                    <a:lnTo>
                      <a:pt x="16444" y="5407"/>
                    </a:lnTo>
                    <a:lnTo>
                      <a:pt x="15861" y="4311"/>
                    </a:lnTo>
                    <a:lnTo>
                      <a:pt x="15206" y="3263"/>
                    </a:lnTo>
                    <a:lnTo>
                      <a:pt x="14479" y="2263"/>
                    </a:lnTo>
                    <a:lnTo>
                      <a:pt x="13682" y="1311"/>
                    </a:lnTo>
                    <a:lnTo>
                      <a:pt x="12813" y="418"/>
                    </a:lnTo>
                    <a:lnTo>
                      <a:pt x="123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0"/>
              <p:cNvSpPr/>
              <p:nvPr/>
            </p:nvSpPr>
            <p:spPr>
              <a:xfrm>
                <a:off x="646726" y="4748673"/>
                <a:ext cx="112561" cy="53330"/>
              </a:xfrm>
              <a:custGeom>
                <a:rect b="b" l="l" r="r" t="t"/>
                <a:pathLst>
                  <a:path extrusionOk="0" h="8062" w="17016">
                    <a:moveTo>
                      <a:pt x="5513" y="1"/>
                    </a:moveTo>
                    <a:lnTo>
                      <a:pt x="4144" y="417"/>
                    </a:lnTo>
                    <a:lnTo>
                      <a:pt x="334" y="4227"/>
                    </a:lnTo>
                    <a:lnTo>
                      <a:pt x="0" y="5525"/>
                    </a:lnTo>
                    <a:lnTo>
                      <a:pt x="405" y="5823"/>
                    </a:lnTo>
                    <a:lnTo>
                      <a:pt x="1251" y="6359"/>
                    </a:lnTo>
                    <a:lnTo>
                      <a:pt x="2144" y="6835"/>
                    </a:lnTo>
                    <a:lnTo>
                      <a:pt x="3061" y="7228"/>
                    </a:lnTo>
                    <a:lnTo>
                      <a:pt x="4001" y="7549"/>
                    </a:lnTo>
                    <a:lnTo>
                      <a:pt x="4977" y="7799"/>
                    </a:lnTo>
                    <a:lnTo>
                      <a:pt x="5966" y="7966"/>
                    </a:lnTo>
                    <a:lnTo>
                      <a:pt x="6966" y="8049"/>
                    </a:lnTo>
                    <a:lnTo>
                      <a:pt x="7478" y="8061"/>
                    </a:lnTo>
                    <a:lnTo>
                      <a:pt x="17015" y="8061"/>
                    </a:lnTo>
                    <a:lnTo>
                      <a:pt x="17015" y="429"/>
                    </a:lnTo>
                    <a:lnTo>
                      <a:pt x="7478" y="429"/>
                    </a:lnTo>
                    <a:lnTo>
                      <a:pt x="6966" y="405"/>
                    </a:lnTo>
                    <a:lnTo>
                      <a:pt x="5978" y="191"/>
                    </a:lnTo>
                    <a:lnTo>
                      <a:pt x="55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0"/>
              <p:cNvSpPr/>
              <p:nvPr/>
            </p:nvSpPr>
            <p:spPr>
              <a:xfrm>
                <a:off x="614120" y="4638010"/>
                <a:ext cx="147290" cy="147376"/>
              </a:xfrm>
              <a:custGeom>
                <a:rect b="b" l="l" r="r" t="t"/>
                <a:pathLst>
                  <a:path extrusionOk="0" h="22279" w="22266">
                    <a:moveTo>
                      <a:pt x="12407" y="1"/>
                    </a:moveTo>
                    <a:lnTo>
                      <a:pt x="11764" y="13"/>
                    </a:lnTo>
                    <a:lnTo>
                      <a:pt x="10514" y="132"/>
                    </a:lnTo>
                    <a:lnTo>
                      <a:pt x="9299" y="382"/>
                    </a:lnTo>
                    <a:lnTo>
                      <a:pt x="8132" y="739"/>
                    </a:lnTo>
                    <a:lnTo>
                      <a:pt x="7025" y="1203"/>
                    </a:lnTo>
                    <a:lnTo>
                      <a:pt x="5965" y="1775"/>
                    </a:lnTo>
                    <a:lnTo>
                      <a:pt x="4977" y="2442"/>
                    </a:lnTo>
                    <a:lnTo>
                      <a:pt x="4060" y="3192"/>
                    </a:lnTo>
                    <a:lnTo>
                      <a:pt x="3215" y="4037"/>
                    </a:lnTo>
                    <a:lnTo>
                      <a:pt x="2465" y="4954"/>
                    </a:lnTo>
                    <a:lnTo>
                      <a:pt x="1798" y="5942"/>
                    </a:lnTo>
                    <a:lnTo>
                      <a:pt x="1226" y="6990"/>
                    </a:lnTo>
                    <a:lnTo>
                      <a:pt x="750" y="8097"/>
                    </a:lnTo>
                    <a:lnTo>
                      <a:pt x="393" y="9264"/>
                    </a:lnTo>
                    <a:lnTo>
                      <a:pt x="143" y="10479"/>
                    </a:lnTo>
                    <a:lnTo>
                      <a:pt x="12" y="11729"/>
                    </a:lnTo>
                    <a:lnTo>
                      <a:pt x="0" y="12360"/>
                    </a:lnTo>
                    <a:lnTo>
                      <a:pt x="12" y="13098"/>
                    </a:lnTo>
                    <a:lnTo>
                      <a:pt x="179" y="14527"/>
                    </a:lnTo>
                    <a:lnTo>
                      <a:pt x="512" y="15920"/>
                    </a:lnTo>
                    <a:lnTo>
                      <a:pt x="1000" y="17265"/>
                    </a:lnTo>
                    <a:lnTo>
                      <a:pt x="1631" y="18527"/>
                    </a:lnTo>
                    <a:lnTo>
                      <a:pt x="2405" y="19730"/>
                    </a:lnTo>
                    <a:lnTo>
                      <a:pt x="3310" y="20825"/>
                    </a:lnTo>
                    <a:lnTo>
                      <a:pt x="4358" y="21826"/>
                    </a:lnTo>
                    <a:lnTo>
                      <a:pt x="4929" y="22278"/>
                    </a:lnTo>
                    <a:lnTo>
                      <a:pt x="10454" y="16741"/>
                    </a:lnTo>
                    <a:lnTo>
                      <a:pt x="10014" y="16527"/>
                    </a:lnTo>
                    <a:lnTo>
                      <a:pt x="9240" y="15979"/>
                    </a:lnTo>
                    <a:lnTo>
                      <a:pt x="8609" y="15301"/>
                    </a:lnTo>
                    <a:lnTo>
                      <a:pt x="8120" y="14515"/>
                    </a:lnTo>
                    <a:lnTo>
                      <a:pt x="7799" y="13670"/>
                    </a:lnTo>
                    <a:lnTo>
                      <a:pt x="7644" y="12765"/>
                    </a:lnTo>
                    <a:lnTo>
                      <a:pt x="7656" y="11836"/>
                    </a:lnTo>
                    <a:lnTo>
                      <a:pt x="7870" y="10895"/>
                    </a:lnTo>
                    <a:lnTo>
                      <a:pt x="8061" y="10443"/>
                    </a:lnTo>
                    <a:lnTo>
                      <a:pt x="8275" y="10002"/>
                    </a:lnTo>
                    <a:lnTo>
                      <a:pt x="8823" y="9240"/>
                    </a:lnTo>
                    <a:lnTo>
                      <a:pt x="9502" y="8597"/>
                    </a:lnTo>
                    <a:lnTo>
                      <a:pt x="10276" y="8121"/>
                    </a:lnTo>
                    <a:lnTo>
                      <a:pt x="11133" y="7788"/>
                    </a:lnTo>
                    <a:lnTo>
                      <a:pt x="12038" y="7633"/>
                    </a:lnTo>
                    <a:lnTo>
                      <a:pt x="12967" y="7657"/>
                    </a:lnTo>
                    <a:lnTo>
                      <a:pt x="13895" y="7859"/>
                    </a:lnTo>
                    <a:lnTo>
                      <a:pt x="14348" y="8050"/>
                    </a:lnTo>
                    <a:lnTo>
                      <a:pt x="14741" y="8240"/>
                    </a:lnTo>
                    <a:lnTo>
                      <a:pt x="15455" y="8728"/>
                    </a:lnTo>
                    <a:lnTo>
                      <a:pt x="16062" y="9347"/>
                    </a:lnTo>
                    <a:lnTo>
                      <a:pt x="16562" y="10050"/>
                    </a:lnTo>
                    <a:lnTo>
                      <a:pt x="16753" y="10443"/>
                    </a:lnTo>
                    <a:lnTo>
                      <a:pt x="22266" y="4930"/>
                    </a:lnTo>
                    <a:lnTo>
                      <a:pt x="21825" y="4347"/>
                    </a:lnTo>
                    <a:lnTo>
                      <a:pt x="20825" y="3311"/>
                    </a:lnTo>
                    <a:lnTo>
                      <a:pt x="19730" y="2394"/>
                    </a:lnTo>
                    <a:lnTo>
                      <a:pt x="18539" y="1620"/>
                    </a:lnTo>
                    <a:lnTo>
                      <a:pt x="17277" y="989"/>
                    </a:lnTo>
                    <a:lnTo>
                      <a:pt x="15943" y="513"/>
                    </a:lnTo>
                    <a:lnTo>
                      <a:pt x="14550" y="179"/>
                    </a:lnTo>
                    <a:lnTo>
                      <a:pt x="13133" y="13"/>
                    </a:lnTo>
                    <a:lnTo>
                      <a:pt x="124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 name="Google Shape;132;p10"/>
            <p:cNvGrpSpPr/>
            <p:nvPr/>
          </p:nvGrpSpPr>
          <p:grpSpPr>
            <a:xfrm>
              <a:off x="989660" y="4603434"/>
              <a:ext cx="1190118" cy="210542"/>
              <a:chOff x="989660" y="4603434"/>
              <a:chExt cx="1190118" cy="210542"/>
            </a:xfrm>
          </p:grpSpPr>
          <p:sp>
            <p:nvSpPr>
              <p:cNvPr id="133" name="Google Shape;133;p10"/>
              <p:cNvSpPr/>
              <p:nvPr/>
            </p:nvSpPr>
            <p:spPr>
              <a:xfrm>
                <a:off x="989660" y="4603434"/>
                <a:ext cx="646021" cy="210542"/>
              </a:xfrm>
              <a:custGeom>
                <a:rect b="b" l="l" r="r" t="t"/>
                <a:pathLst>
                  <a:path extrusionOk="0" h="31828" w="97660">
                    <a:moveTo>
                      <a:pt x="90813" y="11848"/>
                    </a:moveTo>
                    <a:lnTo>
                      <a:pt x="91289" y="11919"/>
                    </a:lnTo>
                    <a:lnTo>
                      <a:pt x="91754" y="12038"/>
                    </a:lnTo>
                    <a:lnTo>
                      <a:pt x="92194" y="12217"/>
                    </a:lnTo>
                    <a:lnTo>
                      <a:pt x="92409" y="12336"/>
                    </a:lnTo>
                    <a:lnTo>
                      <a:pt x="92599" y="12443"/>
                    </a:lnTo>
                    <a:lnTo>
                      <a:pt x="92933" y="12705"/>
                    </a:lnTo>
                    <a:lnTo>
                      <a:pt x="93206" y="13015"/>
                    </a:lnTo>
                    <a:lnTo>
                      <a:pt x="93433" y="13372"/>
                    </a:lnTo>
                    <a:lnTo>
                      <a:pt x="93528" y="13562"/>
                    </a:lnTo>
                    <a:lnTo>
                      <a:pt x="86408" y="16491"/>
                    </a:lnTo>
                    <a:lnTo>
                      <a:pt x="86396" y="16015"/>
                    </a:lnTo>
                    <a:lnTo>
                      <a:pt x="86539" y="15098"/>
                    </a:lnTo>
                    <a:lnTo>
                      <a:pt x="86860" y="14229"/>
                    </a:lnTo>
                    <a:lnTo>
                      <a:pt x="87372" y="13455"/>
                    </a:lnTo>
                    <a:lnTo>
                      <a:pt x="87694" y="13110"/>
                    </a:lnTo>
                    <a:lnTo>
                      <a:pt x="87979" y="12824"/>
                    </a:lnTo>
                    <a:lnTo>
                      <a:pt x="88646" y="12372"/>
                    </a:lnTo>
                    <a:lnTo>
                      <a:pt x="89372" y="12050"/>
                    </a:lnTo>
                    <a:lnTo>
                      <a:pt x="90158" y="11872"/>
                    </a:lnTo>
                    <a:lnTo>
                      <a:pt x="90563" y="11848"/>
                    </a:lnTo>
                    <a:close/>
                    <a:moveTo>
                      <a:pt x="32899" y="11907"/>
                    </a:moveTo>
                    <a:lnTo>
                      <a:pt x="33756" y="11931"/>
                    </a:lnTo>
                    <a:lnTo>
                      <a:pt x="34578" y="12110"/>
                    </a:lnTo>
                    <a:lnTo>
                      <a:pt x="35375" y="12443"/>
                    </a:lnTo>
                    <a:lnTo>
                      <a:pt x="36090" y="12943"/>
                    </a:lnTo>
                    <a:lnTo>
                      <a:pt x="36423" y="13265"/>
                    </a:lnTo>
                    <a:lnTo>
                      <a:pt x="36733" y="13646"/>
                    </a:lnTo>
                    <a:lnTo>
                      <a:pt x="37221" y="14467"/>
                    </a:lnTo>
                    <a:lnTo>
                      <a:pt x="37554" y="15348"/>
                    </a:lnTo>
                    <a:lnTo>
                      <a:pt x="37721" y="16265"/>
                    </a:lnTo>
                    <a:lnTo>
                      <a:pt x="37721" y="17194"/>
                    </a:lnTo>
                    <a:lnTo>
                      <a:pt x="37554" y="18111"/>
                    </a:lnTo>
                    <a:lnTo>
                      <a:pt x="37221" y="18992"/>
                    </a:lnTo>
                    <a:lnTo>
                      <a:pt x="36733" y="19801"/>
                    </a:lnTo>
                    <a:lnTo>
                      <a:pt x="36423" y="20182"/>
                    </a:lnTo>
                    <a:lnTo>
                      <a:pt x="36340" y="20266"/>
                    </a:lnTo>
                    <a:lnTo>
                      <a:pt x="36256" y="20349"/>
                    </a:lnTo>
                    <a:lnTo>
                      <a:pt x="35911" y="20647"/>
                    </a:lnTo>
                    <a:lnTo>
                      <a:pt x="35173" y="21099"/>
                    </a:lnTo>
                    <a:lnTo>
                      <a:pt x="34375" y="21397"/>
                    </a:lnTo>
                    <a:lnTo>
                      <a:pt x="33554" y="21540"/>
                    </a:lnTo>
                    <a:lnTo>
                      <a:pt x="32720" y="21516"/>
                    </a:lnTo>
                    <a:lnTo>
                      <a:pt x="31899" y="21326"/>
                    </a:lnTo>
                    <a:lnTo>
                      <a:pt x="31125" y="20992"/>
                    </a:lnTo>
                    <a:lnTo>
                      <a:pt x="30410" y="20492"/>
                    </a:lnTo>
                    <a:lnTo>
                      <a:pt x="30089" y="20182"/>
                    </a:lnTo>
                    <a:lnTo>
                      <a:pt x="30053" y="20182"/>
                    </a:lnTo>
                    <a:lnTo>
                      <a:pt x="29732" y="19801"/>
                    </a:lnTo>
                    <a:lnTo>
                      <a:pt x="29243" y="18980"/>
                    </a:lnTo>
                    <a:lnTo>
                      <a:pt x="28910" y="18099"/>
                    </a:lnTo>
                    <a:lnTo>
                      <a:pt x="28743" y="17182"/>
                    </a:lnTo>
                    <a:lnTo>
                      <a:pt x="28743" y="16253"/>
                    </a:lnTo>
                    <a:lnTo>
                      <a:pt x="28910" y="15336"/>
                    </a:lnTo>
                    <a:lnTo>
                      <a:pt x="29243" y="14455"/>
                    </a:lnTo>
                    <a:lnTo>
                      <a:pt x="29732" y="13634"/>
                    </a:lnTo>
                    <a:lnTo>
                      <a:pt x="30053" y="13265"/>
                    </a:lnTo>
                    <a:lnTo>
                      <a:pt x="30184" y="13134"/>
                    </a:lnTo>
                    <a:lnTo>
                      <a:pt x="30517" y="12824"/>
                    </a:lnTo>
                    <a:lnTo>
                      <a:pt x="31268" y="12360"/>
                    </a:lnTo>
                    <a:lnTo>
                      <a:pt x="32065" y="12050"/>
                    </a:lnTo>
                    <a:lnTo>
                      <a:pt x="32899" y="11907"/>
                    </a:lnTo>
                    <a:close/>
                    <a:moveTo>
                      <a:pt x="50318" y="11907"/>
                    </a:moveTo>
                    <a:lnTo>
                      <a:pt x="51164" y="11931"/>
                    </a:lnTo>
                    <a:lnTo>
                      <a:pt x="51997" y="12110"/>
                    </a:lnTo>
                    <a:lnTo>
                      <a:pt x="52783" y="12443"/>
                    </a:lnTo>
                    <a:lnTo>
                      <a:pt x="53509" y="12943"/>
                    </a:lnTo>
                    <a:lnTo>
                      <a:pt x="53831" y="13265"/>
                    </a:lnTo>
                    <a:lnTo>
                      <a:pt x="54152" y="13646"/>
                    </a:lnTo>
                    <a:lnTo>
                      <a:pt x="54641" y="14467"/>
                    </a:lnTo>
                    <a:lnTo>
                      <a:pt x="54974" y="15348"/>
                    </a:lnTo>
                    <a:lnTo>
                      <a:pt x="55129" y="16265"/>
                    </a:lnTo>
                    <a:lnTo>
                      <a:pt x="55129" y="17194"/>
                    </a:lnTo>
                    <a:lnTo>
                      <a:pt x="54974" y="18111"/>
                    </a:lnTo>
                    <a:lnTo>
                      <a:pt x="54641" y="18992"/>
                    </a:lnTo>
                    <a:lnTo>
                      <a:pt x="54152" y="19801"/>
                    </a:lnTo>
                    <a:lnTo>
                      <a:pt x="53831" y="20182"/>
                    </a:lnTo>
                    <a:lnTo>
                      <a:pt x="53759" y="20266"/>
                    </a:lnTo>
                    <a:lnTo>
                      <a:pt x="53664" y="20349"/>
                    </a:lnTo>
                    <a:lnTo>
                      <a:pt x="53331" y="20647"/>
                    </a:lnTo>
                    <a:lnTo>
                      <a:pt x="52593" y="21099"/>
                    </a:lnTo>
                    <a:lnTo>
                      <a:pt x="51795" y="21397"/>
                    </a:lnTo>
                    <a:lnTo>
                      <a:pt x="50961" y="21540"/>
                    </a:lnTo>
                    <a:lnTo>
                      <a:pt x="50128" y="21516"/>
                    </a:lnTo>
                    <a:lnTo>
                      <a:pt x="49306" y="21326"/>
                    </a:lnTo>
                    <a:lnTo>
                      <a:pt x="48532" y="20992"/>
                    </a:lnTo>
                    <a:lnTo>
                      <a:pt x="47818" y="20492"/>
                    </a:lnTo>
                    <a:lnTo>
                      <a:pt x="47508" y="20182"/>
                    </a:lnTo>
                    <a:lnTo>
                      <a:pt x="47461" y="20182"/>
                    </a:lnTo>
                    <a:lnTo>
                      <a:pt x="47139" y="19801"/>
                    </a:lnTo>
                    <a:lnTo>
                      <a:pt x="46651" y="18980"/>
                    </a:lnTo>
                    <a:lnTo>
                      <a:pt x="46318" y="18099"/>
                    </a:lnTo>
                    <a:lnTo>
                      <a:pt x="46163" y="17182"/>
                    </a:lnTo>
                    <a:lnTo>
                      <a:pt x="46163" y="16253"/>
                    </a:lnTo>
                    <a:lnTo>
                      <a:pt x="46318" y="15336"/>
                    </a:lnTo>
                    <a:lnTo>
                      <a:pt x="46651" y="14455"/>
                    </a:lnTo>
                    <a:lnTo>
                      <a:pt x="47139" y="13634"/>
                    </a:lnTo>
                    <a:lnTo>
                      <a:pt x="47461" y="13265"/>
                    </a:lnTo>
                    <a:lnTo>
                      <a:pt x="47592" y="13134"/>
                    </a:lnTo>
                    <a:lnTo>
                      <a:pt x="47937" y="12824"/>
                    </a:lnTo>
                    <a:lnTo>
                      <a:pt x="48675" y="12360"/>
                    </a:lnTo>
                    <a:lnTo>
                      <a:pt x="49485" y="12050"/>
                    </a:lnTo>
                    <a:lnTo>
                      <a:pt x="50318" y="11907"/>
                    </a:lnTo>
                    <a:close/>
                    <a:moveTo>
                      <a:pt x="68048" y="11907"/>
                    </a:moveTo>
                    <a:lnTo>
                      <a:pt x="68488" y="11919"/>
                    </a:lnTo>
                    <a:lnTo>
                      <a:pt x="69333" y="12098"/>
                    </a:lnTo>
                    <a:lnTo>
                      <a:pt x="70107" y="12455"/>
                    </a:lnTo>
                    <a:lnTo>
                      <a:pt x="70786" y="12967"/>
                    </a:lnTo>
                    <a:lnTo>
                      <a:pt x="71084" y="13289"/>
                    </a:lnTo>
                    <a:lnTo>
                      <a:pt x="71381" y="13658"/>
                    </a:lnTo>
                    <a:lnTo>
                      <a:pt x="71846" y="14479"/>
                    </a:lnTo>
                    <a:lnTo>
                      <a:pt x="72167" y="15360"/>
                    </a:lnTo>
                    <a:lnTo>
                      <a:pt x="72298" y="16289"/>
                    </a:lnTo>
                    <a:lnTo>
                      <a:pt x="72298" y="16765"/>
                    </a:lnTo>
                    <a:lnTo>
                      <a:pt x="72298" y="17230"/>
                    </a:lnTo>
                    <a:lnTo>
                      <a:pt x="72155" y="18146"/>
                    </a:lnTo>
                    <a:lnTo>
                      <a:pt x="71846" y="19016"/>
                    </a:lnTo>
                    <a:lnTo>
                      <a:pt x="71381" y="19813"/>
                    </a:lnTo>
                    <a:lnTo>
                      <a:pt x="71084" y="20182"/>
                    </a:lnTo>
                    <a:lnTo>
                      <a:pt x="70786" y="20504"/>
                    </a:lnTo>
                    <a:lnTo>
                      <a:pt x="70095" y="21028"/>
                    </a:lnTo>
                    <a:lnTo>
                      <a:pt x="69322" y="21373"/>
                    </a:lnTo>
                    <a:lnTo>
                      <a:pt x="68476" y="21552"/>
                    </a:lnTo>
                    <a:lnTo>
                      <a:pt x="68048" y="21552"/>
                    </a:lnTo>
                    <a:lnTo>
                      <a:pt x="67595" y="21540"/>
                    </a:lnTo>
                    <a:lnTo>
                      <a:pt x="66726" y="21361"/>
                    </a:lnTo>
                    <a:lnTo>
                      <a:pt x="65928" y="21016"/>
                    </a:lnTo>
                    <a:lnTo>
                      <a:pt x="65214" y="20504"/>
                    </a:lnTo>
                    <a:lnTo>
                      <a:pt x="64904" y="20182"/>
                    </a:lnTo>
                    <a:lnTo>
                      <a:pt x="64595" y="19825"/>
                    </a:lnTo>
                    <a:lnTo>
                      <a:pt x="64094" y="19028"/>
                    </a:lnTo>
                    <a:lnTo>
                      <a:pt x="63761" y="18158"/>
                    </a:lnTo>
                    <a:lnTo>
                      <a:pt x="63606" y="17230"/>
                    </a:lnTo>
                    <a:lnTo>
                      <a:pt x="63606" y="16765"/>
                    </a:lnTo>
                    <a:lnTo>
                      <a:pt x="63606" y="16277"/>
                    </a:lnTo>
                    <a:lnTo>
                      <a:pt x="63761" y="15348"/>
                    </a:lnTo>
                    <a:lnTo>
                      <a:pt x="64094" y="14455"/>
                    </a:lnTo>
                    <a:lnTo>
                      <a:pt x="64583" y="13658"/>
                    </a:lnTo>
                    <a:lnTo>
                      <a:pt x="64904" y="13289"/>
                    </a:lnTo>
                    <a:lnTo>
                      <a:pt x="65214" y="12967"/>
                    </a:lnTo>
                    <a:lnTo>
                      <a:pt x="65928" y="12455"/>
                    </a:lnTo>
                    <a:lnTo>
                      <a:pt x="66726" y="12098"/>
                    </a:lnTo>
                    <a:lnTo>
                      <a:pt x="67595" y="11919"/>
                    </a:lnTo>
                    <a:lnTo>
                      <a:pt x="68048" y="11907"/>
                    </a:lnTo>
                    <a:close/>
                    <a:moveTo>
                      <a:pt x="77763" y="822"/>
                    </a:moveTo>
                    <a:lnTo>
                      <a:pt x="77763" y="24219"/>
                    </a:lnTo>
                    <a:lnTo>
                      <a:pt x="81264" y="24219"/>
                    </a:lnTo>
                    <a:lnTo>
                      <a:pt x="81264" y="822"/>
                    </a:lnTo>
                    <a:close/>
                    <a:moveTo>
                      <a:pt x="32875" y="8788"/>
                    </a:moveTo>
                    <a:lnTo>
                      <a:pt x="32113" y="8859"/>
                    </a:lnTo>
                    <a:lnTo>
                      <a:pt x="31363" y="9002"/>
                    </a:lnTo>
                    <a:lnTo>
                      <a:pt x="30613" y="9216"/>
                    </a:lnTo>
                    <a:lnTo>
                      <a:pt x="29898" y="9502"/>
                    </a:lnTo>
                    <a:lnTo>
                      <a:pt x="29196" y="9859"/>
                    </a:lnTo>
                    <a:lnTo>
                      <a:pt x="28529" y="10288"/>
                    </a:lnTo>
                    <a:lnTo>
                      <a:pt x="27898" y="10776"/>
                    </a:lnTo>
                    <a:lnTo>
                      <a:pt x="27588" y="11062"/>
                    </a:lnTo>
                    <a:lnTo>
                      <a:pt x="27303" y="11360"/>
                    </a:lnTo>
                    <a:lnTo>
                      <a:pt x="26803" y="11991"/>
                    </a:lnTo>
                    <a:lnTo>
                      <a:pt x="26362" y="12657"/>
                    </a:lnTo>
                    <a:lnTo>
                      <a:pt x="26005" y="13360"/>
                    </a:lnTo>
                    <a:lnTo>
                      <a:pt x="25707" y="14086"/>
                    </a:lnTo>
                    <a:lnTo>
                      <a:pt x="25493" y="14825"/>
                    </a:lnTo>
                    <a:lnTo>
                      <a:pt x="25350" y="15587"/>
                    </a:lnTo>
                    <a:lnTo>
                      <a:pt x="25278" y="16349"/>
                    </a:lnTo>
                    <a:lnTo>
                      <a:pt x="25278" y="17122"/>
                    </a:lnTo>
                    <a:lnTo>
                      <a:pt x="25350" y="17885"/>
                    </a:lnTo>
                    <a:lnTo>
                      <a:pt x="25493" y="18647"/>
                    </a:lnTo>
                    <a:lnTo>
                      <a:pt x="25707" y="19385"/>
                    </a:lnTo>
                    <a:lnTo>
                      <a:pt x="26005" y="20111"/>
                    </a:lnTo>
                    <a:lnTo>
                      <a:pt x="26362" y="20814"/>
                    </a:lnTo>
                    <a:lnTo>
                      <a:pt x="26803" y="21480"/>
                    </a:lnTo>
                    <a:lnTo>
                      <a:pt x="27303" y="22111"/>
                    </a:lnTo>
                    <a:lnTo>
                      <a:pt x="27588" y="22421"/>
                    </a:lnTo>
                    <a:lnTo>
                      <a:pt x="27886" y="22695"/>
                    </a:lnTo>
                    <a:lnTo>
                      <a:pt x="28517" y="23195"/>
                    </a:lnTo>
                    <a:lnTo>
                      <a:pt x="29196" y="23624"/>
                    </a:lnTo>
                    <a:lnTo>
                      <a:pt x="29886" y="23969"/>
                    </a:lnTo>
                    <a:lnTo>
                      <a:pt x="30613" y="24255"/>
                    </a:lnTo>
                    <a:lnTo>
                      <a:pt x="31351" y="24469"/>
                    </a:lnTo>
                    <a:lnTo>
                      <a:pt x="32101" y="24612"/>
                    </a:lnTo>
                    <a:lnTo>
                      <a:pt x="32863" y="24683"/>
                    </a:lnTo>
                    <a:lnTo>
                      <a:pt x="33637" y="24683"/>
                    </a:lnTo>
                    <a:lnTo>
                      <a:pt x="34399" y="24612"/>
                    </a:lnTo>
                    <a:lnTo>
                      <a:pt x="35149" y="24469"/>
                    </a:lnTo>
                    <a:lnTo>
                      <a:pt x="35887" y="24255"/>
                    </a:lnTo>
                    <a:lnTo>
                      <a:pt x="36614" y="23969"/>
                    </a:lnTo>
                    <a:lnTo>
                      <a:pt x="37316" y="23624"/>
                    </a:lnTo>
                    <a:lnTo>
                      <a:pt x="37983" y="23195"/>
                    </a:lnTo>
                    <a:lnTo>
                      <a:pt x="38614" y="22695"/>
                    </a:lnTo>
                    <a:lnTo>
                      <a:pt x="38924" y="22421"/>
                    </a:lnTo>
                    <a:lnTo>
                      <a:pt x="39197" y="22111"/>
                    </a:lnTo>
                    <a:lnTo>
                      <a:pt x="39709" y="21480"/>
                    </a:lnTo>
                    <a:lnTo>
                      <a:pt x="40150" y="20814"/>
                    </a:lnTo>
                    <a:lnTo>
                      <a:pt x="40507" y="20111"/>
                    </a:lnTo>
                    <a:lnTo>
                      <a:pt x="40793" y="19385"/>
                    </a:lnTo>
                    <a:lnTo>
                      <a:pt x="41019" y="18647"/>
                    </a:lnTo>
                    <a:lnTo>
                      <a:pt x="41162" y="17885"/>
                    </a:lnTo>
                    <a:lnTo>
                      <a:pt x="41234" y="17122"/>
                    </a:lnTo>
                    <a:lnTo>
                      <a:pt x="41234" y="16349"/>
                    </a:lnTo>
                    <a:lnTo>
                      <a:pt x="41162" y="15587"/>
                    </a:lnTo>
                    <a:lnTo>
                      <a:pt x="41019" y="14825"/>
                    </a:lnTo>
                    <a:lnTo>
                      <a:pt x="40793" y="14086"/>
                    </a:lnTo>
                    <a:lnTo>
                      <a:pt x="40507" y="13360"/>
                    </a:lnTo>
                    <a:lnTo>
                      <a:pt x="40150" y="12657"/>
                    </a:lnTo>
                    <a:lnTo>
                      <a:pt x="39709" y="11991"/>
                    </a:lnTo>
                    <a:lnTo>
                      <a:pt x="39197" y="11360"/>
                    </a:lnTo>
                    <a:lnTo>
                      <a:pt x="38924" y="11062"/>
                    </a:lnTo>
                    <a:lnTo>
                      <a:pt x="38614" y="10776"/>
                    </a:lnTo>
                    <a:lnTo>
                      <a:pt x="37983" y="10288"/>
                    </a:lnTo>
                    <a:lnTo>
                      <a:pt x="37316" y="9859"/>
                    </a:lnTo>
                    <a:lnTo>
                      <a:pt x="36626" y="9502"/>
                    </a:lnTo>
                    <a:lnTo>
                      <a:pt x="35899" y="9216"/>
                    </a:lnTo>
                    <a:lnTo>
                      <a:pt x="35161" y="9002"/>
                    </a:lnTo>
                    <a:lnTo>
                      <a:pt x="34411" y="8859"/>
                    </a:lnTo>
                    <a:lnTo>
                      <a:pt x="33637" y="8788"/>
                    </a:lnTo>
                    <a:close/>
                    <a:moveTo>
                      <a:pt x="50306" y="8788"/>
                    </a:moveTo>
                    <a:lnTo>
                      <a:pt x="49544" y="8859"/>
                    </a:lnTo>
                    <a:lnTo>
                      <a:pt x="48782" y="9002"/>
                    </a:lnTo>
                    <a:lnTo>
                      <a:pt x="48044" y="9216"/>
                    </a:lnTo>
                    <a:lnTo>
                      <a:pt x="47318" y="9502"/>
                    </a:lnTo>
                    <a:lnTo>
                      <a:pt x="46627" y="9859"/>
                    </a:lnTo>
                    <a:lnTo>
                      <a:pt x="45960" y="10288"/>
                    </a:lnTo>
                    <a:lnTo>
                      <a:pt x="45318" y="10776"/>
                    </a:lnTo>
                    <a:lnTo>
                      <a:pt x="45020" y="11062"/>
                    </a:lnTo>
                    <a:lnTo>
                      <a:pt x="44734" y="11360"/>
                    </a:lnTo>
                    <a:lnTo>
                      <a:pt x="44222" y="11991"/>
                    </a:lnTo>
                    <a:lnTo>
                      <a:pt x="43793" y="12657"/>
                    </a:lnTo>
                    <a:lnTo>
                      <a:pt x="43424" y="13360"/>
                    </a:lnTo>
                    <a:lnTo>
                      <a:pt x="43139" y="14086"/>
                    </a:lnTo>
                    <a:lnTo>
                      <a:pt x="42924" y="14825"/>
                    </a:lnTo>
                    <a:lnTo>
                      <a:pt x="42781" y="15587"/>
                    </a:lnTo>
                    <a:lnTo>
                      <a:pt x="42710" y="16349"/>
                    </a:lnTo>
                    <a:lnTo>
                      <a:pt x="42710" y="17122"/>
                    </a:lnTo>
                    <a:lnTo>
                      <a:pt x="42781" y="17885"/>
                    </a:lnTo>
                    <a:lnTo>
                      <a:pt x="42924" y="18647"/>
                    </a:lnTo>
                    <a:lnTo>
                      <a:pt x="43139" y="19385"/>
                    </a:lnTo>
                    <a:lnTo>
                      <a:pt x="43424" y="20111"/>
                    </a:lnTo>
                    <a:lnTo>
                      <a:pt x="43793" y="20814"/>
                    </a:lnTo>
                    <a:lnTo>
                      <a:pt x="44222" y="21480"/>
                    </a:lnTo>
                    <a:lnTo>
                      <a:pt x="44734" y="22111"/>
                    </a:lnTo>
                    <a:lnTo>
                      <a:pt x="45020" y="22421"/>
                    </a:lnTo>
                    <a:lnTo>
                      <a:pt x="45318" y="22695"/>
                    </a:lnTo>
                    <a:lnTo>
                      <a:pt x="45949" y="23195"/>
                    </a:lnTo>
                    <a:lnTo>
                      <a:pt x="46615" y="23624"/>
                    </a:lnTo>
                    <a:lnTo>
                      <a:pt x="47318" y="23969"/>
                    </a:lnTo>
                    <a:lnTo>
                      <a:pt x="48032" y="24255"/>
                    </a:lnTo>
                    <a:lnTo>
                      <a:pt x="48782" y="24469"/>
                    </a:lnTo>
                    <a:lnTo>
                      <a:pt x="49533" y="24612"/>
                    </a:lnTo>
                    <a:lnTo>
                      <a:pt x="50295" y="24683"/>
                    </a:lnTo>
                    <a:lnTo>
                      <a:pt x="51057" y="24683"/>
                    </a:lnTo>
                    <a:lnTo>
                      <a:pt x="51819" y="24612"/>
                    </a:lnTo>
                    <a:lnTo>
                      <a:pt x="52581" y="24469"/>
                    </a:lnTo>
                    <a:lnTo>
                      <a:pt x="53319" y="24255"/>
                    </a:lnTo>
                    <a:lnTo>
                      <a:pt x="54045" y="23969"/>
                    </a:lnTo>
                    <a:lnTo>
                      <a:pt x="54736" y="23624"/>
                    </a:lnTo>
                    <a:lnTo>
                      <a:pt x="55414" y="23195"/>
                    </a:lnTo>
                    <a:lnTo>
                      <a:pt x="56046" y="22695"/>
                    </a:lnTo>
                    <a:lnTo>
                      <a:pt x="56343" y="22421"/>
                    </a:lnTo>
                    <a:lnTo>
                      <a:pt x="56629" y="22111"/>
                    </a:lnTo>
                    <a:lnTo>
                      <a:pt x="57129" y="21480"/>
                    </a:lnTo>
                    <a:lnTo>
                      <a:pt x="57570" y="20814"/>
                    </a:lnTo>
                    <a:lnTo>
                      <a:pt x="57927" y="20111"/>
                    </a:lnTo>
                    <a:lnTo>
                      <a:pt x="58213" y="19385"/>
                    </a:lnTo>
                    <a:lnTo>
                      <a:pt x="58439" y="18647"/>
                    </a:lnTo>
                    <a:lnTo>
                      <a:pt x="58582" y="17885"/>
                    </a:lnTo>
                    <a:lnTo>
                      <a:pt x="58653" y="17111"/>
                    </a:lnTo>
                    <a:lnTo>
                      <a:pt x="58653" y="16349"/>
                    </a:lnTo>
                    <a:lnTo>
                      <a:pt x="58582" y="15575"/>
                    </a:lnTo>
                    <a:lnTo>
                      <a:pt x="58439" y="14825"/>
                    </a:lnTo>
                    <a:lnTo>
                      <a:pt x="58213" y="14074"/>
                    </a:lnTo>
                    <a:lnTo>
                      <a:pt x="57927" y="13360"/>
                    </a:lnTo>
                    <a:lnTo>
                      <a:pt x="57570" y="12657"/>
                    </a:lnTo>
                    <a:lnTo>
                      <a:pt x="57129" y="11991"/>
                    </a:lnTo>
                    <a:lnTo>
                      <a:pt x="56629" y="11360"/>
                    </a:lnTo>
                    <a:lnTo>
                      <a:pt x="56343" y="11062"/>
                    </a:lnTo>
                    <a:lnTo>
                      <a:pt x="56046" y="10776"/>
                    </a:lnTo>
                    <a:lnTo>
                      <a:pt x="55414" y="10288"/>
                    </a:lnTo>
                    <a:lnTo>
                      <a:pt x="54748" y="9859"/>
                    </a:lnTo>
                    <a:lnTo>
                      <a:pt x="54045" y="9502"/>
                    </a:lnTo>
                    <a:lnTo>
                      <a:pt x="53331" y="9216"/>
                    </a:lnTo>
                    <a:lnTo>
                      <a:pt x="52593" y="9002"/>
                    </a:lnTo>
                    <a:lnTo>
                      <a:pt x="51831" y="8859"/>
                    </a:lnTo>
                    <a:lnTo>
                      <a:pt x="51068" y="8788"/>
                    </a:lnTo>
                    <a:close/>
                    <a:moveTo>
                      <a:pt x="11907" y="1"/>
                    </a:moveTo>
                    <a:lnTo>
                      <a:pt x="10681" y="108"/>
                    </a:lnTo>
                    <a:lnTo>
                      <a:pt x="9490" y="346"/>
                    </a:lnTo>
                    <a:lnTo>
                      <a:pt x="8311" y="691"/>
                    </a:lnTo>
                    <a:lnTo>
                      <a:pt x="7192" y="1156"/>
                    </a:lnTo>
                    <a:lnTo>
                      <a:pt x="6109" y="1727"/>
                    </a:lnTo>
                    <a:lnTo>
                      <a:pt x="5097" y="2406"/>
                    </a:lnTo>
                    <a:lnTo>
                      <a:pt x="4144" y="3192"/>
                    </a:lnTo>
                    <a:lnTo>
                      <a:pt x="3703" y="3632"/>
                    </a:lnTo>
                    <a:lnTo>
                      <a:pt x="3394" y="3942"/>
                    </a:lnTo>
                    <a:lnTo>
                      <a:pt x="2965" y="4406"/>
                    </a:lnTo>
                    <a:lnTo>
                      <a:pt x="2203" y="5371"/>
                    </a:lnTo>
                    <a:lnTo>
                      <a:pt x="1560" y="6383"/>
                    </a:lnTo>
                    <a:lnTo>
                      <a:pt x="1024" y="7454"/>
                    </a:lnTo>
                    <a:lnTo>
                      <a:pt x="608" y="8550"/>
                    </a:lnTo>
                    <a:lnTo>
                      <a:pt x="286" y="9681"/>
                    </a:lnTo>
                    <a:lnTo>
                      <a:pt x="96" y="10836"/>
                    </a:lnTo>
                    <a:lnTo>
                      <a:pt x="0" y="11991"/>
                    </a:lnTo>
                    <a:lnTo>
                      <a:pt x="24" y="13146"/>
                    </a:lnTo>
                    <a:lnTo>
                      <a:pt x="155" y="14301"/>
                    </a:lnTo>
                    <a:lnTo>
                      <a:pt x="393" y="15444"/>
                    </a:lnTo>
                    <a:lnTo>
                      <a:pt x="751" y="16563"/>
                    </a:lnTo>
                    <a:lnTo>
                      <a:pt x="1215" y="17646"/>
                    </a:lnTo>
                    <a:lnTo>
                      <a:pt x="1786" y="18682"/>
                    </a:lnTo>
                    <a:lnTo>
                      <a:pt x="2465" y="19682"/>
                    </a:lnTo>
                    <a:lnTo>
                      <a:pt x="3263" y="20623"/>
                    </a:lnTo>
                    <a:lnTo>
                      <a:pt x="3703" y="21064"/>
                    </a:lnTo>
                    <a:lnTo>
                      <a:pt x="4144" y="21492"/>
                    </a:lnTo>
                    <a:lnTo>
                      <a:pt x="5097" y="22278"/>
                    </a:lnTo>
                    <a:lnTo>
                      <a:pt x="6109" y="22969"/>
                    </a:lnTo>
                    <a:lnTo>
                      <a:pt x="7180" y="23540"/>
                    </a:lnTo>
                    <a:lnTo>
                      <a:pt x="8311" y="24005"/>
                    </a:lnTo>
                    <a:lnTo>
                      <a:pt x="9478" y="24350"/>
                    </a:lnTo>
                    <a:lnTo>
                      <a:pt x="10681" y="24576"/>
                    </a:lnTo>
                    <a:lnTo>
                      <a:pt x="11907" y="24695"/>
                    </a:lnTo>
                    <a:lnTo>
                      <a:pt x="12526" y="24695"/>
                    </a:lnTo>
                    <a:lnTo>
                      <a:pt x="13181" y="24683"/>
                    </a:lnTo>
                    <a:lnTo>
                      <a:pt x="14443" y="24576"/>
                    </a:lnTo>
                    <a:lnTo>
                      <a:pt x="15646" y="24362"/>
                    </a:lnTo>
                    <a:lnTo>
                      <a:pt x="16789" y="24028"/>
                    </a:lnTo>
                    <a:lnTo>
                      <a:pt x="17861" y="23588"/>
                    </a:lnTo>
                    <a:lnTo>
                      <a:pt x="18885" y="23040"/>
                    </a:lnTo>
                    <a:lnTo>
                      <a:pt x="19837" y="22385"/>
                    </a:lnTo>
                    <a:lnTo>
                      <a:pt x="20742" y="21623"/>
                    </a:lnTo>
                    <a:lnTo>
                      <a:pt x="21159" y="21195"/>
                    </a:lnTo>
                    <a:lnTo>
                      <a:pt x="21516" y="20825"/>
                    </a:lnTo>
                    <a:lnTo>
                      <a:pt x="22147" y="20028"/>
                    </a:lnTo>
                    <a:lnTo>
                      <a:pt x="22695" y="19170"/>
                    </a:lnTo>
                    <a:lnTo>
                      <a:pt x="23147" y="18242"/>
                    </a:lnTo>
                    <a:lnTo>
                      <a:pt x="23516" y="17253"/>
                    </a:lnTo>
                    <a:lnTo>
                      <a:pt x="23790" y="16206"/>
                    </a:lnTo>
                    <a:lnTo>
                      <a:pt x="23969" y="15086"/>
                    </a:lnTo>
                    <a:lnTo>
                      <a:pt x="24052" y="13908"/>
                    </a:lnTo>
                    <a:lnTo>
                      <a:pt x="24064" y="13289"/>
                    </a:lnTo>
                    <a:lnTo>
                      <a:pt x="24064" y="12753"/>
                    </a:lnTo>
                    <a:lnTo>
                      <a:pt x="23981" y="11705"/>
                    </a:lnTo>
                    <a:lnTo>
                      <a:pt x="23885" y="11181"/>
                    </a:lnTo>
                    <a:lnTo>
                      <a:pt x="12526" y="11181"/>
                    </a:lnTo>
                    <a:lnTo>
                      <a:pt x="12526" y="14574"/>
                    </a:lnTo>
                    <a:lnTo>
                      <a:pt x="20599" y="14574"/>
                    </a:lnTo>
                    <a:lnTo>
                      <a:pt x="20480" y="15265"/>
                    </a:lnTo>
                    <a:lnTo>
                      <a:pt x="20159" y="16491"/>
                    </a:lnTo>
                    <a:lnTo>
                      <a:pt x="19694" y="17563"/>
                    </a:lnTo>
                    <a:lnTo>
                      <a:pt x="19099" y="18456"/>
                    </a:lnTo>
                    <a:lnTo>
                      <a:pt x="18754" y="18825"/>
                    </a:lnTo>
                    <a:lnTo>
                      <a:pt x="18420" y="19135"/>
                    </a:lnTo>
                    <a:lnTo>
                      <a:pt x="17706" y="19682"/>
                    </a:lnTo>
                    <a:lnTo>
                      <a:pt x="16968" y="20147"/>
                    </a:lnTo>
                    <a:lnTo>
                      <a:pt x="16194" y="20540"/>
                    </a:lnTo>
                    <a:lnTo>
                      <a:pt x="15384" y="20849"/>
                    </a:lnTo>
                    <a:lnTo>
                      <a:pt x="14562" y="21075"/>
                    </a:lnTo>
                    <a:lnTo>
                      <a:pt x="13729" y="21230"/>
                    </a:lnTo>
                    <a:lnTo>
                      <a:pt x="12884" y="21302"/>
                    </a:lnTo>
                    <a:lnTo>
                      <a:pt x="12038" y="21290"/>
                    </a:lnTo>
                    <a:lnTo>
                      <a:pt x="11193" y="21195"/>
                    </a:lnTo>
                    <a:lnTo>
                      <a:pt x="10359" y="21028"/>
                    </a:lnTo>
                    <a:lnTo>
                      <a:pt x="9538" y="20778"/>
                    </a:lnTo>
                    <a:lnTo>
                      <a:pt x="8752" y="20456"/>
                    </a:lnTo>
                    <a:lnTo>
                      <a:pt x="7978" y="20052"/>
                    </a:lnTo>
                    <a:lnTo>
                      <a:pt x="7252" y="19563"/>
                    </a:lnTo>
                    <a:lnTo>
                      <a:pt x="6561" y="18992"/>
                    </a:lnTo>
                    <a:lnTo>
                      <a:pt x="6240" y="18682"/>
                    </a:lnTo>
                    <a:lnTo>
                      <a:pt x="5918" y="18349"/>
                    </a:lnTo>
                    <a:lnTo>
                      <a:pt x="5358" y="17634"/>
                    </a:lnTo>
                    <a:lnTo>
                      <a:pt x="4870" y="16884"/>
                    </a:lnTo>
                    <a:lnTo>
                      <a:pt x="4465" y="16099"/>
                    </a:lnTo>
                    <a:lnTo>
                      <a:pt x="4144" y="15289"/>
                    </a:lnTo>
                    <a:lnTo>
                      <a:pt x="3906" y="14455"/>
                    </a:lnTo>
                    <a:lnTo>
                      <a:pt x="3739" y="13610"/>
                    </a:lnTo>
                    <a:lnTo>
                      <a:pt x="3668" y="12753"/>
                    </a:lnTo>
                    <a:lnTo>
                      <a:pt x="3668" y="11895"/>
                    </a:lnTo>
                    <a:lnTo>
                      <a:pt x="3739" y="11038"/>
                    </a:lnTo>
                    <a:lnTo>
                      <a:pt x="3906" y="10193"/>
                    </a:lnTo>
                    <a:lnTo>
                      <a:pt x="4144" y="9359"/>
                    </a:lnTo>
                    <a:lnTo>
                      <a:pt x="4465" y="8550"/>
                    </a:lnTo>
                    <a:lnTo>
                      <a:pt x="4870" y="7764"/>
                    </a:lnTo>
                    <a:lnTo>
                      <a:pt x="5358" y="7014"/>
                    </a:lnTo>
                    <a:lnTo>
                      <a:pt x="5918" y="6299"/>
                    </a:lnTo>
                    <a:lnTo>
                      <a:pt x="6240" y="5966"/>
                    </a:lnTo>
                    <a:lnTo>
                      <a:pt x="6549" y="5656"/>
                    </a:lnTo>
                    <a:lnTo>
                      <a:pt x="7216" y="5085"/>
                    </a:lnTo>
                    <a:lnTo>
                      <a:pt x="7942" y="4585"/>
                    </a:lnTo>
                    <a:lnTo>
                      <a:pt x="8704" y="4180"/>
                    </a:lnTo>
                    <a:lnTo>
                      <a:pt x="9514" y="3835"/>
                    </a:lnTo>
                    <a:lnTo>
                      <a:pt x="10347" y="3585"/>
                    </a:lnTo>
                    <a:lnTo>
                      <a:pt x="11205" y="3430"/>
                    </a:lnTo>
                    <a:lnTo>
                      <a:pt x="12086" y="3347"/>
                    </a:lnTo>
                    <a:lnTo>
                      <a:pt x="12955" y="3347"/>
                    </a:lnTo>
                    <a:lnTo>
                      <a:pt x="13800" y="3418"/>
                    </a:lnTo>
                    <a:lnTo>
                      <a:pt x="14622" y="3573"/>
                    </a:lnTo>
                    <a:lnTo>
                      <a:pt x="15432" y="3811"/>
                    </a:lnTo>
                    <a:lnTo>
                      <a:pt x="16206" y="4120"/>
                    </a:lnTo>
                    <a:lnTo>
                      <a:pt x="16944" y="4501"/>
                    </a:lnTo>
                    <a:lnTo>
                      <a:pt x="17646" y="4966"/>
                    </a:lnTo>
                    <a:lnTo>
                      <a:pt x="18313" y="5490"/>
                    </a:lnTo>
                    <a:lnTo>
                      <a:pt x="18623" y="5775"/>
                    </a:lnTo>
                    <a:lnTo>
                      <a:pt x="21004" y="3394"/>
                    </a:lnTo>
                    <a:lnTo>
                      <a:pt x="20563" y="2989"/>
                    </a:lnTo>
                    <a:lnTo>
                      <a:pt x="19647" y="2251"/>
                    </a:lnTo>
                    <a:lnTo>
                      <a:pt x="18670" y="1608"/>
                    </a:lnTo>
                    <a:lnTo>
                      <a:pt x="17634" y="1072"/>
                    </a:lnTo>
                    <a:lnTo>
                      <a:pt x="16551" y="644"/>
                    </a:lnTo>
                    <a:lnTo>
                      <a:pt x="15432" y="322"/>
                    </a:lnTo>
                    <a:lnTo>
                      <a:pt x="14289" y="108"/>
                    </a:lnTo>
                    <a:lnTo>
                      <a:pt x="13122" y="1"/>
                    </a:lnTo>
                    <a:close/>
                    <a:moveTo>
                      <a:pt x="90111" y="8752"/>
                    </a:moveTo>
                    <a:lnTo>
                      <a:pt x="89372" y="8824"/>
                    </a:lnTo>
                    <a:lnTo>
                      <a:pt x="88646" y="8955"/>
                    </a:lnTo>
                    <a:lnTo>
                      <a:pt x="87932" y="9169"/>
                    </a:lnTo>
                    <a:lnTo>
                      <a:pt x="87253" y="9455"/>
                    </a:lnTo>
                    <a:lnTo>
                      <a:pt x="86598" y="9812"/>
                    </a:lnTo>
                    <a:lnTo>
                      <a:pt x="85991" y="10229"/>
                    </a:lnTo>
                    <a:lnTo>
                      <a:pt x="85419" y="10717"/>
                    </a:lnTo>
                    <a:lnTo>
                      <a:pt x="85157" y="10979"/>
                    </a:lnTo>
                    <a:lnTo>
                      <a:pt x="84884" y="11276"/>
                    </a:lnTo>
                    <a:lnTo>
                      <a:pt x="84407" y="11895"/>
                    </a:lnTo>
                    <a:lnTo>
                      <a:pt x="83979" y="12562"/>
                    </a:lnTo>
                    <a:lnTo>
                      <a:pt x="83633" y="13265"/>
                    </a:lnTo>
                    <a:lnTo>
                      <a:pt x="83348" y="13991"/>
                    </a:lnTo>
                    <a:lnTo>
                      <a:pt x="83145" y="14753"/>
                    </a:lnTo>
                    <a:lnTo>
                      <a:pt x="83014" y="15527"/>
                    </a:lnTo>
                    <a:lnTo>
                      <a:pt x="82967" y="16313"/>
                    </a:lnTo>
                    <a:lnTo>
                      <a:pt x="82979" y="16718"/>
                    </a:lnTo>
                    <a:lnTo>
                      <a:pt x="82967" y="17111"/>
                    </a:lnTo>
                    <a:lnTo>
                      <a:pt x="83038" y="17896"/>
                    </a:lnTo>
                    <a:lnTo>
                      <a:pt x="83169" y="18670"/>
                    </a:lnTo>
                    <a:lnTo>
                      <a:pt x="83383" y="19420"/>
                    </a:lnTo>
                    <a:lnTo>
                      <a:pt x="83669" y="20147"/>
                    </a:lnTo>
                    <a:lnTo>
                      <a:pt x="84026" y="20837"/>
                    </a:lnTo>
                    <a:lnTo>
                      <a:pt x="84467" y="21492"/>
                    </a:lnTo>
                    <a:lnTo>
                      <a:pt x="84955" y="22099"/>
                    </a:lnTo>
                    <a:lnTo>
                      <a:pt x="85241" y="22385"/>
                    </a:lnTo>
                    <a:lnTo>
                      <a:pt x="85515" y="22659"/>
                    </a:lnTo>
                    <a:lnTo>
                      <a:pt x="86122" y="23171"/>
                    </a:lnTo>
                    <a:lnTo>
                      <a:pt x="86765" y="23600"/>
                    </a:lnTo>
                    <a:lnTo>
                      <a:pt x="87444" y="23969"/>
                    </a:lnTo>
                    <a:lnTo>
                      <a:pt x="88158" y="24266"/>
                    </a:lnTo>
                    <a:lnTo>
                      <a:pt x="88908" y="24481"/>
                    </a:lnTo>
                    <a:lnTo>
                      <a:pt x="89670" y="24624"/>
                    </a:lnTo>
                    <a:lnTo>
                      <a:pt x="90456" y="24695"/>
                    </a:lnTo>
                    <a:lnTo>
                      <a:pt x="91385" y="24695"/>
                    </a:lnTo>
                    <a:lnTo>
                      <a:pt x="92444" y="24564"/>
                    </a:lnTo>
                    <a:lnTo>
                      <a:pt x="93468" y="24290"/>
                    </a:lnTo>
                    <a:lnTo>
                      <a:pt x="94445" y="23862"/>
                    </a:lnTo>
                    <a:lnTo>
                      <a:pt x="94909" y="23588"/>
                    </a:lnTo>
                    <a:lnTo>
                      <a:pt x="95278" y="23350"/>
                    </a:lnTo>
                    <a:lnTo>
                      <a:pt x="95981" y="22802"/>
                    </a:lnTo>
                    <a:lnTo>
                      <a:pt x="96624" y="22195"/>
                    </a:lnTo>
                    <a:lnTo>
                      <a:pt x="97207" y="21528"/>
                    </a:lnTo>
                    <a:lnTo>
                      <a:pt x="97469" y="21171"/>
                    </a:lnTo>
                    <a:lnTo>
                      <a:pt x="94766" y="19349"/>
                    </a:lnTo>
                    <a:lnTo>
                      <a:pt x="94600" y="19599"/>
                    </a:lnTo>
                    <a:lnTo>
                      <a:pt x="94242" y="20052"/>
                    </a:lnTo>
                    <a:lnTo>
                      <a:pt x="93814" y="20456"/>
                    </a:lnTo>
                    <a:lnTo>
                      <a:pt x="93361" y="20802"/>
                    </a:lnTo>
                    <a:lnTo>
                      <a:pt x="92849" y="21087"/>
                    </a:lnTo>
                    <a:lnTo>
                      <a:pt x="92313" y="21302"/>
                    </a:lnTo>
                    <a:lnTo>
                      <a:pt x="91754" y="21457"/>
                    </a:lnTo>
                    <a:lnTo>
                      <a:pt x="91170" y="21528"/>
                    </a:lnTo>
                    <a:lnTo>
                      <a:pt x="90873" y="21540"/>
                    </a:lnTo>
                    <a:lnTo>
                      <a:pt x="90563" y="21540"/>
                    </a:lnTo>
                    <a:lnTo>
                      <a:pt x="89956" y="21468"/>
                    </a:lnTo>
                    <a:lnTo>
                      <a:pt x="89372" y="21314"/>
                    </a:lnTo>
                    <a:lnTo>
                      <a:pt x="88825" y="21064"/>
                    </a:lnTo>
                    <a:lnTo>
                      <a:pt x="88313" y="20754"/>
                    </a:lnTo>
                    <a:lnTo>
                      <a:pt x="87860" y="20361"/>
                    </a:lnTo>
                    <a:lnTo>
                      <a:pt x="87467" y="19909"/>
                    </a:lnTo>
                    <a:lnTo>
                      <a:pt x="87134" y="19397"/>
                    </a:lnTo>
                    <a:lnTo>
                      <a:pt x="87003" y="19111"/>
                    </a:lnTo>
                    <a:lnTo>
                      <a:pt x="97660" y="14705"/>
                    </a:lnTo>
                    <a:lnTo>
                      <a:pt x="97302" y="13801"/>
                    </a:lnTo>
                    <a:lnTo>
                      <a:pt x="97136" y="13396"/>
                    </a:lnTo>
                    <a:lnTo>
                      <a:pt x="96743" y="12610"/>
                    </a:lnTo>
                    <a:lnTo>
                      <a:pt x="96517" y="12241"/>
                    </a:lnTo>
                    <a:lnTo>
                      <a:pt x="96231" y="11800"/>
                    </a:lnTo>
                    <a:lnTo>
                      <a:pt x="95588" y="11002"/>
                    </a:lnTo>
                    <a:lnTo>
                      <a:pt x="95219" y="10621"/>
                    </a:lnTo>
                    <a:lnTo>
                      <a:pt x="94992" y="10419"/>
                    </a:lnTo>
                    <a:lnTo>
                      <a:pt x="94516" y="10026"/>
                    </a:lnTo>
                    <a:lnTo>
                      <a:pt x="93992" y="9681"/>
                    </a:lnTo>
                    <a:lnTo>
                      <a:pt x="93456" y="9395"/>
                    </a:lnTo>
                    <a:lnTo>
                      <a:pt x="93171" y="9276"/>
                    </a:lnTo>
                    <a:lnTo>
                      <a:pt x="92849" y="9145"/>
                    </a:lnTo>
                    <a:lnTo>
                      <a:pt x="92194" y="8955"/>
                    </a:lnTo>
                    <a:lnTo>
                      <a:pt x="91516" y="8812"/>
                    </a:lnTo>
                    <a:lnTo>
                      <a:pt x="90837" y="8752"/>
                    </a:lnTo>
                    <a:close/>
                    <a:moveTo>
                      <a:pt x="67750" y="8764"/>
                    </a:moveTo>
                    <a:lnTo>
                      <a:pt x="67369" y="8776"/>
                    </a:lnTo>
                    <a:lnTo>
                      <a:pt x="66619" y="8847"/>
                    </a:lnTo>
                    <a:lnTo>
                      <a:pt x="65892" y="9002"/>
                    </a:lnTo>
                    <a:lnTo>
                      <a:pt x="65178" y="9228"/>
                    </a:lnTo>
                    <a:lnTo>
                      <a:pt x="64499" y="9538"/>
                    </a:lnTo>
                    <a:lnTo>
                      <a:pt x="63856" y="9895"/>
                    </a:lnTo>
                    <a:lnTo>
                      <a:pt x="63249" y="10336"/>
                    </a:lnTo>
                    <a:lnTo>
                      <a:pt x="62678" y="10824"/>
                    </a:lnTo>
                    <a:lnTo>
                      <a:pt x="62416" y="11098"/>
                    </a:lnTo>
                    <a:lnTo>
                      <a:pt x="62142" y="11395"/>
                    </a:lnTo>
                    <a:lnTo>
                      <a:pt x="61642" y="12003"/>
                    </a:lnTo>
                    <a:lnTo>
                      <a:pt x="61213" y="12657"/>
                    </a:lnTo>
                    <a:lnTo>
                      <a:pt x="60844" y="13348"/>
                    </a:lnTo>
                    <a:lnTo>
                      <a:pt x="60546" y="14062"/>
                    </a:lnTo>
                    <a:lnTo>
                      <a:pt x="60332" y="14813"/>
                    </a:lnTo>
                    <a:lnTo>
                      <a:pt x="60189" y="15587"/>
                    </a:lnTo>
                    <a:lnTo>
                      <a:pt x="60130" y="16360"/>
                    </a:lnTo>
                    <a:lnTo>
                      <a:pt x="60130" y="16753"/>
                    </a:lnTo>
                    <a:lnTo>
                      <a:pt x="60130" y="17158"/>
                    </a:lnTo>
                    <a:lnTo>
                      <a:pt x="60189" y="17932"/>
                    </a:lnTo>
                    <a:lnTo>
                      <a:pt x="60344" y="18706"/>
                    </a:lnTo>
                    <a:lnTo>
                      <a:pt x="60558" y="19444"/>
                    </a:lnTo>
                    <a:lnTo>
                      <a:pt x="60844" y="20159"/>
                    </a:lnTo>
                    <a:lnTo>
                      <a:pt x="61213" y="20849"/>
                    </a:lnTo>
                    <a:lnTo>
                      <a:pt x="61642" y="21492"/>
                    </a:lnTo>
                    <a:lnTo>
                      <a:pt x="62142" y="22088"/>
                    </a:lnTo>
                    <a:lnTo>
                      <a:pt x="62416" y="22373"/>
                    </a:lnTo>
                    <a:lnTo>
                      <a:pt x="62678" y="22647"/>
                    </a:lnTo>
                    <a:lnTo>
                      <a:pt x="63249" y="23135"/>
                    </a:lnTo>
                    <a:lnTo>
                      <a:pt x="63856" y="23576"/>
                    </a:lnTo>
                    <a:lnTo>
                      <a:pt x="64511" y="23933"/>
                    </a:lnTo>
                    <a:lnTo>
                      <a:pt x="65190" y="24231"/>
                    </a:lnTo>
                    <a:lnTo>
                      <a:pt x="65892" y="24457"/>
                    </a:lnTo>
                    <a:lnTo>
                      <a:pt x="66619" y="24612"/>
                    </a:lnTo>
                    <a:lnTo>
                      <a:pt x="67369" y="24683"/>
                    </a:lnTo>
                    <a:lnTo>
                      <a:pt x="67750" y="24695"/>
                    </a:lnTo>
                    <a:lnTo>
                      <a:pt x="68083" y="24683"/>
                    </a:lnTo>
                    <a:lnTo>
                      <a:pt x="68714" y="24636"/>
                    </a:lnTo>
                    <a:lnTo>
                      <a:pt x="69322" y="24517"/>
                    </a:lnTo>
                    <a:lnTo>
                      <a:pt x="69881" y="24350"/>
                    </a:lnTo>
                    <a:lnTo>
                      <a:pt x="70405" y="24124"/>
                    </a:lnTo>
                    <a:lnTo>
                      <a:pt x="70893" y="23838"/>
                    </a:lnTo>
                    <a:lnTo>
                      <a:pt x="71334" y="23493"/>
                    </a:lnTo>
                    <a:lnTo>
                      <a:pt x="71739" y="23100"/>
                    </a:lnTo>
                    <a:lnTo>
                      <a:pt x="71929" y="22873"/>
                    </a:lnTo>
                    <a:lnTo>
                      <a:pt x="72048" y="22873"/>
                    </a:lnTo>
                    <a:lnTo>
                      <a:pt x="72048" y="24016"/>
                    </a:lnTo>
                    <a:lnTo>
                      <a:pt x="72036" y="24576"/>
                    </a:lnTo>
                    <a:lnTo>
                      <a:pt x="71893" y="25576"/>
                    </a:lnTo>
                    <a:lnTo>
                      <a:pt x="71620" y="26445"/>
                    </a:lnTo>
                    <a:lnTo>
                      <a:pt x="71191" y="27172"/>
                    </a:lnTo>
                    <a:lnTo>
                      <a:pt x="70917" y="27493"/>
                    </a:lnTo>
                    <a:lnTo>
                      <a:pt x="70596" y="27791"/>
                    </a:lnTo>
                    <a:lnTo>
                      <a:pt x="69881" y="28255"/>
                    </a:lnTo>
                    <a:lnTo>
                      <a:pt x="69083" y="28565"/>
                    </a:lnTo>
                    <a:lnTo>
                      <a:pt x="68238" y="28708"/>
                    </a:lnTo>
                    <a:lnTo>
                      <a:pt x="67809" y="28696"/>
                    </a:lnTo>
                    <a:lnTo>
                      <a:pt x="67464" y="28696"/>
                    </a:lnTo>
                    <a:lnTo>
                      <a:pt x="66809" y="28589"/>
                    </a:lnTo>
                    <a:lnTo>
                      <a:pt x="66166" y="28374"/>
                    </a:lnTo>
                    <a:lnTo>
                      <a:pt x="65583" y="28053"/>
                    </a:lnTo>
                    <a:lnTo>
                      <a:pt x="65309" y="27850"/>
                    </a:lnTo>
                    <a:lnTo>
                      <a:pt x="65059" y="27636"/>
                    </a:lnTo>
                    <a:lnTo>
                      <a:pt x="64630" y="27184"/>
                    </a:lnTo>
                    <a:lnTo>
                      <a:pt x="64249" y="26684"/>
                    </a:lnTo>
                    <a:lnTo>
                      <a:pt x="63928" y="26136"/>
                    </a:lnTo>
                    <a:lnTo>
                      <a:pt x="63809" y="25850"/>
                    </a:lnTo>
                    <a:lnTo>
                      <a:pt x="60749" y="27112"/>
                    </a:lnTo>
                    <a:lnTo>
                      <a:pt x="60975" y="27600"/>
                    </a:lnTo>
                    <a:lnTo>
                      <a:pt x="61523" y="28517"/>
                    </a:lnTo>
                    <a:lnTo>
                      <a:pt x="62166" y="29339"/>
                    </a:lnTo>
                    <a:lnTo>
                      <a:pt x="62928" y="30077"/>
                    </a:lnTo>
                    <a:lnTo>
                      <a:pt x="63344" y="30410"/>
                    </a:lnTo>
                    <a:lnTo>
                      <a:pt x="63833" y="30756"/>
                    </a:lnTo>
                    <a:lnTo>
                      <a:pt x="64892" y="31303"/>
                    </a:lnTo>
                    <a:lnTo>
                      <a:pt x="66023" y="31660"/>
                    </a:lnTo>
                    <a:lnTo>
                      <a:pt x="67202" y="31827"/>
                    </a:lnTo>
                    <a:lnTo>
                      <a:pt x="68178" y="31827"/>
                    </a:lnTo>
                    <a:lnTo>
                      <a:pt x="68929" y="31780"/>
                    </a:lnTo>
                    <a:lnTo>
                      <a:pt x="69667" y="31660"/>
                    </a:lnTo>
                    <a:lnTo>
                      <a:pt x="70381" y="31470"/>
                    </a:lnTo>
                    <a:lnTo>
                      <a:pt x="71072" y="31196"/>
                    </a:lnTo>
                    <a:lnTo>
                      <a:pt x="71739" y="30875"/>
                    </a:lnTo>
                    <a:lnTo>
                      <a:pt x="72370" y="30470"/>
                    </a:lnTo>
                    <a:lnTo>
                      <a:pt x="72965" y="30005"/>
                    </a:lnTo>
                    <a:lnTo>
                      <a:pt x="73239" y="29755"/>
                    </a:lnTo>
                    <a:lnTo>
                      <a:pt x="73501" y="29493"/>
                    </a:lnTo>
                    <a:lnTo>
                      <a:pt x="73965" y="28910"/>
                    </a:lnTo>
                    <a:lnTo>
                      <a:pt x="74358" y="28267"/>
                    </a:lnTo>
                    <a:lnTo>
                      <a:pt x="74691" y="27553"/>
                    </a:lnTo>
                    <a:lnTo>
                      <a:pt x="74965" y="26767"/>
                    </a:lnTo>
                    <a:lnTo>
                      <a:pt x="75156" y="25933"/>
                    </a:lnTo>
                    <a:lnTo>
                      <a:pt x="75299" y="25017"/>
                    </a:lnTo>
                    <a:lnTo>
                      <a:pt x="75358" y="24040"/>
                    </a:lnTo>
                    <a:lnTo>
                      <a:pt x="75370" y="23528"/>
                    </a:lnTo>
                    <a:lnTo>
                      <a:pt x="75370" y="9240"/>
                    </a:lnTo>
                    <a:lnTo>
                      <a:pt x="72048" y="9240"/>
                    </a:lnTo>
                    <a:lnTo>
                      <a:pt x="72048" y="10538"/>
                    </a:lnTo>
                    <a:lnTo>
                      <a:pt x="71929" y="10538"/>
                    </a:lnTo>
                    <a:lnTo>
                      <a:pt x="71750" y="10336"/>
                    </a:lnTo>
                    <a:lnTo>
                      <a:pt x="71358" y="9967"/>
                    </a:lnTo>
                    <a:lnTo>
                      <a:pt x="70917" y="9645"/>
                    </a:lnTo>
                    <a:lnTo>
                      <a:pt x="70453" y="9383"/>
                    </a:lnTo>
                    <a:lnTo>
                      <a:pt x="70203" y="9276"/>
                    </a:lnTo>
                    <a:lnTo>
                      <a:pt x="69905" y="9145"/>
                    </a:lnTo>
                    <a:lnTo>
                      <a:pt x="69310" y="8955"/>
                    </a:lnTo>
                    <a:lnTo>
                      <a:pt x="68690" y="8824"/>
                    </a:lnTo>
                    <a:lnTo>
                      <a:pt x="68059" y="8764"/>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4" name="Google Shape;134;p10"/>
              <p:cNvGrpSpPr/>
              <p:nvPr/>
            </p:nvGrpSpPr>
            <p:grpSpPr>
              <a:xfrm>
                <a:off x="1682774" y="4617610"/>
                <a:ext cx="497005" cy="149188"/>
                <a:chOff x="1682774" y="4617610"/>
                <a:chExt cx="497005" cy="149188"/>
              </a:xfrm>
            </p:grpSpPr>
            <p:sp>
              <p:nvSpPr>
                <p:cNvPr id="135" name="Google Shape;135;p10"/>
                <p:cNvSpPr/>
                <p:nvPr/>
              </p:nvSpPr>
              <p:spPr>
                <a:xfrm>
                  <a:off x="1682774" y="4617610"/>
                  <a:ext cx="130752" cy="149188"/>
                </a:xfrm>
                <a:custGeom>
                  <a:rect b="b" l="l" r="r" t="t"/>
                  <a:pathLst>
                    <a:path extrusionOk="0" h="22553" w="19766">
                      <a:moveTo>
                        <a:pt x="10765" y="1"/>
                      </a:moveTo>
                      <a:lnTo>
                        <a:pt x="10193" y="25"/>
                      </a:lnTo>
                      <a:lnTo>
                        <a:pt x="9086" y="156"/>
                      </a:lnTo>
                      <a:lnTo>
                        <a:pt x="8014" y="406"/>
                      </a:lnTo>
                      <a:lnTo>
                        <a:pt x="6978" y="751"/>
                      </a:lnTo>
                      <a:lnTo>
                        <a:pt x="6002" y="1192"/>
                      </a:lnTo>
                      <a:lnTo>
                        <a:pt x="5085" y="1715"/>
                      </a:lnTo>
                      <a:lnTo>
                        <a:pt x="4216" y="2335"/>
                      </a:lnTo>
                      <a:lnTo>
                        <a:pt x="3418" y="3025"/>
                      </a:lnTo>
                      <a:lnTo>
                        <a:pt x="2692" y="3787"/>
                      </a:lnTo>
                      <a:lnTo>
                        <a:pt x="2037" y="4621"/>
                      </a:lnTo>
                      <a:lnTo>
                        <a:pt x="1453" y="5514"/>
                      </a:lnTo>
                      <a:lnTo>
                        <a:pt x="977" y="6466"/>
                      </a:lnTo>
                      <a:lnTo>
                        <a:pt x="572" y="7466"/>
                      </a:lnTo>
                      <a:lnTo>
                        <a:pt x="275" y="8502"/>
                      </a:lnTo>
                      <a:lnTo>
                        <a:pt x="84" y="9586"/>
                      </a:lnTo>
                      <a:lnTo>
                        <a:pt x="1" y="10693"/>
                      </a:lnTo>
                      <a:lnTo>
                        <a:pt x="1" y="11265"/>
                      </a:lnTo>
                      <a:lnTo>
                        <a:pt x="1" y="11729"/>
                      </a:lnTo>
                      <a:lnTo>
                        <a:pt x="13" y="12300"/>
                      </a:lnTo>
                      <a:lnTo>
                        <a:pt x="144" y="13408"/>
                      </a:lnTo>
                      <a:lnTo>
                        <a:pt x="382" y="14479"/>
                      </a:lnTo>
                      <a:lnTo>
                        <a:pt x="727" y="15503"/>
                      </a:lnTo>
                      <a:lnTo>
                        <a:pt x="1168" y="16480"/>
                      </a:lnTo>
                      <a:lnTo>
                        <a:pt x="1692" y="17408"/>
                      </a:lnTo>
                      <a:lnTo>
                        <a:pt x="2299" y="18278"/>
                      </a:lnTo>
                      <a:lnTo>
                        <a:pt x="2977" y="19087"/>
                      </a:lnTo>
                      <a:lnTo>
                        <a:pt x="3740" y="19814"/>
                      </a:lnTo>
                      <a:lnTo>
                        <a:pt x="4573" y="20480"/>
                      </a:lnTo>
                      <a:lnTo>
                        <a:pt x="5466" y="21052"/>
                      </a:lnTo>
                      <a:lnTo>
                        <a:pt x="6407" y="21552"/>
                      </a:lnTo>
                      <a:lnTo>
                        <a:pt x="7407" y="21945"/>
                      </a:lnTo>
                      <a:lnTo>
                        <a:pt x="8443" y="22254"/>
                      </a:lnTo>
                      <a:lnTo>
                        <a:pt x="9526" y="22457"/>
                      </a:lnTo>
                      <a:lnTo>
                        <a:pt x="10634" y="22552"/>
                      </a:lnTo>
                      <a:lnTo>
                        <a:pt x="11205" y="22552"/>
                      </a:lnTo>
                      <a:lnTo>
                        <a:pt x="11836" y="22540"/>
                      </a:lnTo>
                      <a:lnTo>
                        <a:pt x="13074" y="22409"/>
                      </a:lnTo>
                      <a:lnTo>
                        <a:pt x="14301" y="22147"/>
                      </a:lnTo>
                      <a:lnTo>
                        <a:pt x="15480" y="21742"/>
                      </a:lnTo>
                      <a:lnTo>
                        <a:pt x="16063" y="21492"/>
                      </a:lnTo>
                      <a:lnTo>
                        <a:pt x="16587" y="21242"/>
                      </a:lnTo>
                      <a:lnTo>
                        <a:pt x="17599" y="20647"/>
                      </a:lnTo>
                      <a:lnTo>
                        <a:pt x="18528" y="19933"/>
                      </a:lnTo>
                      <a:lnTo>
                        <a:pt x="19373" y="19123"/>
                      </a:lnTo>
                      <a:lnTo>
                        <a:pt x="19766" y="18682"/>
                      </a:lnTo>
                      <a:lnTo>
                        <a:pt x="17825" y="16742"/>
                      </a:lnTo>
                      <a:lnTo>
                        <a:pt x="17516" y="17111"/>
                      </a:lnTo>
                      <a:lnTo>
                        <a:pt x="16837" y="17789"/>
                      </a:lnTo>
                      <a:lnTo>
                        <a:pt x="16087" y="18373"/>
                      </a:lnTo>
                      <a:lnTo>
                        <a:pt x="15289" y="18873"/>
                      </a:lnTo>
                      <a:lnTo>
                        <a:pt x="14432" y="19278"/>
                      </a:lnTo>
                      <a:lnTo>
                        <a:pt x="13551" y="19587"/>
                      </a:lnTo>
                      <a:lnTo>
                        <a:pt x="12622" y="19790"/>
                      </a:lnTo>
                      <a:lnTo>
                        <a:pt x="11669" y="19897"/>
                      </a:lnTo>
                      <a:lnTo>
                        <a:pt x="10776" y="19897"/>
                      </a:lnTo>
                      <a:lnTo>
                        <a:pt x="9943" y="19837"/>
                      </a:lnTo>
                      <a:lnTo>
                        <a:pt x="9133" y="19683"/>
                      </a:lnTo>
                      <a:lnTo>
                        <a:pt x="8347" y="19468"/>
                      </a:lnTo>
                      <a:lnTo>
                        <a:pt x="7585" y="19159"/>
                      </a:lnTo>
                      <a:lnTo>
                        <a:pt x="6871" y="18778"/>
                      </a:lnTo>
                      <a:lnTo>
                        <a:pt x="6180" y="18325"/>
                      </a:lnTo>
                      <a:lnTo>
                        <a:pt x="5537" y="17813"/>
                      </a:lnTo>
                      <a:lnTo>
                        <a:pt x="5240" y="17516"/>
                      </a:lnTo>
                      <a:lnTo>
                        <a:pt x="4942" y="17218"/>
                      </a:lnTo>
                      <a:lnTo>
                        <a:pt x="4406" y="16575"/>
                      </a:lnTo>
                      <a:lnTo>
                        <a:pt x="3954" y="15884"/>
                      </a:lnTo>
                      <a:lnTo>
                        <a:pt x="3573" y="15158"/>
                      </a:lnTo>
                      <a:lnTo>
                        <a:pt x="3275" y="14372"/>
                      </a:lnTo>
                      <a:lnTo>
                        <a:pt x="3049" y="13551"/>
                      </a:lnTo>
                      <a:lnTo>
                        <a:pt x="2894" y="12682"/>
                      </a:lnTo>
                      <a:lnTo>
                        <a:pt x="2823" y="11765"/>
                      </a:lnTo>
                      <a:lnTo>
                        <a:pt x="2811" y="11288"/>
                      </a:lnTo>
                      <a:lnTo>
                        <a:pt x="2823" y="10800"/>
                      </a:lnTo>
                      <a:lnTo>
                        <a:pt x="2894" y="9883"/>
                      </a:lnTo>
                      <a:lnTo>
                        <a:pt x="3049" y="9014"/>
                      </a:lnTo>
                      <a:lnTo>
                        <a:pt x="3275" y="8193"/>
                      </a:lnTo>
                      <a:lnTo>
                        <a:pt x="3585" y="7407"/>
                      </a:lnTo>
                      <a:lnTo>
                        <a:pt x="3954" y="6681"/>
                      </a:lnTo>
                      <a:lnTo>
                        <a:pt x="4418" y="5990"/>
                      </a:lnTo>
                      <a:lnTo>
                        <a:pt x="4942" y="5347"/>
                      </a:lnTo>
                      <a:lnTo>
                        <a:pt x="5240" y="5049"/>
                      </a:lnTo>
                      <a:lnTo>
                        <a:pt x="5537" y="4752"/>
                      </a:lnTo>
                      <a:lnTo>
                        <a:pt x="6180" y="4240"/>
                      </a:lnTo>
                      <a:lnTo>
                        <a:pt x="6871" y="3787"/>
                      </a:lnTo>
                      <a:lnTo>
                        <a:pt x="7597" y="3406"/>
                      </a:lnTo>
                      <a:lnTo>
                        <a:pt x="8359" y="3097"/>
                      </a:lnTo>
                      <a:lnTo>
                        <a:pt x="9145" y="2882"/>
                      </a:lnTo>
                      <a:lnTo>
                        <a:pt x="9955" y="2728"/>
                      </a:lnTo>
                      <a:lnTo>
                        <a:pt x="10776" y="2668"/>
                      </a:lnTo>
                      <a:lnTo>
                        <a:pt x="11193" y="2668"/>
                      </a:lnTo>
                      <a:lnTo>
                        <a:pt x="11622" y="2656"/>
                      </a:lnTo>
                      <a:lnTo>
                        <a:pt x="12479" y="2716"/>
                      </a:lnTo>
                      <a:lnTo>
                        <a:pt x="13324" y="2882"/>
                      </a:lnTo>
                      <a:lnTo>
                        <a:pt x="14134" y="3144"/>
                      </a:lnTo>
                      <a:lnTo>
                        <a:pt x="14896" y="3501"/>
                      </a:lnTo>
                      <a:lnTo>
                        <a:pt x="15622" y="3942"/>
                      </a:lnTo>
                      <a:lnTo>
                        <a:pt x="16301" y="4466"/>
                      </a:lnTo>
                      <a:lnTo>
                        <a:pt x="16908" y="5073"/>
                      </a:lnTo>
                      <a:lnTo>
                        <a:pt x="17194" y="5407"/>
                      </a:lnTo>
                      <a:lnTo>
                        <a:pt x="19123" y="3525"/>
                      </a:lnTo>
                      <a:lnTo>
                        <a:pt x="18742" y="3097"/>
                      </a:lnTo>
                      <a:lnTo>
                        <a:pt x="17920" y="2323"/>
                      </a:lnTo>
                      <a:lnTo>
                        <a:pt x="17027" y="1656"/>
                      </a:lnTo>
                      <a:lnTo>
                        <a:pt x="16075" y="1096"/>
                      </a:lnTo>
                      <a:lnTo>
                        <a:pt x="15051" y="644"/>
                      </a:lnTo>
                      <a:lnTo>
                        <a:pt x="13991" y="311"/>
                      </a:lnTo>
                      <a:lnTo>
                        <a:pt x="12896" y="84"/>
                      </a:lnTo>
                      <a:lnTo>
                        <a:pt x="117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0"/>
                <p:cNvSpPr/>
                <p:nvPr/>
              </p:nvSpPr>
              <p:spPr>
                <a:xfrm>
                  <a:off x="1829746" y="4620765"/>
                  <a:ext cx="18363" cy="142798"/>
                </a:xfrm>
                <a:custGeom>
                  <a:rect b="b" l="l" r="r" t="t"/>
                  <a:pathLst>
                    <a:path extrusionOk="0" h="21587" w="2776">
                      <a:moveTo>
                        <a:pt x="1" y="0"/>
                      </a:moveTo>
                      <a:lnTo>
                        <a:pt x="1" y="21587"/>
                      </a:lnTo>
                      <a:lnTo>
                        <a:pt x="2775" y="21587"/>
                      </a:lnTo>
                      <a:lnTo>
                        <a:pt x="277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0"/>
                <p:cNvSpPr/>
                <p:nvPr/>
              </p:nvSpPr>
              <p:spPr>
                <a:xfrm>
                  <a:off x="1863853" y="4662664"/>
                  <a:ext cx="100588" cy="104054"/>
                </a:xfrm>
                <a:custGeom>
                  <a:rect b="b" l="l" r="r" t="t"/>
                  <a:pathLst>
                    <a:path extrusionOk="0" h="15730" w="15206">
                      <a:moveTo>
                        <a:pt x="7287" y="2537"/>
                      </a:moveTo>
                      <a:lnTo>
                        <a:pt x="8180" y="2560"/>
                      </a:lnTo>
                      <a:lnTo>
                        <a:pt x="9061" y="2763"/>
                      </a:lnTo>
                      <a:lnTo>
                        <a:pt x="9895" y="3120"/>
                      </a:lnTo>
                      <a:lnTo>
                        <a:pt x="10657" y="3656"/>
                      </a:lnTo>
                      <a:lnTo>
                        <a:pt x="10990" y="4001"/>
                      </a:lnTo>
                      <a:lnTo>
                        <a:pt x="11348" y="4394"/>
                      </a:lnTo>
                      <a:lnTo>
                        <a:pt x="11919" y="5299"/>
                      </a:lnTo>
                      <a:lnTo>
                        <a:pt x="12288" y="6287"/>
                      </a:lnTo>
                      <a:lnTo>
                        <a:pt x="12455" y="7335"/>
                      </a:lnTo>
                      <a:lnTo>
                        <a:pt x="12455" y="7871"/>
                      </a:lnTo>
                      <a:lnTo>
                        <a:pt x="12455" y="8395"/>
                      </a:lnTo>
                      <a:lnTo>
                        <a:pt x="12288" y="9442"/>
                      </a:lnTo>
                      <a:lnTo>
                        <a:pt x="11907" y="10431"/>
                      </a:lnTo>
                      <a:lnTo>
                        <a:pt x="11348" y="11336"/>
                      </a:lnTo>
                      <a:lnTo>
                        <a:pt x="10990" y="11740"/>
                      </a:lnTo>
                      <a:lnTo>
                        <a:pt x="10895" y="11836"/>
                      </a:lnTo>
                      <a:lnTo>
                        <a:pt x="10800" y="11931"/>
                      </a:lnTo>
                      <a:lnTo>
                        <a:pt x="10443" y="12241"/>
                      </a:lnTo>
                      <a:lnTo>
                        <a:pt x="9645" y="12729"/>
                      </a:lnTo>
                      <a:lnTo>
                        <a:pt x="8800" y="13050"/>
                      </a:lnTo>
                      <a:lnTo>
                        <a:pt x="7907" y="13193"/>
                      </a:lnTo>
                      <a:lnTo>
                        <a:pt x="7013" y="13169"/>
                      </a:lnTo>
                      <a:lnTo>
                        <a:pt x="6144" y="12967"/>
                      </a:lnTo>
                      <a:lnTo>
                        <a:pt x="5311" y="12610"/>
                      </a:lnTo>
                      <a:lnTo>
                        <a:pt x="4549" y="12074"/>
                      </a:lnTo>
                      <a:lnTo>
                        <a:pt x="4204" y="11740"/>
                      </a:lnTo>
                      <a:lnTo>
                        <a:pt x="3858" y="11336"/>
                      </a:lnTo>
                      <a:lnTo>
                        <a:pt x="3299" y="10431"/>
                      </a:lnTo>
                      <a:lnTo>
                        <a:pt x="2918" y="9442"/>
                      </a:lnTo>
                      <a:lnTo>
                        <a:pt x="2751" y="8395"/>
                      </a:lnTo>
                      <a:lnTo>
                        <a:pt x="2751" y="7871"/>
                      </a:lnTo>
                      <a:lnTo>
                        <a:pt x="2739" y="7335"/>
                      </a:lnTo>
                      <a:lnTo>
                        <a:pt x="2918" y="6287"/>
                      </a:lnTo>
                      <a:lnTo>
                        <a:pt x="3287" y="5299"/>
                      </a:lnTo>
                      <a:lnTo>
                        <a:pt x="3846" y="4394"/>
                      </a:lnTo>
                      <a:lnTo>
                        <a:pt x="4204" y="4001"/>
                      </a:lnTo>
                      <a:lnTo>
                        <a:pt x="4299" y="3894"/>
                      </a:lnTo>
                      <a:lnTo>
                        <a:pt x="4406" y="3799"/>
                      </a:lnTo>
                      <a:lnTo>
                        <a:pt x="4763" y="3489"/>
                      </a:lnTo>
                      <a:lnTo>
                        <a:pt x="5549" y="3001"/>
                      </a:lnTo>
                      <a:lnTo>
                        <a:pt x="6406" y="2680"/>
                      </a:lnTo>
                      <a:lnTo>
                        <a:pt x="7287" y="2537"/>
                      </a:lnTo>
                      <a:close/>
                      <a:moveTo>
                        <a:pt x="7240" y="1"/>
                      </a:moveTo>
                      <a:lnTo>
                        <a:pt x="6502" y="72"/>
                      </a:lnTo>
                      <a:lnTo>
                        <a:pt x="5775" y="215"/>
                      </a:lnTo>
                      <a:lnTo>
                        <a:pt x="5061" y="417"/>
                      </a:lnTo>
                      <a:lnTo>
                        <a:pt x="4358" y="703"/>
                      </a:lnTo>
                      <a:lnTo>
                        <a:pt x="3692" y="1048"/>
                      </a:lnTo>
                      <a:lnTo>
                        <a:pt x="3049" y="1477"/>
                      </a:lnTo>
                      <a:lnTo>
                        <a:pt x="2441" y="1965"/>
                      </a:lnTo>
                      <a:lnTo>
                        <a:pt x="2156" y="2239"/>
                      </a:lnTo>
                      <a:lnTo>
                        <a:pt x="1882" y="2525"/>
                      </a:lnTo>
                      <a:lnTo>
                        <a:pt x="1405" y="3144"/>
                      </a:lnTo>
                      <a:lnTo>
                        <a:pt x="1001" y="3799"/>
                      </a:lnTo>
                      <a:lnTo>
                        <a:pt x="655" y="4489"/>
                      </a:lnTo>
                      <a:lnTo>
                        <a:pt x="381" y="5204"/>
                      </a:lnTo>
                      <a:lnTo>
                        <a:pt x="191" y="5942"/>
                      </a:lnTo>
                      <a:lnTo>
                        <a:pt x="60" y="6704"/>
                      </a:lnTo>
                      <a:lnTo>
                        <a:pt x="0" y="7478"/>
                      </a:lnTo>
                      <a:lnTo>
                        <a:pt x="12" y="7871"/>
                      </a:lnTo>
                      <a:lnTo>
                        <a:pt x="0" y="8252"/>
                      </a:lnTo>
                      <a:lnTo>
                        <a:pt x="60" y="9026"/>
                      </a:lnTo>
                      <a:lnTo>
                        <a:pt x="191" y="9788"/>
                      </a:lnTo>
                      <a:lnTo>
                        <a:pt x="393" y="10526"/>
                      </a:lnTo>
                      <a:lnTo>
                        <a:pt x="667" y="11240"/>
                      </a:lnTo>
                      <a:lnTo>
                        <a:pt x="1012" y="11931"/>
                      </a:lnTo>
                      <a:lnTo>
                        <a:pt x="1417" y="12586"/>
                      </a:lnTo>
                      <a:lnTo>
                        <a:pt x="1894" y="13205"/>
                      </a:lnTo>
                      <a:lnTo>
                        <a:pt x="2156" y="13491"/>
                      </a:lnTo>
                      <a:lnTo>
                        <a:pt x="2441" y="13765"/>
                      </a:lnTo>
                      <a:lnTo>
                        <a:pt x="3049" y="14253"/>
                      </a:lnTo>
                      <a:lnTo>
                        <a:pt x="3692" y="14681"/>
                      </a:lnTo>
                      <a:lnTo>
                        <a:pt x="4358" y="15027"/>
                      </a:lnTo>
                      <a:lnTo>
                        <a:pt x="5061" y="15312"/>
                      </a:lnTo>
                      <a:lnTo>
                        <a:pt x="5775" y="15515"/>
                      </a:lnTo>
                      <a:lnTo>
                        <a:pt x="6502" y="15658"/>
                      </a:lnTo>
                      <a:lnTo>
                        <a:pt x="7240" y="15729"/>
                      </a:lnTo>
                      <a:lnTo>
                        <a:pt x="7978" y="15729"/>
                      </a:lnTo>
                      <a:lnTo>
                        <a:pt x="8716" y="15658"/>
                      </a:lnTo>
                      <a:lnTo>
                        <a:pt x="9442" y="15515"/>
                      </a:lnTo>
                      <a:lnTo>
                        <a:pt x="10157" y="15312"/>
                      </a:lnTo>
                      <a:lnTo>
                        <a:pt x="10859" y="15027"/>
                      </a:lnTo>
                      <a:lnTo>
                        <a:pt x="11526" y="14681"/>
                      </a:lnTo>
                      <a:lnTo>
                        <a:pt x="12169" y="14253"/>
                      </a:lnTo>
                      <a:lnTo>
                        <a:pt x="12776" y="13765"/>
                      </a:lnTo>
                      <a:lnTo>
                        <a:pt x="13062" y="13491"/>
                      </a:lnTo>
                      <a:lnTo>
                        <a:pt x="13324" y="13205"/>
                      </a:lnTo>
                      <a:lnTo>
                        <a:pt x="13800" y="12586"/>
                      </a:lnTo>
                      <a:lnTo>
                        <a:pt x="14217" y="11931"/>
                      </a:lnTo>
                      <a:lnTo>
                        <a:pt x="14550" y="11240"/>
                      </a:lnTo>
                      <a:lnTo>
                        <a:pt x="14824" y="10526"/>
                      </a:lnTo>
                      <a:lnTo>
                        <a:pt x="15027" y="9788"/>
                      </a:lnTo>
                      <a:lnTo>
                        <a:pt x="15158" y="9026"/>
                      </a:lnTo>
                      <a:lnTo>
                        <a:pt x="15205" y="8252"/>
                      </a:lnTo>
                      <a:lnTo>
                        <a:pt x="15205" y="7871"/>
                      </a:lnTo>
                      <a:lnTo>
                        <a:pt x="15205" y="7478"/>
                      </a:lnTo>
                      <a:lnTo>
                        <a:pt x="15158" y="6704"/>
                      </a:lnTo>
                      <a:lnTo>
                        <a:pt x="15027" y="5942"/>
                      </a:lnTo>
                      <a:lnTo>
                        <a:pt x="14824" y="5204"/>
                      </a:lnTo>
                      <a:lnTo>
                        <a:pt x="14550" y="4489"/>
                      </a:lnTo>
                      <a:lnTo>
                        <a:pt x="14205" y="3799"/>
                      </a:lnTo>
                      <a:lnTo>
                        <a:pt x="13800" y="3144"/>
                      </a:lnTo>
                      <a:lnTo>
                        <a:pt x="13324" y="2525"/>
                      </a:lnTo>
                      <a:lnTo>
                        <a:pt x="13062" y="2239"/>
                      </a:lnTo>
                      <a:lnTo>
                        <a:pt x="12776" y="1965"/>
                      </a:lnTo>
                      <a:lnTo>
                        <a:pt x="12169" y="1477"/>
                      </a:lnTo>
                      <a:lnTo>
                        <a:pt x="11526" y="1048"/>
                      </a:lnTo>
                      <a:lnTo>
                        <a:pt x="10859" y="703"/>
                      </a:lnTo>
                      <a:lnTo>
                        <a:pt x="10157" y="417"/>
                      </a:lnTo>
                      <a:lnTo>
                        <a:pt x="9442" y="215"/>
                      </a:lnTo>
                      <a:lnTo>
                        <a:pt x="8716" y="72"/>
                      </a:lnTo>
                      <a:lnTo>
                        <a:pt x="79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a:off x="1979238" y="4665893"/>
                  <a:ext cx="86650" cy="100826"/>
                </a:xfrm>
                <a:custGeom>
                  <a:rect b="b" l="l" r="r" t="t"/>
                  <a:pathLst>
                    <a:path extrusionOk="0" h="15242" w="13099">
                      <a:moveTo>
                        <a:pt x="1" y="1"/>
                      </a:moveTo>
                      <a:lnTo>
                        <a:pt x="1" y="9014"/>
                      </a:lnTo>
                      <a:lnTo>
                        <a:pt x="25" y="9717"/>
                      </a:lnTo>
                      <a:lnTo>
                        <a:pt x="215" y="10979"/>
                      </a:lnTo>
                      <a:lnTo>
                        <a:pt x="572" y="12110"/>
                      </a:lnTo>
                      <a:lnTo>
                        <a:pt x="965" y="12860"/>
                      </a:lnTo>
                      <a:lnTo>
                        <a:pt x="1275" y="13324"/>
                      </a:lnTo>
                      <a:lnTo>
                        <a:pt x="1453" y="13539"/>
                      </a:lnTo>
                      <a:lnTo>
                        <a:pt x="1632" y="13741"/>
                      </a:lnTo>
                      <a:lnTo>
                        <a:pt x="2037" y="14122"/>
                      </a:lnTo>
                      <a:lnTo>
                        <a:pt x="2477" y="14432"/>
                      </a:lnTo>
                      <a:lnTo>
                        <a:pt x="2954" y="14705"/>
                      </a:lnTo>
                      <a:lnTo>
                        <a:pt x="3478" y="14908"/>
                      </a:lnTo>
                      <a:lnTo>
                        <a:pt x="4049" y="15075"/>
                      </a:lnTo>
                      <a:lnTo>
                        <a:pt x="4656" y="15182"/>
                      </a:lnTo>
                      <a:lnTo>
                        <a:pt x="5311" y="15229"/>
                      </a:lnTo>
                      <a:lnTo>
                        <a:pt x="5657" y="15241"/>
                      </a:lnTo>
                      <a:lnTo>
                        <a:pt x="6014" y="15229"/>
                      </a:lnTo>
                      <a:lnTo>
                        <a:pt x="6728" y="15134"/>
                      </a:lnTo>
                      <a:lnTo>
                        <a:pt x="7407" y="14944"/>
                      </a:lnTo>
                      <a:lnTo>
                        <a:pt x="8074" y="14670"/>
                      </a:lnTo>
                      <a:lnTo>
                        <a:pt x="8395" y="14491"/>
                      </a:lnTo>
                      <a:lnTo>
                        <a:pt x="8681" y="14324"/>
                      </a:lnTo>
                      <a:lnTo>
                        <a:pt x="9229" y="13943"/>
                      </a:lnTo>
                      <a:lnTo>
                        <a:pt x="9717" y="13491"/>
                      </a:lnTo>
                      <a:lnTo>
                        <a:pt x="10133" y="12991"/>
                      </a:lnTo>
                      <a:lnTo>
                        <a:pt x="10324" y="12705"/>
                      </a:lnTo>
                      <a:lnTo>
                        <a:pt x="10443" y="12705"/>
                      </a:lnTo>
                      <a:lnTo>
                        <a:pt x="10443" y="14765"/>
                      </a:lnTo>
                      <a:lnTo>
                        <a:pt x="13098" y="14765"/>
                      </a:lnTo>
                      <a:lnTo>
                        <a:pt x="13098" y="1"/>
                      </a:lnTo>
                      <a:lnTo>
                        <a:pt x="10312" y="1"/>
                      </a:lnTo>
                      <a:lnTo>
                        <a:pt x="10312" y="8121"/>
                      </a:lnTo>
                      <a:lnTo>
                        <a:pt x="10300" y="8550"/>
                      </a:lnTo>
                      <a:lnTo>
                        <a:pt x="10169" y="9407"/>
                      </a:lnTo>
                      <a:lnTo>
                        <a:pt x="9895" y="10217"/>
                      </a:lnTo>
                      <a:lnTo>
                        <a:pt x="9479" y="10979"/>
                      </a:lnTo>
                      <a:lnTo>
                        <a:pt x="9229" y="11324"/>
                      </a:lnTo>
                      <a:lnTo>
                        <a:pt x="8967" y="11645"/>
                      </a:lnTo>
                      <a:lnTo>
                        <a:pt x="8336" y="12169"/>
                      </a:lnTo>
                      <a:lnTo>
                        <a:pt x="7609" y="12526"/>
                      </a:lnTo>
                      <a:lnTo>
                        <a:pt x="6823" y="12693"/>
                      </a:lnTo>
                      <a:lnTo>
                        <a:pt x="6407" y="12705"/>
                      </a:lnTo>
                      <a:lnTo>
                        <a:pt x="5966" y="12693"/>
                      </a:lnTo>
                      <a:lnTo>
                        <a:pt x="5168" y="12562"/>
                      </a:lnTo>
                      <a:lnTo>
                        <a:pt x="4490" y="12312"/>
                      </a:lnTo>
                      <a:lnTo>
                        <a:pt x="3918" y="11919"/>
                      </a:lnTo>
                      <a:lnTo>
                        <a:pt x="3454" y="11407"/>
                      </a:lnTo>
                      <a:lnTo>
                        <a:pt x="3120" y="10764"/>
                      </a:lnTo>
                      <a:lnTo>
                        <a:pt x="2882" y="9990"/>
                      </a:lnTo>
                      <a:lnTo>
                        <a:pt x="2775" y="9085"/>
                      </a:lnTo>
                      <a:lnTo>
                        <a:pt x="2763" y="8585"/>
                      </a:lnTo>
                      <a:lnTo>
                        <a:pt x="276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0"/>
                <p:cNvSpPr/>
                <p:nvPr/>
              </p:nvSpPr>
              <p:spPr>
                <a:xfrm>
                  <a:off x="2081552" y="4620765"/>
                  <a:ext cx="98226" cy="146033"/>
                </a:xfrm>
                <a:custGeom>
                  <a:rect b="b" l="l" r="r" t="t"/>
                  <a:pathLst>
                    <a:path extrusionOk="0" h="22076" w="14849">
                      <a:moveTo>
                        <a:pt x="7240" y="8894"/>
                      </a:moveTo>
                      <a:lnTo>
                        <a:pt x="8097" y="8930"/>
                      </a:lnTo>
                      <a:lnTo>
                        <a:pt x="8955" y="9121"/>
                      </a:lnTo>
                      <a:lnTo>
                        <a:pt x="9752" y="9490"/>
                      </a:lnTo>
                      <a:lnTo>
                        <a:pt x="10491" y="10014"/>
                      </a:lnTo>
                      <a:lnTo>
                        <a:pt x="10812" y="10347"/>
                      </a:lnTo>
                      <a:lnTo>
                        <a:pt x="11157" y="10752"/>
                      </a:lnTo>
                      <a:lnTo>
                        <a:pt x="11693" y="11657"/>
                      </a:lnTo>
                      <a:lnTo>
                        <a:pt x="12038" y="12645"/>
                      </a:lnTo>
                      <a:lnTo>
                        <a:pt x="12193" y="13681"/>
                      </a:lnTo>
                      <a:lnTo>
                        <a:pt x="12181" y="14217"/>
                      </a:lnTo>
                      <a:lnTo>
                        <a:pt x="12193" y="14741"/>
                      </a:lnTo>
                      <a:lnTo>
                        <a:pt x="12038" y="15788"/>
                      </a:lnTo>
                      <a:lnTo>
                        <a:pt x="11693" y="16777"/>
                      </a:lnTo>
                      <a:lnTo>
                        <a:pt x="11157" y="17682"/>
                      </a:lnTo>
                      <a:lnTo>
                        <a:pt x="10812" y="18086"/>
                      </a:lnTo>
                      <a:lnTo>
                        <a:pt x="10479" y="18432"/>
                      </a:lnTo>
                      <a:lnTo>
                        <a:pt x="9717" y="18979"/>
                      </a:lnTo>
                      <a:lnTo>
                        <a:pt x="8871" y="19348"/>
                      </a:lnTo>
                      <a:lnTo>
                        <a:pt x="7954" y="19527"/>
                      </a:lnTo>
                      <a:lnTo>
                        <a:pt x="7478" y="19539"/>
                      </a:lnTo>
                      <a:lnTo>
                        <a:pt x="7014" y="19527"/>
                      </a:lnTo>
                      <a:lnTo>
                        <a:pt x="6097" y="19337"/>
                      </a:lnTo>
                      <a:lnTo>
                        <a:pt x="5252" y="18967"/>
                      </a:lnTo>
                      <a:lnTo>
                        <a:pt x="4501" y="18420"/>
                      </a:lnTo>
                      <a:lnTo>
                        <a:pt x="4180" y="18086"/>
                      </a:lnTo>
                      <a:lnTo>
                        <a:pt x="3835" y="17682"/>
                      </a:lnTo>
                      <a:lnTo>
                        <a:pt x="3287" y="16777"/>
                      </a:lnTo>
                      <a:lnTo>
                        <a:pt x="2930" y="15788"/>
                      </a:lnTo>
                      <a:lnTo>
                        <a:pt x="2775" y="14753"/>
                      </a:lnTo>
                      <a:lnTo>
                        <a:pt x="2787" y="14217"/>
                      </a:lnTo>
                      <a:lnTo>
                        <a:pt x="2775" y="13681"/>
                      </a:lnTo>
                      <a:lnTo>
                        <a:pt x="2930" y="12645"/>
                      </a:lnTo>
                      <a:lnTo>
                        <a:pt x="3287" y="11657"/>
                      </a:lnTo>
                      <a:lnTo>
                        <a:pt x="3835" y="10752"/>
                      </a:lnTo>
                      <a:lnTo>
                        <a:pt x="4180" y="10347"/>
                      </a:lnTo>
                      <a:lnTo>
                        <a:pt x="4299" y="10216"/>
                      </a:lnTo>
                      <a:lnTo>
                        <a:pt x="4430" y="10097"/>
                      </a:lnTo>
                      <a:lnTo>
                        <a:pt x="4775" y="9787"/>
                      </a:lnTo>
                      <a:lnTo>
                        <a:pt x="5549" y="9323"/>
                      </a:lnTo>
                      <a:lnTo>
                        <a:pt x="6371" y="9025"/>
                      </a:lnTo>
                      <a:lnTo>
                        <a:pt x="7240" y="8894"/>
                      </a:lnTo>
                      <a:close/>
                      <a:moveTo>
                        <a:pt x="12074" y="0"/>
                      </a:moveTo>
                      <a:lnTo>
                        <a:pt x="12074" y="6823"/>
                      </a:lnTo>
                      <a:lnTo>
                        <a:pt x="12193" y="8871"/>
                      </a:lnTo>
                      <a:lnTo>
                        <a:pt x="12074" y="8871"/>
                      </a:lnTo>
                      <a:lnTo>
                        <a:pt x="11884" y="8585"/>
                      </a:lnTo>
                      <a:lnTo>
                        <a:pt x="11443" y="8061"/>
                      </a:lnTo>
                      <a:lnTo>
                        <a:pt x="10931" y="7609"/>
                      </a:lnTo>
                      <a:lnTo>
                        <a:pt x="10371" y="7216"/>
                      </a:lnTo>
                      <a:lnTo>
                        <a:pt x="10074" y="7061"/>
                      </a:lnTo>
                      <a:lnTo>
                        <a:pt x="9717" y="6882"/>
                      </a:lnTo>
                      <a:lnTo>
                        <a:pt x="8978" y="6596"/>
                      </a:lnTo>
                      <a:lnTo>
                        <a:pt x="8204" y="6418"/>
                      </a:lnTo>
                      <a:lnTo>
                        <a:pt x="7430" y="6323"/>
                      </a:lnTo>
                      <a:lnTo>
                        <a:pt x="7038" y="6323"/>
                      </a:lnTo>
                      <a:lnTo>
                        <a:pt x="6680" y="6335"/>
                      </a:lnTo>
                      <a:lnTo>
                        <a:pt x="5978" y="6406"/>
                      </a:lnTo>
                      <a:lnTo>
                        <a:pt x="5299" y="6561"/>
                      </a:lnTo>
                      <a:lnTo>
                        <a:pt x="4632" y="6775"/>
                      </a:lnTo>
                      <a:lnTo>
                        <a:pt x="4001" y="7061"/>
                      </a:lnTo>
                      <a:lnTo>
                        <a:pt x="3406" y="7418"/>
                      </a:lnTo>
                      <a:lnTo>
                        <a:pt x="2846" y="7835"/>
                      </a:lnTo>
                      <a:lnTo>
                        <a:pt x="2322" y="8323"/>
                      </a:lnTo>
                      <a:lnTo>
                        <a:pt x="2096" y="8585"/>
                      </a:lnTo>
                      <a:lnTo>
                        <a:pt x="1834" y="8883"/>
                      </a:lnTo>
                      <a:lnTo>
                        <a:pt x="1370" y="9502"/>
                      </a:lnTo>
                      <a:lnTo>
                        <a:pt x="977" y="10145"/>
                      </a:lnTo>
                      <a:lnTo>
                        <a:pt x="644" y="10835"/>
                      </a:lnTo>
                      <a:lnTo>
                        <a:pt x="370" y="11550"/>
                      </a:lnTo>
                      <a:lnTo>
                        <a:pt x="179" y="12288"/>
                      </a:lnTo>
                      <a:lnTo>
                        <a:pt x="48" y="13038"/>
                      </a:lnTo>
                      <a:lnTo>
                        <a:pt x="1" y="13812"/>
                      </a:lnTo>
                      <a:lnTo>
                        <a:pt x="13" y="14205"/>
                      </a:lnTo>
                      <a:lnTo>
                        <a:pt x="1" y="14586"/>
                      </a:lnTo>
                      <a:lnTo>
                        <a:pt x="48" y="15360"/>
                      </a:lnTo>
                      <a:lnTo>
                        <a:pt x="179" y="16110"/>
                      </a:lnTo>
                      <a:lnTo>
                        <a:pt x="370" y="16848"/>
                      </a:lnTo>
                      <a:lnTo>
                        <a:pt x="644" y="17562"/>
                      </a:lnTo>
                      <a:lnTo>
                        <a:pt x="977" y="18253"/>
                      </a:lnTo>
                      <a:lnTo>
                        <a:pt x="1370" y="18896"/>
                      </a:lnTo>
                      <a:lnTo>
                        <a:pt x="1834" y="19515"/>
                      </a:lnTo>
                      <a:lnTo>
                        <a:pt x="2096" y="19813"/>
                      </a:lnTo>
                      <a:lnTo>
                        <a:pt x="2322" y="20075"/>
                      </a:lnTo>
                      <a:lnTo>
                        <a:pt x="2834" y="20563"/>
                      </a:lnTo>
                      <a:lnTo>
                        <a:pt x="3394" y="20980"/>
                      </a:lnTo>
                      <a:lnTo>
                        <a:pt x="4001" y="21337"/>
                      </a:lnTo>
                      <a:lnTo>
                        <a:pt x="4632" y="21623"/>
                      </a:lnTo>
                      <a:lnTo>
                        <a:pt x="5287" y="21837"/>
                      </a:lnTo>
                      <a:lnTo>
                        <a:pt x="5978" y="21992"/>
                      </a:lnTo>
                      <a:lnTo>
                        <a:pt x="6680" y="22063"/>
                      </a:lnTo>
                      <a:lnTo>
                        <a:pt x="7038" y="22075"/>
                      </a:lnTo>
                      <a:lnTo>
                        <a:pt x="7430" y="22075"/>
                      </a:lnTo>
                      <a:lnTo>
                        <a:pt x="8204" y="21980"/>
                      </a:lnTo>
                      <a:lnTo>
                        <a:pt x="8978" y="21801"/>
                      </a:lnTo>
                      <a:lnTo>
                        <a:pt x="9717" y="21515"/>
                      </a:lnTo>
                      <a:lnTo>
                        <a:pt x="10074" y="21349"/>
                      </a:lnTo>
                      <a:lnTo>
                        <a:pt x="10371" y="21182"/>
                      </a:lnTo>
                      <a:lnTo>
                        <a:pt x="10931" y="20789"/>
                      </a:lnTo>
                      <a:lnTo>
                        <a:pt x="11443" y="20337"/>
                      </a:lnTo>
                      <a:lnTo>
                        <a:pt x="11884" y="19813"/>
                      </a:lnTo>
                      <a:lnTo>
                        <a:pt x="12074" y="19527"/>
                      </a:lnTo>
                      <a:lnTo>
                        <a:pt x="12193" y="19527"/>
                      </a:lnTo>
                      <a:lnTo>
                        <a:pt x="12193" y="21587"/>
                      </a:lnTo>
                      <a:lnTo>
                        <a:pt x="14848" y="21587"/>
                      </a:lnTo>
                      <a:lnTo>
                        <a:pt x="148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140" name="Google Shape;140;p10"/>
          <p:cNvSpPr txBox="1"/>
          <p:nvPr>
            <p:ph idx="1" type="body"/>
          </p:nvPr>
        </p:nvSpPr>
        <p:spPr>
          <a:xfrm>
            <a:off x="761950" y="1514225"/>
            <a:ext cx="1905000" cy="2819700"/>
          </a:xfrm>
          <a:prstGeom prst="rect">
            <a:avLst/>
          </a:prstGeom>
        </p:spPr>
        <p:txBody>
          <a:bodyPr anchorCtr="0" anchor="t" bIns="0" lIns="0" spcFirstLastPara="1" rIns="228600" wrap="square" tIns="0">
            <a:noAutofit/>
          </a:bodyPr>
          <a:lstStyle>
            <a:lvl1pPr indent="-298450" lvl="0" marL="457200" rtl="0">
              <a:spcBef>
                <a:spcPts val="0"/>
              </a:spcBef>
              <a:spcAft>
                <a:spcPts val="0"/>
              </a:spcAft>
              <a:buSzPts val="11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41" name="Google Shape;141;p10"/>
          <p:cNvSpPr txBox="1"/>
          <p:nvPr>
            <p:ph idx="2" type="body"/>
          </p:nvPr>
        </p:nvSpPr>
        <p:spPr>
          <a:xfrm>
            <a:off x="2666938" y="1514225"/>
            <a:ext cx="1905000" cy="2819700"/>
          </a:xfrm>
          <a:prstGeom prst="rect">
            <a:avLst/>
          </a:prstGeom>
        </p:spPr>
        <p:txBody>
          <a:bodyPr anchorCtr="0" anchor="t" bIns="0" lIns="0" spcFirstLastPara="1" rIns="228600" wrap="square" tIns="0">
            <a:noAutofit/>
          </a:bodyPr>
          <a:lstStyle>
            <a:lvl1pPr indent="-298450" lvl="0" marL="457200" rtl="0">
              <a:spcBef>
                <a:spcPts val="0"/>
              </a:spcBef>
              <a:spcAft>
                <a:spcPts val="0"/>
              </a:spcAft>
              <a:buSzPts val="11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42" name="Google Shape;142;p10"/>
          <p:cNvSpPr txBox="1"/>
          <p:nvPr>
            <p:ph idx="3" type="body"/>
          </p:nvPr>
        </p:nvSpPr>
        <p:spPr>
          <a:xfrm>
            <a:off x="4571888" y="1514225"/>
            <a:ext cx="1905000" cy="2819700"/>
          </a:xfrm>
          <a:prstGeom prst="rect">
            <a:avLst/>
          </a:prstGeom>
        </p:spPr>
        <p:txBody>
          <a:bodyPr anchorCtr="0" anchor="t" bIns="0" lIns="0" spcFirstLastPara="1" rIns="228600" wrap="square" tIns="0">
            <a:noAutofit/>
          </a:bodyPr>
          <a:lstStyle>
            <a:lvl1pPr indent="-298450" lvl="0" marL="457200" rtl="0">
              <a:spcBef>
                <a:spcPts val="0"/>
              </a:spcBef>
              <a:spcAft>
                <a:spcPts val="0"/>
              </a:spcAft>
              <a:buSzPts val="11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43" name="Google Shape;143;p10"/>
          <p:cNvSpPr txBox="1"/>
          <p:nvPr>
            <p:ph idx="4" type="body"/>
          </p:nvPr>
        </p:nvSpPr>
        <p:spPr>
          <a:xfrm>
            <a:off x="6476938" y="1514225"/>
            <a:ext cx="1905000" cy="2819700"/>
          </a:xfrm>
          <a:prstGeom prst="rect">
            <a:avLst/>
          </a:prstGeom>
        </p:spPr>
        <p:txBody>
          <a:bodyPr anchorCtr="0" anchor="t" bIns="0" lIns="0" spcFirstLastPara="1" rIns="228600" wrap="square" tIns="0">
            <a:noAutofit/>
          </a:bodyPr>
          <a:lstStyle>
            <a:lvl1pPr indent="-298450" lvl="0" marL="457200" rtl="0">
              <a:spcBef>
                <a:spcPts val="0"/>
              </a:spcBef>
              <a:spcAft>
                <a:spcPts val="0"/>
              </a:spcAft>
              <a:buSzPts val="11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9_Quote">
  <p:cSld name="CUSTOM_3_1_1_1_1_1_2">
    <p:spTree>
      <p:nvGrpSpPr>
        <p:cNvPr id="144" name="Shape 144"/>
        <p:cNvGrpSpPr/>
        <p:nvPr/>
      </p:nvGrpSpPr>
      <p:grpSpPr>
        <a:xfrm>
          <a:off x="0" y="0"/>
          <a:ext cx="0" cy="0"/>
          <a:chOff x="0" y="0"/>
          <a:chExt cx="0" cy="0"/>
        </a:xfrm>
      </p:grpSpPr>
      <p:sp>
        <p:nvSpPr>
          <p:cNvPr id="145" name="Google Shape;145;p11"/>
          <p:cNvSpPr txBox="1"/>
          <p:nvPr>
            <p:ph type="title"/>
          </p:nvPr>
        </p:nvSpPr>
        <p:spPr>
          <a:xfrm>
            <a:off x="761950" y="1161825"/>
            <a:ext cx="5715000" cy="1762200"/>
          </a:xfrm>
          <a:prstGeom prst="rect">
            <a:avLst/>
          </a:prstGeom>
        </p:spPr>
        <p:txBody>
          <a:bodyPr anchorCtr="0" anchor="b" bIns="0" lIns="0" spcFirstLastPara="1" rIns="228600" wrap="square" tIns="0">
            <a:noAutofit/>
          </a:bodyPr>
          <a:lstStyle>
            <a:lvl1pPr lvl="0" rtl="0">
              <a:spcBef>
                <a:spcPts val="0"/>
              </a:spcBef>
              <a:spcAft>
                <a:spcPts val="0"/>
              </a:spcAft>
              <a:buNone/>
              <a:defRPr sz="3000"/>
            </a:lvl1pPr>
            <a:lvl2pPr lvl="1" rtl="0">
              <a:spcBef>
                <a:spcPts val="0"/>
              </a:spcBef>
              <a:spcAft>
                <a:spcPts val="0"/>
              </a:spcAft>
              <a:buNone/>
              <a:defRPr sz="3000"/>
            </a:lvl2pPr>
            <a:lvl3pPr lvl="2" rtl="0">
              <a:spcBef>
                <a:spcPts val="0"/>
              </a:spcBef>
              <a:spcAft>
                <a:spcPts val="0"/>
              </a:spcAft>
              <a:buNone/>
              <a:defRPr sz="3000"/>
            </a:lvl3pPr>
            <a:lvl4pPr lvl="3" rtl="0">
              <a:spcBef>
                <a:spcPts val="0"/>
              </a:spcBef>
              <a:spcAft>
                <a:spcPts val="0"/>
              </a:spcAft>
              <a:buNone/>
              <a:defRPr sz="3000"/>
            </a:lvl4pPr>
            <a:lvl5pPr lvl="4" rtl="0">
              <a:spcBef>
                <a:spcPts val="0"/>
              </a:spcBef>
              <a:spcAft>
                <a:spcPts val="0"/>
              </a:spcAft>
              <a:buNone/>
              <a:defRPr sz="3000"/>
            </a:lvl5pPr>
            <a:lvl6pPr lvl="5" rtl="0">
              <a:spcBef>
                <a:spcPts val="0"/>
              </a:spcBef>
              <a:spcAft>
                <a:spcPts val="0"/>
              </a:spcAft>
              <a:buNone/>
              <a:defRPr sz="3000"/>
            </a:lvl6pPr>
            <a:lvl7pPr lvl="6" rtl="0">
              <a:spcBef>
                <a:spcPts val="0"/>
              </a:spcBef>
              <a:spcAft>
                <a:spcPts val="0"/>
              </a:spcAft>
              <a:buNone/>
              <a:defRPr sz="3000"/>
            </a:lvl7pPr>
            <a:lvl8pPr lvl="7" rtl="0">
              <a:spcBef>
                <a:spcPts val="0"/>
              </a:spcBef>
              <a:spcAft>
                <a:spcPts val="0"/>
              </a:spcAft>
              <a:buNone/>
              <a:defRPr sz="3000"/>
            </a:lvl8pPr>
            <a:lvl9pPr lvl="8" rtl="0">
              <a:spcBef>
                <a:spcPts val="0"/>
              </a:spcBef>
              <a:spcAft>
                <a:spcPts val="0"/>
              </a:spcAft>
              <a:buNone/>
              <a:defRPr sz="3000"/>
            </a:lvl9pPr>
          </a:lstStyle>
          <a:p/>
        </p:txBody>
      </p:sp>
      <p:grpSp>
        <p:nvGrpSpPr>
          <p:cNvPr id="146" name="Google Shape;146;p11"/>
          <p:cNvGrpSpPr/>
          <p:nvPr/>
        </p:nvGrpSpPr>
        <p:grpSpPr>
          <a:xfrm>
            <a:off x="614120" y="4568626"/>
            <a:ext cx="1565658" cy="245350"/>
            <a:chOff x="614120" y="4568626"/>
            <a:chExt cx="1565658" cy="245350"/>
          </a:xfrm>
        </p:grpSpPr>
        <p:grpSp>
          <p:nvGrpSpPr>
            <p:cNvPr id="147" name="Google Shape;147;p11"/>
            <p:cNvGrpSpPr/>
            <p:nvPr/>
          </p:nvGrpSpPr>
          <p:grpSpPr>
            <a:xfrm>
              <a:off x="614120" y="4568626"/>
              <a:ext cx="290167" cy="233377"/>
              <a:chOff x="614120" y="4568626"/>
              <a:chExt cx="290167" cy="233377"/>
            </a:xfrm>
          </p:grpSpPr>
          <p:sp>
            <p:nvSpPr>
              <p:cNvPr id="148" name="Google Shape;148;p11"/>
              <p:cNvSpPr/>
              <p:nvPr/>
            </p:nvSpPr>
            <p:spPr>
              <a:xfrm>
                <a:off x="649563" y="4568626"/>
                <a:ext cx="184863" cy="83805"/>
              </a:xfrm>
              <a:custGeom>
                <a:rect b="b" l="l" r="r" t="t"/>
                <a:pathLst>
                  <a:path extrusionOk="0" h="12669" w="27946">
                    <a:moveTo>
                      <a:pt x="16372" y="0"/>
                    </a:moveTo>
                    <a:lnTo>
                      <a:pt x="14729" y="95"/>
                    </a:lnTo>
                    <a:lnTo>
                      <a:pt x="13098" y="345"/>
                    </a:lnTo>
                    <a:lnTo>
                      <a:pt x="11502" y="762"/>
                    </a:lnTo>
                    <a:lnTo>
                      <a:pt x="9942" y="1322"/>
                    </a:lnTo>
                    <a:lnTo>
                      <a:pt x="8430" y="2036"/>
                    </a:lnTo>
                    <a:lnTo>
                      <a:pt x="6989" y="2905"/>
                    </a:lnTo>
                    <a:lnTo>
                      <a:pt x="5620" y="3929"/>
                    </a:lnTo>
                    <a:lnTo>
                      <a:pt x="4334" y="5108"/>
                    </a:lnTo>
                    <a:lnTo>
                      <a:pt x="3739" y="5751"/>
                    </a:lnTo>
                    <a:lnTo>
                      <a:pt x="3405" y="6132"/>
                    </a:lnTo>
                    <a:lnTo>
                      <a:pt x="2798" y="6906"/>
                    </a:lnTo>
                    <a:lnTo>
                      <a:pt x="2227" y="7716"/>
                    </a:lnTo>
                    <a:lnTo>
                      <a:pt x="1703" y="8561"/>
                    </a:lnTo>
                    <a:lnTo>
                      <a:pt x="1238" y="9430"/>
                    </a:lnTo>
                    <a:lnTo>
                      <a:pt x="810" y="10335"/>
                    </a:lnTo>
                    <a:lnTo>
                      <a:pt x="453" y="11252"/>
                    </a:lnTo>
                    <a:lnTo>
                      <a:pt x="131" y="12192"/>
                    </a:lnTo>
                    <a:lnTo>
                      <a:pt x="0" y="12669"/>
                    </a:lnTo>
                    <a:lnTo>
                      <a:pt x="179" y="12573"/>
                    </a:lnTo>
                    <a:lnTo>
                      <a:pt x="595" y="12514"/>
                    </a:lnTo>
                    <a:lnTo>
                      <a:pt x="1203" y="12573"/>
                    </a:lnTo>
                    <a:lnTo>
                      <a:pt x="1310" y="12597"/>
                    </a:lnTo>
                    <a:lnTo>
                      <a:pt x="8930" y="11347"/>
                    </a:lnTo>
                    <a:lnTo>
                      <a:pt x="8978" y="11264"/>
                    </a:lnTo>
                    <a:lnTo>
                      <a:pt x="9252" y="10906"/>
                    </a:lnTo>
                    <a:lnTo>
                      <a:pt x="9442" y="10740"/>
                    </a:lnTo>
                    <a:lnTo>
                      <a:pt x="9526" y="10740"/>
                    </a:lnTo>
                    <a:lnTo>
                      <a:pt x="9847" y="10395"/>
                    </a:lnTo>
                    <a:lnTo>
                      <a:pt x="10538" y="9775"/>
                    </a:lnTo>
                    <a:lnTo>
                      <a:pt x="11276" y="9240"/>
                    </a:lnTo>
                    <a:lnTo>
                      <a:pt x="12050" y="8775"/>
                    </a:lnTo>
                    <a:lnTo>
                      <a:pt x="12847" y="8382"/>
                    </a:lnTo>
                    <a:lnTo>
                      <a:pt x="13681" y="8085"/>
                    </a:lnTo>
                    <a:lnTo>
                      <a:pt x="14538" y="7846"/>
                    </a:lnTo>
                    <a:lnTo>
                      <a:pt x="15407" y="7704"/>
                    </a:lnTo>
                    <a:lnTo>
                      <a:pt x="16289" y="7644"/>
                    </a:lnTo>
                    <a:lnTo>
                      <a:pt x="17170" y="7656"/>
                    </a:lnTo>
                    <a:lnTo>
                      <a:pt x="18039" y="7751"/>
                    </a:lnTo>
                    <a:lnTo>
                      <a:pt x="18908" y="7930"/>
                    </a:lnTo>
                    <a:lnTo>
                      <a:pt x="19765" y="8192"/>
                    </a:lnTo>
                    <a:lnTo>
                      <a:pt x="20599" y="8537"/>
                    </a:lnTo>
                    <a:lnTo>
                      <a:pt x="21408" y="8966"/>
                    </a:lnTo>
                    <a:lnTo>
                      <a:pt x="22182" y="9478"/>
                    </a:lnTo>
                    <a:lnTo>
                      <a:pt x="22551" y="9775"/>
                    </a:lnTo>
                    <a:lnTo>
                      <a:pt x="22551" y="9740"/>
                    </a:lnTo>
                    <a:lnTo>
                      <a:pt x="23956" y="9775"/>
                    </a:lnTo>
                    <a:lnTo>
                      <a:pt x="27767" y="5965"/>
                    </a:lnTo>
                    <a:lnTo>
                      <a:pt x="27945" y="4334"/>
                    </a:lnTo>
                    <a:lnTo>
                      <a:pt x="27267" y="3763"/>
                    </a:lnTo>
                    <a:lnTo>
                      <a:pt x="25862" y="2750"/>
                    </a:lnTo>
                    <a:lnTo>
                      <a:pt x="24385" y="1893"/>
                    </a:lnTo>
                    <a:lnTo>
                      <a:pt x="22849" y="1191"/>
                    </a:lnTo>
                    <a:lnTo>
                      <a:pt x="21266" y="655"/>
                    </a:lnTo>
                    <a:lnTo>
                      <a:pt x="19646" y="274"/>
                    </a:lnTo>
                    <a:lnTo>
                      <a:pt x="18015" y="60"/>
                    </a:lnTo>
                    <a:lnTo>
                      <a:pt x="1637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1"/>
              <p:cNvSpPr/>
              <p:nvPr/>
            </p:nvSpPr>
            <p:spPr>
              <a:xfrm>
                <a:off x="752817" y="4597368"/>
                <a:ext cx="151470" cy="204556"/>
              </a:xfrm>
              <a:custGeom>
                <a:rect b="b" l="l" r="r" t="t"/>
                <a:pathLst>
                  <a:path extrusionOk="0" h="30923" w="22898">
                    <a:moveTo>
                      <a:pt x="12348" y="1"/>
                    </a:moveTo>
                    <a:lnTo>
                      <a:pt x="6942" y="5395"/>
                    </a:lnTo>
                    <a:lnTo>
                      <a:pt x="7359" y="5740"/>
                    </a:lnTo>
                    <a:lnTo>
                      <a:pt x="8109" y="6502"/>
                    </a:lnTo>
                    <a:lnTo>
                      <a:pt x="8764" y="7335"/>
                    </a:lnTo>
                    <a:lnTo>
                      <a:pt x="9324" y="8228"/>
                    </a:lnTo>
                    <a:lnTo>
                      <a:pt x="9788" y="9181"/>
                    </a:lnTo>
                    <a:lnTo>
                      <a:pt x="10133" y="10169"/>
                    </a:lnTo>
                    <a:lnTo>
                      <a:pt x="10372" y="11205"/>
                    </a:lnTo>
                    <a:lnTo>
                      <a:pt x="10491" y="12265"/>
                    </a:lnTo>
                    <a:lnTo>
                      <a:pt x="10503" y="12812"/>
                    </a:lnTo>
                    <a:lnTo>
                      <a:pt x="10503" y="13777"/>
                    </a:lnTo>
                    <a:lnTo>
                      <a:pt x="10991" y="13789"/>
                    </a:lnTo>
                    <a:lnTo>
                      <a:pt x="11920" y="13979"/>
                    </a:lnTo>
                    <a:lnTo>
                      <a:pt x="12777" y="14348"/>
                    </a:lnTo>
                    <a:lnTo>
                      <a:pt x="13539" y="14860"/>
                    </a:lnTo>
                    <a:lnTo>
                      <a:pt x="14182" y="15503"/>
                    </a:lnTo>
                    <a:lnTo>
                      <a:pt x="14694" y="16265"/>
                    </a:lnTo>
                    <a:lnTo>
                      <a:pt x="15051" y="17123"/>
                    </a:lnTo>
                    <a:lnTo>
                      <a:pt x="15241" y="18051"/>
                    </a:lnTo>
                    <a:lnTo>
                      <a:pt x="15265" y="18540"/>
                    </a:lnTo>
                    <a:lnTo>
                      <a:pt x="15241" y="19028"/>
                    </a:lnTo>
                    <a:lnTo>
                      <a:pt x="15051" y="19956"/>
                    </a:lnTo>
                    <a:lnTo>
                      <a:pt x="14694" y="20814"/>
                    </a:lnTo>
                    <a:lnTo>
                      <a:pt x="14182" y="21576"/>
                    </a:lnTo>
                    <a:lnTo>
                      <a:pt x="13539" y="22219"/>
                    </a:lnTo>
                    <a:lnTo>
                      <a:pt x="12777" y="22731"/>
                    </a:lnTo>
                    <a:lnTo>
                      <a:pt x="11920" y="23100"/>
                    </a:lnTo>
                    <a:lnTo>
                      <a:pt x="10991" y="23290"/>
                    </a:lnTo>
                    <a:lnTo>
                      <a:pt x="10503" y="23302"/>
                    </a:lnTo>
                    <a:lnTo>
                      <a:pt x="977" y="23302"/>
                    </a:lnTo>
                    <a:lnTo>
                      <a:pt x="1" y="24267"/>
                    </a:lnTo>
                    <a:lnTo>
                      <a:pt x="1" y="29958"/>
                    </a:lnTo>
                    <a:lnTo>
                      <a:pt x="977" y="30922"/>
                    </a:lnTo>
                    <a:lnTo>
                      <a:pt x="10503" y="30922"/>
                    </a:lnTo>
                    <a:lnTo>
                      <a:pt x="11134" y="30911"/>
                    </a:lnTo>
                    <a:lnTo>
                      <a:pt x="12384" y="30780"/>
                    </a:lnTo>
                    <a:lnTo>
                      <a:pt x="13598" y="30541"/>
                    </a:lnTo>
                    <a:lnTo>
                      <a:pt x="14765" y="30172"/>
                    </a:lnTo>
                    <a:lnTo>
                      <a:pt x="15873" y="29708"/>
                    </a:lnTo>
                    <a:lnTo>
                      <a:pt x="16932" y="29136"/>
                    </a:lnTo>
                    <a:lnTo>
                      <a:pt x="17921" y="28470"/>
                    </a:lnTo>
                    <a:lnTo>
                      <a:pt x="18837" y="27708"/>
                    </a:lnTo>
                    <a:lnTo>
                      <a:pt x="19671" y="26874"/>
                    </a:lnTo>
                    <a:lnTo>
                      <a:pt x="20433" y="25957"/>
                    </a:lnTo>
                    <a:lnTo>
                      <a:pt x="21100" y="24969"/>
                    </a:lnTo>
                    <a:lnTo>
                      <a:pt x="21671" y="23909"/>
                    </a:lnTo>
                    <a:lnTo>
                      <a:pt x="22147" y="22802"/>
                    </a:lnTo>
                    <a:lnTo>
                      <a:pt x="22505" y="21635"/>
                    </a:lnTo>
                    <a:lnTo>
                      <a:pt x="22755" y="20433"/>
                    </a:lnTo>
                    <a:lnTo>
                      <a:pt x="22886" y="19183"/>
                    </a:lnTo>
                    <a:lnTo>
                      <a:pt x="22898" y="18540"/>
                    </a:lnTo>
                    <a:lnTo>
                      <a:pt x="22886" y="17778"/>
                    </a:lnTo>
                    <a:lnTo>
                      <a:pt x="22695" y="16289"/>
                    </a:lnTo>
                    <a:lnTo>
                      <a:pt x="22338" y="14837"/>
                    </a:lnTo>
                    <a:lnTo>
                      <a:pt x="21802" y="13455"/>
                    </a:lnTo>
                    <a:lnTo>
                      <a:pt x="21112" y="12134"/>
                    </a:lnTo>
                    <a:lnTo>
                      <a:pt x="20266" y="10907"/>
                    </a:lnTo>
                    <a:lnTo>
                      <a:pt x="19278" y="9788"/>
                    </a:lnTo>
                    <a:lnTo>
                      <a:pt x="18147" y="8776"/>
                    </a:lnTo>
                    <a:lnTo>
                      <a:pt x="17528" y="8336"/>
                    </a:lnTo>
                    <a:lnTo>
                      <a:pt x="17349" y="7728"/>
                    </a:lnTo>
                    <a:lnTo>
                      <a:pt x="16944" y="6550"/>
                    </a:lnTo>
                    <a:lnTo>
                      <a:pt x="16444" y="5407"/>
                    </a:lnTo>
                    <a:lnTo>
                      <a:pt x="15861" y="4311"/>
                    </a:lnTo>
                    <a:lnTo>
                      <a:pt x="15206" y="3263"/>
                    </a:lnTo>
                    <a:lnTo>
                      <a:pt x="14479" y="2263"/>
                    </a:lnTo>
                    <a:lnTo>
                      <a:pt x="13682" y="1311"/>
                    </a:lnTo>
                    <a:lnTo>
                      <a:pt x="12813" y="418"/>
                    </a:lnTo>
                    <a:lnTo>
                      <a:pt x="1234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a:off x="646726" y="4748673"/>
                <a:ext cx="112561" cy="53330"/>
              </a:xfrm>
              <a:custGeom>
                <a:rect b="b" l="l" r="r" t="t"/>
                <a:pathLst>
                  <a:path extrusionOk="0" h="8062" w="17016">
                    <a:moveTo>
                      <a:pt x="5513" y="1"/>
                    </a:moveTo>
                    <a:lnTo>
                      <a:pt x="4144" y="417"/>
                    </a:lnTo>
                    <a:lnTo>
                      <a:pt x="334" y="4227"/>
                    </a:lnTo>
                    <a:lnTo>
                      <a:pt x="0" y="5525"/>
                    </a:lnTo>
                    <a:lnTo>
                      <a:pt x="405" y="5823"/>
                    </a:lnTo>
                    <a:lnTo>
                      <a:pt x="1251" y="6359"/>
                    </a:lnTo>
                    <a:lnTo>
                      <a:pt x="2144" y="6835"/>
                    </a:lnTo>
                    <a:lnTo>
                      <a:pt x="3061" y="7228"/>
                    </a:lnTo>
                    <a:lnTo>
                      <a:pt x="4001" y="7549"/>
                    </a:lnTo>
                    <a:lnTo>
                      <a:pt x="4977" y="7799"/>
                    </a:lnTo>
                    <a:lnTo>
                      <a:pt x="5966" y="7966"/>
                    </a:lnTo>
                    <a:lnTo>
                      <a:pt x="6966" y="8049"/>
                    </a:lnTo>
                    <a:lnTo>
                      <a:pt x="7478" y="8061"/>
                    </a:lnTo>
                    <a:lnTo>
                      <a:pt x="17015" y="8061"/>
                    </a:lnTo>
                    <a:lnTo>
                      <a:pt x="17015" y="429"/>
                    </a:lnTo>
                    <a:lnTo>
                      <a:pt x="7478" y="429"/>
                    </a:lnTo>
                    <a:lnTo>
                      <a:pt x="6966" y="405"/>
                    </a:lnTo>
                    <a:lnTo>
                      <a:pt x="5978" y="191"/>
                    </a:lnTo>
                    <a:lnTo>
                      <a:pt x="55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a:off x="614120" y="4638010"/>
                <a:ext cx="147290" cy="147376"/>
              </a:xfrm>
              <a:custGeom>
                <a:rect b="b" l="l" r="r" t="t"/>
                <a:pathLst>
                  <a:path extrusionOk="0" h="22279" w="22266">
                    <a:moveTo>
                      <a:pt x="12407" y="1"/>
                    </a:moveTo>
                    <a:lnTo>
                      <a:pt x="11764" y="13"/>
                    </a:lnTo>
                    <a:lnTo>
                      <a:pt x="10514" y="132"/>
                    </a:lnTo>
                    <a:lnTo>
                      <a:pt x="9299" y="382"/>
                    </a:lnTo>
                    <a:lnTo>
                      <a:pt x="8132" y="739"/>
                    </a:lnTo>
                    <a:lnTo>
                      <a:pt x="7025" y="1203"/>
                    </a:lnTo>
                    <a:lnTo>
                      <a:pt x="5965" y="1775"/>
                    </a:lnTo>
                    <a:lnTo>
                      <a:pt x="4977" y="2442"/>
                    </a:lnTo>
                    <a:lnTo>
                      <a:pt x="4060" y="3192"/>
                    </a:lnTo>
                    <a:lnTo>
                      <a:pt x="3215" y="4037"/>
                    </a:lnTo>
                    <a:lnTo>
                      <a:pt x="2465" y="4954"/>
                    </a:lnTo>
                    <a:lnTo>
                      <a:pt x="1798" y="5942"/>
                    </a:lnTo>
                    <a:lnTo>
                      <a:pt x="1226" y="6990"/>
                    </a:lnTo>
                    <a:lnTo>
                      <a:pt x="750" y="8097"/>
                    </a:lnTo>
                    <a:lnTo>
                      <a:pt x="393" y="9264"/>
                    </a:lnTo>
                    <a:lnTo>
                      <a:pt x="143" y="10479"/>
                    </a:lnTo>
                    <a:lnTo>
                      <a:pt x="12" y="11729"/>
                    </a:lnTo>
                    <a:lnTo>
                      <a:pt x="0" y="12360"/>
                    </a:lnTo>
                    <a:lnTo>
                      <a:pt x="12" y="13098"/>
                    </a:lnTo>
                    <a:lnTo>
                      <a:pt x="179" y="14527"/>
                    </a:lnTo>
                    <a:lnTo>
                      <a:pt x="512" y="15920"/>
                    </a:lnTo>
                    <a:lnTo>
                      <a:pt x="1000" y="17265"/>
                    </a:lnTo>
                    <a:lnTo>
                      <a:pt x="1631" y="18527"/>
                    </a:lnTo>
                    <a:lnTo>
                      <a:pt x="2405" y="19730"/>
                    </a:lnTo>
                    <a:lnTo>
                      <a:pt x="3310" y="20825"/>
                    </a:lnTo>
                    <a:lnTo>
                      <a:pt x="4358" y="21826"/>
                    </a:lnTo>
                    <a:lnTo>
                      <a:pt x="4929" y="22278"/>
                    </a:lnTo>
                    <a:lnTo>
                      <a:pt x="10454" y="16741"/>
                    </a:lnTo>
                    <a:lnTo>
                      <a:pt x="10014" y="16527"/>
                    </a:lnTo>
                    <a:lnTo>
                      <a:pt x="9240" y="15979"/>
                    </a:lnTo>
                    <a:lnTo>
                      <a:pt x="8609" y="15301"/>
                    </a:lnTo>
                    <a:lnTo>
                      <a:pt x="8120" y="14515"/>
                    </a:lnTo>
                    <a:lnTo>
                      <a:pt x="7799" y="13670"/>
                    </a:lnTo>
                    <a:lnTo>
                      <a:pt x="7644" y="12765"/>
                    </a:lnTo>
                    <a:lnTo>
                      <a:pt x="7656" y="11836"/>
                    </a:lnTo>
                    <a:lnTo>
                      <a:pt x="7870" y="10895"/>
                    </a:lnTo>
                    <a:lnTo>
                      <a:pt x="8061" y="10443"/>
                    </a:lnTo>
                    <a:lnTo>
                      <a:pt x="8275" y="10002"/>
                    </a:lnTo>
                    <a:lnTo>
                      <a:pt x="8823" y="9240"/>
                    </a:lnTo>
                    <a:lnTo>
                      <a:pt x="9502" y="8597"/>
                    </a:lnTo>
                    <a:lnTo>
                      <a:pt x="10276" y="8121"/>
                    </a:lnTo>
                    <a:lnTo>
                      <a:pt x="11133" y="7788"/>
                    </a:lnTo>
                    <a:lnTo>
                      <a:pt x="12038" y="7633"/>
                    </a:lnTo>
                    <a:lnTo>
                      <a:pt x="12967" y="7657"/>
                    </a:lnTo>
                    <a:lnTo>
                      <a:pt x="13895" y="7859"/>
                    </a:lnTo>
                    <a:lnTo>
                      <a:pt x="14348" y="8050"/>
                    </a:lnTo>
                    <a:lnTo>
                      <a:pt x="14741" y="8240"/>
                    </a:lnTo>
                    <a:lnTo>
                      <a:pt x="15455" y="8728"/>
                    </a:lnTo>
                    <a:lnTo>
                      <a:pt x="16062" y="9347"/>
                    </a:lnTo>
                    <a:lnTo>
                      <a:pt x="16562" y="10050"/>
                    </a:lnTo>
                    <a:lnTo>
                      <a:pt x="16753" y="10443"/>
                    </a:lnTo>
                    <a:lnTo>
                      <a:pt x="22266" y="4930"/>
                    </a:lnTo>
                    <a:lnTo>
                      <a:pt x="21825" y="4347"/>
                    </a:lnTo>
                    <a:lnTo>
                      <a:pt x="20825" y="3311"/>
                    </a:lnTo>
                    <a:lnTo>
                      <a:pt x="19730" y="2394"/>
                    </a:lnTo>
                    <a:lnTo>
                      <a:pt x="18539" y="1620"/>
                    </a:lnTo>
                    <a:lnTo>
                      <a:pt x="17277" y="989"/>
                    </a:lnTo>
                    <a:lnTo>
                      <a:pt x="15943" y="513"/>
                    </a:lnTo>
                    <a:lnTo>
                      <a:pt x="14550" y="179"/>
                    </a:lnTo>
                    <a:lnTo>
                      <a:pt x="13133" y="13"/>
                    </a:lnTo>
                    <a:lnTo>
                      <a:pt x="124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 name="Google Shape;152;p11"/>
            <p:cNvGrpSpPr/>
            <p:nvPr/>
          </p:nvGrpSpPr>
          <p:grpSpPr>
            <a:xfrm>
              <a:off x="989660" y="4603434"/>
              <a:ext cx="1190118" cy="210542"/>
              <a:chOff x="989660" y="4603434"/>
              <a:chExt cx="1190118" cy="210542"/>
            </a:xfrm>
          </p:grpSpPr>
          <p:sp>
            <p:nvSpPr>
              <p:cNvPr id="153" name="Google Shape;153;p11"/>
              <p:cNvSpPr/>
              <p:nvPr/>
            </p:nvSpPr>
            <p:spPr>
              <a:xfrm>
                <a:off x="989660" y="4603434"/>
                <a:ext cx="646021" cy="210542"/>
              </a:xfrm>
              <a:custGeom>
                <a:rect b="b" l="l" r="r" t="t"/>
                <a:pathLst>
                  <a:path extrusionOk="0" h="31828" w="97660">
                    <a:moveTo>
                      <a:pt x="90813" y="11848"/>
                    </a:moveTo>
                    <a:lnTo>
                      <a:pt x="91289" y="11919"/>
                    </a:lnTo>
                    <a:lnTo>
                      <a:pt x="91754" y="12038"/>
                    </a:lnTo>
                    <a:lnTo>
                      <a:pt x="92194" y="12217"/>
                    </a:lnTo>
                    <a:lnTo>
                      <a:pt x="92409" y="12336"/>
                    </a:lnTo>
                    <a:lnTo>
                      <a:pt x="92599" y="12443"/>
                    </a:lnTo>
                    <a:lnTo>
                      <a:pt x="92933" y="12705"/>
                    </a:lnTo>
                    <a:lnTo>
                      <a:pt x="93206" y="13015"/>
                    </a:lnTo>
                    <a:lnTo>
                      <a:pt x="93433" y="13372"/>
                    </a:lnTo>
                    <a:lnTo>
                      <a:pt x="93528" y="13562"/>
                    </a:lnTo>
                    <a:lnTo>
                      <a:pt x="86408" y="16491"/>
                    </a:lnTo>
                    <a:lnTo>
                      <a:pt x="86396" y="16015"/>
                    </a:lnTo>
                    <a:lnTo>
                      <a:pt x="86539" y="15098"/>
                    </a:lnTo>
                    <a:lnTo>
                      <a:pt x="86860" y="14229"/>
                    </a:lnTo>
                    <a:lnTo>
                      <a:pt x="87372" y="13455"/>
                    </a:lnTo>
                    <a:lnTo>
                      <a:pt x="87694" y="13110"/>
                    </a:lnTo>
                    <a:lnTo>
                      <a:pt x="87979" y="12824"/>
                    </a:lnTo>
                    <a:lnTo>
                      <a:pt x="88646" y="12372"/>
                    </a:lnTo>
                    <a:lnTo>
                      <a:pt x="89372" y="12050"/>
                    </a:lnTo>
                    <a:lnTo>
                      <a:pt x="90158" y="11872"/>
                    </a:lnTo>
                    <a:lnTo>
                      <a:pt x="90563" y="11848"/>
                    </a:lnTo>
                    <a:close/>
                    <a:moveTo>
                      <a:pt x="32899" y="11907"/>
                    </a:moveTo>
                    <a:lnTo>
                      <a:pt x="33756" y="11931"/>
                    </a:lnTo>
                    <a:lnTo>
                      <a:pt x="34578" y="12110"/>
                    </a:lnTo>
                    <a:lnTo>
                      <a:pt x="35375" y="12443"/>
                    </a:lnTo>
                    <a:lnTo>
                      <a:pt x="36090" y="12943"/>
                    </a:lnTo>
                    <a:lnTo>
                      <a:pt x="36423" y="13265"/>
                    </a:lnTo>
                    <a:lnTo>
                      <a:pt x="36733" y="13646"/>
                    </a:lnTo>
                    <a:lnTo>
                      <a:pt x="37221" y="14467"/>
                    </a:lnTo>
                    <a:lnTo>
                      <a:pt x="37554" y="15348"/>
                    </a:lnTo>
                    <a:lnTo>
                      <a:pt x="37721" y="16265"/>
                    </a:lnTo>
                    <a:lnTo>
                      <a:pt x="37721" y="17194"/>
                    </a:lnTo>
                    <a:lnTo>
                      <a:pt x="37554" y="18111"/>
                    </a:lnTo>
                    <a:lnTo>
                      <a:pt x="37221" y="18992"/>
                    </a:lnTo>
                    <a:lnTo>
                      <a:pt x="36733" y="19801"/>
                    </a:lnTo>
                    <a:lnTo>
                      <a:pt x="36423" y="20182"/>
                    </a:lnTo>
                    <a:lnTo>
                      <a:pt x="36340" y="20266"/>
                    </a:lnTo>
                    <a:lnTo>
                      <a:pt x="36256" y="20349"/>
                    </a:lnTo>
                    <a:lnTo>
                      <a:pt x="35911" y="20647"/>
                    </a:lnTo>
                    <a:lnTo>
                      <a:pt x="35173" y="21099"/>
                    </a:lnTo>
                    <a:lnTo>
                      <a:pt x="34375" y="21397"/>
                    </a:lnTo>
                    <a:lnTo>
                      <a:pt x="33554" y="21540"/>
                    </a:lnTo>
                    <a:lnTo>
                      <a:pt x="32720" y="21516"/>
                    </a:lnTo>
                    <a:lnTo>
                      <a:pt x="31899" y="21326"/>
                    </a:lnTo>
                    <a:lnTo>
                      <a:pt x="31125" y="20992"/>
                    </a:lnTo>
                    <a:lnTo>
                      <a:pt x="30410" y="20492"/>
                    </a:lnTo>
                    <a:lnTo>
                      <a:pt x="30089" y="20182"/>
                    </a:lnTo>
                    <a:lnTo>
                      <a:pt x="30053" y="20182"/>
                    </a:lnTo>
                    <a:lnTo>
                      <a:pt x="29732" y="19801"/>
                    </a:lnTo>
                    <a:lnTo>
                      <a:pt x="29243" y="18980"/>
                    </a:lnTo>
                    <a:lnTo>
                      <a:pt x="28910" y="18099"/>
                    </a:lnTo>
                    <a:lnTo>
                      <a:pt x="28743" y="17182"/>
                    </a:lnTo>
                    <a:lnTo>
                      <a:pt x="28743" y="16253"/>
                    </a:lnTo>
                    <a:lnTo>
                      <a:pt x="28910" y="15336"/>
                    </a:lnTo>
                    <a:lnTo>
                      <a:pt x="29243" y="14455"/>
                    </a:lnTo>
                    <a:lnTo>
                      <a:pt x="29732" y="13634"/>
                    </a:lnTo>
                    <a:lnTo>
                      <a:pt x="30053" y="13265"/>
                    </a:lnTo>
                    <a:lnTo>
                      <a:pt x="30184" y="13134"/>
                    </a:lnTo>
                    <a:lnTo>
                      <a:pt x="30517" y="12824"/>
                    </a:lnTo>
                    <a:lnTo>
                      <a:pt x="31268" y="12360"/>
                    </a:lnTo>
                    <a:lnTo>
                      <a:pt x="32065" y="12050"/>
                    </a:lnTo>
                    <a:lnTo>
                      <a:pt x="32899" y="11907"/>
                    </a:lnTo>
                    <a:close/>
                    <a:moveTo>
                      <a:pt x="50318" y="11907"/>
                    </a:moveTo>
                    <a:lnTo>
                      <a:pt x="51164" y="11931"/>
                    </a:lnTo>
                    <a:lnTo>
                      <a:pt x="51997" y="12110"/>
                    </a:lnTo>
                    <a:lnTo>
                      <a:pt x="52783" y="12443"/>
                    </a:lnTo>
                    <a:lnTo>
                      <a:pt x="53509" y="12943"/>
                    </a:lnTo>
                    <a:lnTo>
                      <a:pt x="53831" y="13265"/>
                    </a:lnTo>
                    <a:lnTo>
                      <a:pt x="54152" y="13646"/>
                    </a:lnTo>
                    <a:lnTo>
                      <a:pt x="54641" y="14467"/>
                    </a:lnTo>
                    <a:lnTo>
                      <a:pt x="54974" y="15348"/>
                    </a:lnTo>
                    <a:lnTo>
                      <a:pt x="55129" y="16265"/>
                    </a:lnTo>
                    <a:lnTo>
                      <a:pt x="55129" y="17194"/>
                    </a:lnTo>
                    <a:lnTo>
                      <a:pt x="54974" y="18111"/>
                    </a:lnTo>
                    <a:lnTo>
                      <a:pt x="54641" y="18992"/>
                    </a:lnTo>
                    <a:lnTo>
                      <a:pt x="54152" y="19801"/>
                    </a:lnTo>
                    <a:lnTo>
                      <a:pt x="53831" y="20182"/>
                    </a:lnTo>
                    <a:lnTo>
                      <a:pt x="53759" y="20266"/>
                    </a:lnTo>
                    <a:lnTo>
                      <a:pt x="53664" y="20349"/>
                    </a:lnTo>
                    <a:lnTo>
                      <a:pt x="53331" y="20647"/>
                    </a:lnTo>
                    <a:lnTo>
                      <a:pt x="52593" y="21099"/>
                    </a:lnTo>
                    <a:lnTo>
                      <a:pt x="51795" y="21397"/>
                    </a:lnTo>
                    <a:lnTo>
                      <a:pt x="50961" y="21540"/>
                    </a:lnTo>
                    <a:lnTo>
                      <a:pt x="50128" y="21516"/>
                    </a:lnTo>
                    <a:lnTo>
                      <a:pt x="49306" y="21326"/>
                    </a:lnTo>
                    <a:lnTo>
                      <a:pt x="48532" y="20992"/>
                    </a:lnTo>
                    <a:lnTo>
                      <a:pt x="47818" y="20492"/>
                    </a:lnTo>
                    <a:lnTo>
                      <a:pt x="47508" y="20182"/>
                    </a:lnTo>
                    <a:lnTo>
                      <a:pt x="47461" y="20182"/>
                    </a:lnTo>
                    <a:lnTo>
                      <a:pt x="47139" y="19801"/>
                    </a:lnTo>
                    <a:lnTo>
                      <a:pt x="46651" y="18980"/>
                    </a:lnTo>
                    <a:lnTo>
                      <a:pt x="46318" y="18099"/>
                    </a:lnTo>
                    <a:lnTo>
                      <a:pt x="46163" y="17182"/>
                    </a:lnTo>
                    <a:lnTo>
                      <a:pt x="46163" y="16253"/>
                    </a:lnTo>
                    <a:lnTo>
                      <a:pt x="46318" y="15336"/>
                    </a:lnTo>
                    <a:lnTo>
                      <a:pt x="46651" y="14455"/>
                    </a:lnTo>
                    <a:lnTo>
                      <a:pt x="47139" y="13634"/>
                    </a:lnTo>
                    <a:lnTo>
                      <a:pt x="47461" y="13265"/>
                    </a:lnTo>
                    <a:lnTo>
                      <a:pt x="47592" y="13134"/>
                    </a:lnTo>
                    <a:lnTo>
                      <a:pt x="47937" y="12824"/>
                    </a:lnTo>
                    <a:lnTo>
                      <a:pt x="48675" y="12360"/>
                    </a:lnTo>
                    <a:lnTo>
                      <a:pt x="49485" y="12050"/>
                    </a:lnTo>
                    <a:lnTo>
                      <a:pt x="50318" y="11907"/>
                    </a:lnTo>
                    <a:close/>
                    <a:moveTo>
                      <a:pt x="68048" y="11907"/>
                    </a:moveTo>
                    <a:lnTo>
                      <a:pt x="68488" y="11919"/>
                    </a:lnTo>
                    <a:lnTo>
                      <a:pt x="69333" y="12098"/>
                    </a:lnTo>
                    <a:lnTo>
                      <a:pt x="70107" y="12455"/>
                    </a:lnTo>
                    <a:lnTo>
                      <a:pt x="70786" y="12967"/>
                    </a:lnTo>
                    <a:lnTo>
                      <a:pt x="71084" y="13289"/>
                    </a:lnTo>
                    <a:lnTo>
                      <a:pt x="71381" y="13658"/>
                    </a:lnTo>
                    <a:lnTo>
                      <a:pt x="71846" y="14479"/>
                    </a:lnTo>
                    <a:lnTo>
                      <a:pt x="72167" y="15360"/>
                    </a:lnTo>
                    <a:lnTo>
                      <a:pt x="72298" y="16289"/>
                    </a:lnTo>
                    <a:lnTo>
                      <a:pt x="72298" y="16765"/>
                    </a:lnTo>
                    <a:lnTo>
                      <a:pt x="72298" y="17230"/>
                    </a:lnTo>
                    <a:lnTo>
                      <a:pt x="72155" y="18146"/>
                    </a:lnTo>
                    <a:lnTo>
                      <a:pt x="71846" y="19016"/>
                    </a:lnTo>
                    <a:lnTo>
                      <a:pt x="71381" y="19813"/>
                    </a:lnTo>
                    <a:lnTo>
                      <a:pt x="71084" y="20182"/>
                    </a:lnTo>
                    <a:lnTo>
                      <a:pt x="70786" y="20504"/>
                    </a:lnTo>
                    <a:lnTo>
                      <a:pt x="70095" y="21028"/>
                    </a:lnTo>
                    <a:lnTo>
                      <a:pt x="69322" y="21373"/>
                    </a:lnTo>
                    <a:lnTo>
                      <a:pt x="68476" y="21552"/>
                    </a:lnTo>
                    <a:lnTo>
                      <a:pt x="68048" y="21552"/>
                    </a:lnTo>
                    <a:lnTo>
                      <a:pt x="67595" y="21540"/>
                    </a:lnTo>
                    <a:lnTo>
                      <a:pt x="66726" y="21361"/>
                    </a:lnTo>
                    <a:lnTo>
                      <a:pt x="65928" y="21016"/>
                    </a:lnTo>
                    <a:lnTo>
                      <a:pt x="65214" y="20504"/>
                    </a:lnTo>
                    <a:lnTo>
                      <a:pt x="64904" y="20182"/>
                    </a:lnTo>
                    <a:lnTo>
                      <a:pt x="64595" y="19825"/>
                    </a:lnTo>
                    <a:lnTo>
                      <a:pt x="64094" y="19028"/>
                    </a:lnTo>
                    <a:lnTo>
                      <a:pt x="63761" y="18158"/>
                    </a:lnTo>
                    <a:lnTo>
                      <a:pt x="63606" y="17230"/>
                    </a:lnTo>
                    <a:lnTo>
                      <a:pt x="63606" y="16765"/>
                    </a:lnTo>
                    <a:lnTo>
                      <a:pt x="63606" y="16277"/>
                    </a:lnTo>
                    <a:lnTo>
                      <a:pt x="63761" y="15348"/>
                    </a:lnTo>
                    <a:lnTo>
                      <a:pt x="64094" y="14455"/>
                    </a:lnTo>
                    <a:lnTo>
                      <a:pt x="64583" y="13658"/>
                    </a:lnTo>
                    <a:lnTo>
                      <a:pt x="64904" y="13289"/>
                    </a:lnTo>
                    <a:lnTo>
                      <a:pt x="65214" y="12967"/>
                    </a:lnTo>
                    <a:lnTo>
                      <a:pt x="65928" y="12455"/>
                    </a:lnTo>
                    <a:lnTo>
                      <a:pt x="66726" y="12098"/>
                    </a:lnTo>
                    <a:lnTo>
                      <a:pt x="67595" y="11919"/>
                    </a:lnTo>
                    <a:lnTo>
                      <a:pt x="68048" y="11907"/>
                    </a:lnTo>
                    <a:close/>
                    <a:moveTo>
                      <a:pt x="77763" y="822"/>
                    </a:moveTo>
                    <a:lnTo>
                      <a:pt x="77763" y="24219"/>
                    </a:lnTo>
                    <a:lnTo>
                      <a:pt x="81264" y="24219"/>
                    </a:lnTo>
                    <a:lnTo>
                      <a:pt x="81264" y="822"/>
                    </a:lnTo>
                    <a:close/>
                    <a:moveTo>
                      <a:pt x="32875" y="8788"/>
                    </a:moveTo>
                    <a:lnTo>
                      <a:pt x="32113" y="8859"/>
                    </a:lnTo>
                    <a:lnTo>
                      <a:pt x="31363" y="9002"/>
                    </a:lnTo>
                    <a:lnTo>
                      <a:pt x="30613" y="9216"/>
                    </a:lnTo>
                    <a:lnTo>
                      <a:pt x="29898" y="9502"/>
                    </a:lnTo>
                    <a:lnTo>
                      <a:pt x="29196" y="9859"/>
                    </a:lnTo>
                    <a:lnTo>
                      <a:pt x="28529" y="10288"/>
                    </a:lnTo>
                    <a:lnTo>
                      <a:pt x="27898" y="10776"/>
                    </a:lnTo>
                    <a:lnTo>
                      <a:pt x="27588" y="11062"/>
                    </a:lnTo>
                    <a:lnTo>
                      <a:pt x="27303" y="11360"/>
                    </a:lnTo>
                    <a:lnTo>
                      <a:pt x="26803" y="11991"/>
                    </a:lnTo>
                    <a:lnTo>
                      <a:pt x="26362" y="12657"/>
                    </a:lnTo>
                    <a:lnTo>
                      <a:pt x="26005" y="13360"/>
                    </a:lnTo>
                    <a:lnTo>
                      <a:pt x="25707" y="14086"/>
                    </a:lnTo>
                    <a:lnTo>
                      <a:pt x="25493" y="14825"/>
                    </a:lnTo>
                    <a:lnTo>
                      <a:pt x="25350" y="15587"/>
                    </a:lnTo>
                    <a:lnTo>
                      <a:pt x="25278" y="16349"/>
                    </a:lnTo>
                    <a:lnTo>
                      <a:pt x="25278" y="17122"/>
                    </a:lnTo>
                    <a:lnTo>
                      <a:pt x="25350" y="17885"/>
                    </a:lnTo>
                    <a:lnTo>
                      <a:pt x="25493" y="18647"/>
                    </a:lnTo>
                    <a:lnTo>
                      <a:pt x="25707" y="19385"/>
                    </a:lnTo>
                    <a:lnTo>
                      <a:pt x="26005" y="20111"/>
                    </a:lnTo>
                    <a:lnTo>
                      <a:pt x="26362" y="20814"/>
                    </a:lnTo>
                    <a:lnTo>
                      <a:pt x="26803" y="21480"/>
                    </a:lnTo>
                    <a:lnTo>
                      <a:pt x="27303" y="22111"/>
                    </a:lnTo>
                    <a:lnTo>
                      <a:pt x="27588" y="22421"/>
                    </a:lnTo>
                    <a:lnTo>
                      <a:pt x="27886" y="22695"/>
                    </a:lnTo>
                    <a:lnTo>
                      <a:pt x="28517" y="23195"/>
                    </a:lnTo>
                    <a:lnTo>
                      <a:pt x="29196" y="23624"/>
                    </a:lnTo>
                    <a:lnTo>
                      <a:pt x="29886" y="23969"/>
                    </a:lnTo>
                    <a:lnTo>
                      <a:pt x="30613" y="24255"/>
                    </a:lnTo>
                    <a:lnTo>
                      <a:pt x="31351" y="24469"/>
                    </a:lnTo>
                    <a:lnTo>
                      <a:pt x="32101" y="24612"/>
                    </a:lnTo>
                    <a:lnTo>
                      <a:pt x="32863" y="24683"/>
                    </a:lnTo>
                    <a:lnTo>
                      <a:pt x="33637" y="24683"/>
                    </a:lnTo>
                    <a:lnTo>
                      <a:pt x="34399" y="24612"/>
                    </a:lnTo>
                    <a:lnTo>
                      <a:pt x="35149" y="24469"/>
                    </a:lnTo>
                    <a:lnTo>
                      <a:pt x="35887" y="24255"/>
                    </a:lnTo>
                    <a:lnTo>
                      <a:pt x="36614" y="23969"/>
                    </a:lnTo>
                    <a:lnTo>
                      <a:pt x="37316" y="23624"/>
                    </a:lnTo>
                    <a:lnTo>
                      <a:pt x="37983" y="23195"/>
                    </a:lnTo>
                    <a:lnTo>
                      <a:pt x="38614" y="22695"/>
                    </a:lnTo>
                    <a:lnTo>
                      <a:pt x="38924" y="22421"/>
                    </a:lnTo>
                    <a:lnTo>
                      <a:pt x="39197" y="22111"/>
                    </a:lnTo>
                    <a:lnTo>
                      <a:pt x="39709" y="21480"/>
                    </a:lnTo>
                    <a:lnTo>
                      <a:pt x="40150" y="20814"/>
                    </a:lnTo>
                    <a:lnTo>
                      <a:pt x="40507" y="20111"/>
                    </a:lnTo>
                    <a:lnTo>
                      <a:pt x="40793" y="19385"/>
                    </a:lnTo>
                    <a:lnTo>
                      <a:pt x="41019" y="18647"/>
                    </a:lnTo>
                    <a:lnTo>
                      <a:pt x="41162" y="17885"/>
                    </a:lnTo>
                    <a:lnTo>
                      <a:pt x="41234" y="17122"/>
                    </a:lnTo>
                    <a:lnTo>
                      <a:pt x="41234" y="16349"/>
                    </a:lnTo>
                    <a:lnTo>
                      <a:pt x="41162" y="15587"/>
                    </a:lnTo>
                    <a:lnTo>
                      <a:pt x="41019" y="14825"/>
                    </a:lnTo>
                    <a:lnTo>
                      <a:pt x="40793" y="14086"/>
                    </a:lnTo>
                    <a:lnTo>
                      <a:pt x="40507" y="13360"/>
                    </a:lnTo>
                    <a:lnTo>
                      <a:pt x="40150" y="12657"/>
                    </a:lnTo>
                    <a:lnTo>
                      <a:pt x="39709" y="11991"/>
                    </a:lnTo>
                    <a:lnTo>
                      <a:pt x="39197" y="11360"/>
                    </a:lnTo>
                    <a:lnTo>
                      <a:pt x="38924" y="11062"/>
                    </a:lnTo>
                    <a:lnTo>
                      <a:pt x="38614" y="10776"/>
                    </a:lnTo>
                    <a:lnTo>
                      <a:pt x="37983" y="10288"/>
                    </a:lnTo>
                    <a:lnTo>
                      <a:pt x="37316" y="9859"/>
                    </a:lnTo>
                    <a:lnTo>
                      <a:pt x="36626" y="9502"/>
                    </a:lnTo>
                    <a:lnTo>
                      <a:pt x="35899" y="9216"/>
                    </a:lnTo>
                    <a:lnTo>
                      <a:pt x="35161" y="9002"/>
                    </a:lnTo>
                    <a:lnTo>
                      <a:pt x="34411" y="8859"/>
                    </a:lnTo>
                    <a:lnTo>
                      <a:pt x="33637" y="8788"/>
                    </a:lnTo>
                    <a:close/>
                    <a:moveTo>
                      <a:pt x="50306" y="8788"/>
                    </a:moveTo>
                    <a:lnTo>
                      <a:pt x="49544" y="8859"/>
                    </a:lnTo>
                    <a:lnTo>
                      <a:pt x="48782" y="9002"/>
                    </a:lnTo>
                    <a:lnTo>
                      <a:pt x="48044" y="9216"/>
                    </a:lnTo>
                    <a:lnTo>
                      <a:pt x="47318" y="9502"/>
                    </a:lnTo>
                    <a:lnTo>
                      <a:pt x="46627" y="9859"/>
                    </a:lnTo>
                    <a:lnTo>
                      <a:pt x="45960" y="10288"/>
                    </a:lnTo>
                    <a:lnTo>
                      <a:pt x="45318" y="10776"/>
                    </a:lnTo>
                    <a:lnTo>
                      <a:pt x="45020" y="11062"/>
                    </a:lnTo>
                    <a:lnTo>
                      <a:pt x="44734" y="11360"/>
                    </a:lnTo>
                    <a:lnTo>
                      <a:pt x="44222" y="11991"/>
                    </a:lnTo>
                    <a:lnTo>
                      <a:pt x="43793" y="12657"/>
                    </a:lnTo>
                    <a:lnTo>
                      <a:pt x="43424" y="13360"/>
                    </a:lnTo>
                    <a:lnTo>
                      <a:pt x="43139" y="14086"/>
                    </a:lnTo>
                    <a:lnTo>
                      <a:pt x="42924" y="14825"/>
                    </a:lnTo>
                    <a:lnTo>
                      <a:pt x="42781" y="15587"/>
                    </a:lnTo>
                    <a:lnTo>
                      <a:pt x="42710" y="16349"/>
                    </a:lnTo>
                    <a:lnTo>
                      <a:pt x="42710" y="17122"/>
                    </a:lnTo>
                    <a:lnTo>
                      <a:pt x="42781" y="17885"/>
                    </a:lnTo>
                    <a:lnTo>
                      <a:pt x="42924" y="18647"/>
                    </a:lnTo>
                    <a:lnTo>
                      <a:pt x="43139" y="19385"/>
                    </a:lnTo>
                    <a:lnTo>
                      <a:pt x="43424" y="20111"/>
                    </a:lnTo>
                    <a:lnTo>
                      <a:pt x="43793" y="20814"/>
                    </a:lnTo>
                    <a:lnTo>
                      <a:pt x="44222" y="21480"/>
                    </a:lnTo>
                    <a:lnTo>
                      <a:pt x="44734" y="22111"/>
                    </a:lnTo>
                    <a:lnTo>
                      <a:pt x="45020" y="22421"/>
                    </a:lnTo>
                    <a:lnTo>
                      <a:pt x="45318" y="22695"/>
                    </a:lnTo>
                    <a:lnTo>
                      <a:pt x="45949" y="23195"/>
                    </a:lnTo>
                    <a:lnTo>
                      <a:pt x="46615" y="23624"/>
                    </a:lnTo>
                    <a:lnTo>
                      <a:pt x="47318" y="23969"/>
                    </a:lnTo>
                    <a:lnTo>
                      <a:pt x="48032" y="24255"/>
                    </a:lnTo>
                    <a:lnTo>
                      <a:pt x="48782" y="24469"/>
                    </a:lnTo>
                    <a:lnTo>
                      <a:pt x="49533" y="24612"/>
                    </a:lnTo>
                    <a:lnTo>
                      <a:pt x="50295" y="24683"/>
                    </a:lnTo>
                    <a:lnTo>
                      <a:pt x="51057" y="24683"/>
                    </a:lnTo>
                    <a:lnTo>
                      <a:pt x="51819" y="24612"/>
                    </a:lnTo>
                    <a:lnTo>
                      <a:pt x="52581" y="24469"/>
                    </a:lnTo>
                    <a:lnTo>
                      <a:pt x="53319" y="24255"/>
                    </a:lnTo>
                    <a:lnTo>
                      <a:pt x="54045" y="23969"/>
                    </a:lnTo>
                    <a:lnTo>
                      <a:pt x="54736" y="23624"/>
                    </a:lnTo>
                    <a:lnTo>
                      <a:pt x="55414" y="23195"/>
                    </a:lnTo>
                    <a:lnTo>
                      <a:pt x="56046" y="22695"/>
                    </a:lnTo>
                    <a:lnTo>
                      <a:pt x="56343" y="22421"/>
                    </a:lnTo>
                    <a:lnTo>
                      <a:pt x="56629" y="22111"/>
                    </a:lnTo>
                    <a:lnTo>
                      <a:pt x="57129" y="21480"/>
                    </a:lnTo>
                    <a:lnTo>
                      <a:pt x="57570" y="20814"/>
                    </a:lnTo>
                    <a:lnTo>
                      <a:pt x="57927" y="20111"/>
                    </a:lnTo>
                    <a:lnTo>
                      <a:pt x="58213" y="19385"/>
                    </a:lnTo>
                    <a:lnTo>
                      <a:pt x="58439" y="18647"/>
                    </a:lnTo>
                    <a:lnTo>
                      <a:pt x="58582" y="17885"/>
                    </a:lnTo>
                    <a:lnTo>
                      <a:pt x="58653" y="17111"/>
                    </a:lnTo>
                    <a:lnTo>
                      <a:pt x="58653" y="16349"/>
                    </a:lnTo>
                    <a:lnTo>
                      <a:pt x="58582" y="15575"/>
                    </a:lnTo>
                    <a:lnTo>
                      <a:pt x="58439" y="14825"/>
                    </a:lnTo>
                    <a:lnTo>
                      <a:pt x="58213" y="14074"/>
                    </a:lnTo>
                    <a:lnTo>
                      <a:pt x="57927" y="13360"/>
                    </a:lnTo>
                    <a:lnTo>
                      <a:pt x="57570" y="12657"/>
                    </a:lnTo>
                    <a:lnTo>
                      <a:pt x="57129" y="11991"/>
                    </a:lnTo>
                    <a:lnTo>
                      <a:pt x="56629" y="11360"/>
                    </a:lnTo>
                    <a:lnTo>
                      <a:pt x="56343" y="11062"/>
                    </a:lnTo>
                    <a:lnTo>
                      <a:pt x="56046" y="10776"/>
                    </a:lnTo>
                    <a:lnTo>
                      <a:pt x="55414" y="10288"/>
                    </a:lnTo>
                    <a:lnTo>
                      <a:pt x="54748" y="9859"/>
                    </a:lnTo>
                    <a:lnTo>
                      <a:pt x="54045" y="9502"/>
                    </a:lnTo>
                    <a:lnTo>
                      <a:pt x="53331" y="9216"/>
                    </a:lnTo>
                    <a:lnTo>
                      <a:pt x="52593" y="9002"/>
                    </a:lnTo>
                    <a:lnTo>
                      <a:pt x="51831" y="8859"/>
                    </a:lnTo>
                    <a:lnTo>
                      <a:pt x="51068" y="8788"/>
                    </a:lnTo>
                    <a:close/>
                    <a:moveTo>
                      <a:pt x="11907" y="1"/>
                    </a:moveTo>
                    <a:lnTo>
                      <a:pt x="10681" y="108"/>
                    </a:lnTo>
                    <a:lnTo>
                      <a:pt x="9490" y="346"/>
                    </a:lnTo>
                    <a:lnTo>
                      <a:pt x="8311" y="691"/>
                    </a:lnTo>
                    <a:lnTo>
                      <a:pt x="7192" y="1156"/>
                    </a:lnTo>
                    <a:lnTo>
                      <a:pt x="6109" y="1727"/>
                    </a:lnTo>
                    <a:lnTo>
                      <a:pt x="5097" y="2406"/>
                    </a:lnTo>
                    <a:lnTo>
                      <a:pt x="4144" y="3192"/>
                    </a:lnTo>
                    <a:lnTo>
                      <a:pt x="3703" y="3632"/>
                    </a:lnTo>
                    <a:lnTo>
                      <a:pt x="3394" y="3942"/>
                    </a:lnTo>
                    <a:lnTo>
                      <a:pt x="2965" y="4406"/>
                    </a:lnTo>
                    <a:lnTo>
                      <a:pt x="2203" y="5371"/>
                    </a:lnTo>
                    <a:lnTo>
                      <a:pt x="1560" y="6383"/>
                    </a:lnTo>
                    <a:lnTo>
                      <a:pt x="1024" y="7454"/>
                    </a:lnTo>
                    <a:lnTo>
                      <a:pt x="608" y="8550"/>
                    </a:lnTo>
                    <a:lnTo>
                      <a:pt x="286" y="9681"/>
                    </a:lnTo>
                    <a:lnTo>
                      <a:pt x="96" y="10836"/>
                    </a:lnTo>
                    <a:lnTo>
                      <a:pt x="0" y="11991"/>
                    </a:lnTo>
                    <a:lnTo>
                      <a:pt x="24" y="13146"/>
                    </a:lnTo>
                    <a:lnTo>
                      <a:pt x="155" y="14301"/>
                    </a:lnTo>
                    <a:lnTo>
                      <a:pt x="393" y="15444"/>
                    </a:lnTo>
                    <a:lnTo>
                      <a:pt x="751" y="16563"/>
                    </a:lnTo>
                    <a:lnTo>
                      <a:pt x="1215" y="17646"/>
                    </a:lnTo>
                    <a:lnTo>
                      <a:pt x="1786" y="18682"/>
                    </a:lnTo>
                    <a:lnTo>
                      <a:pt x="2465" y="19682"/>
                    </a:lnTo>
                    <a:lnTo>
                      <a:pt x="3263" y="20623"/>
                    </a:lnTo>
                    <a:lnTo>
                      <a:pt x="3703" y="21064"/>
                    </a:lnTo>
                    <a:lnTo>
                      <a:pt x="4144" y="21492"/>
                    </a:lnTo>
                    <a:lnTo>
                      <a:pt x="5097" y="22278"/>
                    </a:lnTo>
                    <a:lnTo>
                      <a:pt x="6109" y="22969"/>
                    </a:lnTo>
                    <a:lnTo>
                      <a:pt x="7180" y="23540"/>
                    </a:lnTo>
                    <a:lnTo>
                      <a:pt x="8311" y="24005"/>
                    </a:lnTo>
                    <a:lnTo>
                      <a:pt x="9478" y="24350"/>
                    </a:lnTo>
                    <a:lnTo>
                      <a:pt x="10681" y="24576"/>
                    </a:lnTo>
                    <a:lnTo>
                      <a:pt x="11907" y="24695"/>
                    </a:lnTo>
                    <a:lnTo>
                      <a:pt x="12526" y="24695"/>
                    </a:lnTo>
                    <a:lnTo>
                      <a:pt x="13181" y="24683"/>
                    </a:lnTo>
                    <a:lnTo>
                      <a:pt x="14443" y="24576"/>
                    </a:lnTo>
                    <a:lnTo>
                      <a:pt x="15646" y="24362"/>
                    </a:lnTo>
                    <a:lnTo>
                      <a:pt x="16789" y="24028"/>
                    </a:lnTo>
                    <a:lnTo>
                      <a:pt x="17861" y="23588"/>
                    </a:lnTo>
                    <a:lnTo>
                      <a:pt x="18885" y="23040"/>
                    </a:lnTo>
                    <a:lnTo>
                      <a:pt x="19837" y="22385"/>
                    </a:lnTo>
                    <a:lnTo>
                      <a:pt x="20742" y="21623"/>
                    </a:lnTo>
                    <a:lnTo>
                      <a:pt x="21159" y="21195"/>
                    </a:lnTo>
                    <a:lnTo>
                      <a:pt x="21516" y="20825"/>
                    </a:lnTo>
                    <a:lnTo>
                      <a:pt x="22147" y="20028"/>
                    </a:lnTo>
                    <a:lnTo>
                      <a:pt x="22695" y="19170"/>
                    </a:lnTo>
                    <a:lnTo>
                      <a:pt x="23147" y="18242"/>
                    </a:lnTo>
                    <a:lnTo>
                      <a:pt x="23516" y="17253"/>
                    </a:lnTo>
                    <a:lnTo>
                      <a:pt x="23790" y="16206"/>
                    </a:lnTo>
                    <a:lnTo>
                      <a:pt x="23969" y="15086"/>
                    </a:lnTo>
                    <a:lnTo>
                      <a:pt x="24052" y="13908"/>
                    </a:lnTo>
                    <a:lnTo>
                      <a:pt x="24064" y="13289"/>
                    </a:lnTo>
                    <a:lnTo>
                      <a:pt x="24064" y="12753"/>
                    </a:lnTo>
                    <a:lnTo>
                      <a:pt x="23981" y="11705"/>
                    </a:lnTo>
                    <a:lnTo>
                      <a:pt x="23885" y="11181"/>
                    </a:lnTo>
                    <a:lnTo>
                      <a:pt x="12526" y="11181"/>
                    </a:lnTo>
                    <a:lnTo>
                      <a:pt x="12526" y="14574"/>
                    </a:lnTo>
                    <a:lnTo>
                      <a:pt x="20599" y="14574"/>
                    </a:lnTo>
                    <a:lnTo>
                      <a:pt x="20480" y="15265"/>
                    </a:lnTo>
                    <a:lnTo>
                      <a:pt x="20159" y="16491"/>
                    </a:lnTo>
                    <a:lnTo>
                      <a:pt x="19694" y="17563"/>
                    </a:lnTo>
                    <a:lnTo>
                      <a:pt x="19099" y="18456"/>
                    </a:lnTo>
                    <a:lnTo>
                      <a:pt x="18754" y="18825"/>
                    </a:lnTo>
                    <a:lnTo>
                      <a:pt x="18420" y="19135"/>
                    </a:lnTo>
                    <a:lnTo>
                      <a:pt x="17706" y="19682"/>
                    </a:lnTo>
                    <a:lnTo>
                      <a:pt x="16968" y="20147"/>
                    </a:lnTo>
                    <a:lnTo>
                      <a:pt x="16194" y="20540"/>
                    </a:lnTo>
                    <a:lnTo>
                      <a:pt x="15384" y="20849"/>
                    </a:lnTo>
                    <a:lnTo>
                      <a:pt x="14562" y="21075"/>
                    </a:lnTo>
                    <a:lnTo>
                      <a:pt x="13729" y="21230"/>
                    </a:lnTo>
                    <a:lnTo>
                      <a:pt x="12884" y="21302"/>
                    </a:lnTo>
                    <a:lnTo>
                      <a:pt x="12038" y="21290"/>
                    </a:lnTo>
                    <a:lnTo>
                      <a:pt x="11193" y="21195"/>
                    </a:lnTo>
                    <a:lnTo>
                      <a:pt x="10359" y="21028"/>
                    </a:lnTo>
                    <a:lnTo>
                      <a:pt x="9538" y="20778"/>
                    </a:lnTo>
                    <a:lnTo>
                      <a:pt x="8752" y="20456"/>
                    </a:lnTo>
                    <a:lnTo>
                      <a:pt x="7978" y="20052"/>
                    </a:lnTo>
                    <a:lnTo>
                      <a:pt x="7252" y="19563"/>
                    </a:lnTo>
                    <a:lnTo>
                      <a:pt x="6561" y="18992"/>
                    </a:lnTo>
                    <a:lnTo>
                      <a:pt x="6240" y="18682"/>
                    </a:lnTo>
                    <a:lnTo>
                      <a:pt x="5918" y="18349"/>
                    </a:lnTo>
                    <a:lnTo>
                      <a:pt x="5358" y="17634"/>
                    </a:lnTo>
                    <a:lnTo>
                      <a:pt x="4870" y="16884"/>
                    </a:lnTo>
                    <a:lnTo>
                      <a:pt x="4465" y="16099"/>
                    </a:lnTo>
                    <a:lnTo>
                      <a:pt x="4144" y="15289"/>
                    </a:lnTo>
                    <a:lnTo>
                      <a:pt x="3906" y="14455"/>
                    </a:lnTo>
                    <a:lnTo>
                      <a:pt x="3739" y="13610"/>
                    </a:lnTo>
                    <a:lnTo>
                      <a:pt x="3668" y="12753"/>
                    </a:lnTo>
                    <a:lnTo>
                      <a:pt x="3668" y="11895"/>
                    </a:lnTo>
                    <a:lnTo>
                      <a:pt x="3739" y="11038"/>
                    </a:lnTo>
                    <a:lnTo>
                      <a:pt x="3906" y="10193"/>
                    </a:lnTo>
                    <a:lnTo>
                      <a:pt x="4144" y="9359"/>
                    </a:lnTo>
                    <a:lnTo>
                      <a:pt x="4465" y="8550"/>
                    </a:lnTo>
                    <a:lnTo>
                      <a:pt x="4870" y="7764"/>
                    </a:lnTo>
                    <a:lnTo>
                      <a:pt x="5358" y="7014"/>
                    </a:lnTo>
                    <a:lnTo>
                      <a:pt x="5918" y="6299"/>
                    </a:lnTo>
                    <a:lnTo>
                      <a:pt x="6240" y="5966"/>
                    </a:lnTo>
                    <a:lnTo>
                      <a:pt x="6549" y="5656"/>
                    </a:lnTo>
                    <a:lnTo>
                      <a:pt x="7216" y="5085"/>
                    </a:lnTo>
                    <a:lnTo>
                      <a:pt x="7942" y="4585"/>
                    </a:lnTo>
                    <a:lnTo>
                      <a:pt x="8704" y="4180"/>
                    </a:lnTo>
                    <a:lnTo>
                      <a:pt x="9514" y="3835"/>
                    </a:lnTo>
                    <a:lnTo>
                      <a:pt x="10347" y="3585"/>
                    </a:lnTo>
                    <a:lnTo>
                      <a:pt x="11205" y="3430"/>
                    </a:lnTo>
                    <a:lnTo>
                      <a:pt x="12086" y="3347"/>
                    </a:lnTo>
                    <a:lnTo>
                      <a:pt x="12955" y="3347"/>
                    </a:lnTo>
                    <a:lnTo>
                      <a:pt x="13800" y="3418"/>
                    </a:lnTo>
                    <a:lnTo>
                      <a:pt x="14622" y="3573"/>
                    </a:lnTo>
                    <a:lnTo>
                      <a:pt x="15432" y="3811"/>
                    </a:lnTo>
                    <a:lnTo>
                      <a:pt x="16206" y="4120"/>
                    </a:lnTo>
                    <a:lnTo>
                      <a:pt x="16944" y="4501"/>
                    </a:lnTo>
                    <a:lnTo>
                      <a:pt x="17646" y="4966"/>
                    </a:lnTo>
                    <a:lnTo>
                      <a:pt x="18313" y="5490"/>
                    </a:lnTo>
                    <a:lnTo>
                      <a:pt x="18623" y="5775"/>
                    </a:lnTo>
                    <a:lnTo>
                      <a:pt x="21004" y="3394"/>
                    </a:lnTo>
                    <a:lnTo>
                      <a:pt x="20563" y="2989"/>
                    </a:lnTo>
                    <a:lnTo>
                      <a:pt x="19647" y="2251"/>
                    </a:lnTo>
                    <a:lnTo>
                      <a:pt x="18670" y="1608"/>
                    </a:lnTo>
                    <a:lnTo>
                      <a:pt x="17634" y="1072"/>
                    </a:lnTo>
                    <a:lnTo>
                      <a:pt x="16551" y="644"/>
                    </a:lnTo>
                    <a:lnTo>
                      <a:pt x="15432" y="322"/>
                    </a:lnTo>
                    <a:lnTo>
                      <a:pt x="14289" y="108"/>
                    </a:lnTo>
                    <a:lnTo>
                      <a:pt x="13122" y="1"/>
                    </a:lnTo>
                    <a:close/>
                    <a:moveTo>
                      <a:pt x="90111" y="8752"/>
                    </a:moveTo>
                    <a:lnTo>
                      <a:pt x="89372" y="8824"/>
                    </a:lnTo>
                    <a:lnTo>
                      <a:pt x="88646" y="8955"/>
                    </a:lnTo>
                    <a:lnTo>
                      <a:pt x="87932" y="9169"/>
                    </a:lnTo>
                    <a:lnTo>
                      <a:pt x="87253" y="9455"/>
                    </a:lnTo>
                    <a:lnTo>
                      <a:pt x="86598" y="9812"/>
                    </a:lnTo>
                    <a:lnTo>
                      <a:pt x="85991" y="10229"/>
                    </a:lnTo>
                    <a:lnTo>
                      <a:pt x="85419" y="10717"/>
                    </a:lnTo>
                    <a:lnTo>
                      <a:pt x="85157" y="10979"/>
                    </a:lnTo>
                    <a:lnTo>
                      <a:pt x="84884" y="11276"/>
                    </a:lnTo>
                    <a:lnTo>
                      <a:pt x="84407" y="11895"/>
                    </a:lnTo>
                    <a:lnTo>
                      <a:pt x="83979" y="12562"/>
                    </a:lnTo>
                    <a:lnTo>
                      <a:pt x="83633" y="13265"/>
                    </a:lnTo>
                    <a:lnTo>
                      <a:pt x="83348" y="13991"/>
                    </a:lnTo>
                    <a:lnTo>
                      <a:pt x="83145" y="14753"/>
                    </a:lnTo>
                    <a:lnTo>
                      <a:pt x="83014" y="15527"/>
                    </a:lnTo>
                    <a:lnTo>
                      <a:pt x="82967" y="16313"/>
                    </a:lnTo>
                    <a:lnTo>
                      <a:pt x="82979" y="16718"/>
                    </a:lnTo>
                    <a:lnTo>
                      <a:pt x="82967" y="17111"/>
                    </a:lnTo>
                    <a:lnTo>
                      <a:pt x="83038" y="17896"/>
                    </a:lnTo>
                    <a:lnTo>
                      <a:pt x="83169" y="18670"/>
                    </a:lnTo>
                    <a:lnTo>
                      <a:pt x="83383" y="19420"/>
                    </a:lnTo>
                    <a:lnTo>
                      <a:pt x="83669" y="20147"/>
                    </a:lnTo>
                    <a:lnTo>
                      <a:pt x="84026" y="20837"/>
                    </a:lnTo>
                    <a:lnTo>
                      <a:pt x="84467" y="21492"/>
                    </a:lnTo>
                    <a:lnTo>
                      <a:pt x="84955" y="22099"/>
                    </a:lnTo>
                    <a:lnTo>
                      <a:pt x="85241" y="22385"/>
                    </a:lnTo>
                    <a:lnTo>
                      <a:pt x="85515" y="22659"/>
                    </a:lnTo>
                    <a:lnTo>
                      <a:pt x="86122" y="23171"/>
                    </a:lnTo>
                    <a:lnTo>
                      <a:pt x="86765" y="23600"/>
                    </a:lnTo>
                    <a:lnTo>
                      <a:pt x="87444" y="23969"/>
                    </a:lnTo>
                    <a:lnTo>
                      <a:pt x="88158" y="24266"/>
                    </a:lnTo>
                    <a:lnTo>
                      <a:pt x="88908" y="24481"/>
                    </a:lnTo>
                    <a:lnTo>
                      <a:pt x="89670" y="24624"/>
                    </a:lnTo>
                    <a:lnTo>
                      <a:pt x="90456" y="24695"/>
                    </a:lnTo>
                    <a:lnTo>
                      <a:pt x="91385" y="24695"/>
                    </a:lnTo>
                    <a:lnTo>
                      <a:pt x="92444" y="24564"/>
                    </a:lnTo>
                    <a:lnTo>
                      <a:pt x="93468" y="24290"/>
                    </a:lnTo>
                    <a:lnTo>
                      <a:pt x="94445" y="23862"/>
                    </a:lnTo>
                    <a:lnTo>
                      <a:pt x="94909" y="23588"/>
                    </a:lnTo>
                    <a:lnTo>
                      <a:pt x="95278" y="23350"/>
                    </a:lnTo>
                    <a:lnTo>
                      <a:pt x="95981" y="22802"/>
                    </a:lnTo>
                    <a:lnTo>
                      <a:pt x="96624" y="22195"/>
                    </a:lnTo>
                    <a:lnTo>
                      <a:pt x="97207" y="21528"/>
                    </a:lnTo>
                    <a:lnTo>
                      <a:pt x="97469" y="21171"/>
                    </a:lnTo>
                    <a:lnTo>
                      <a:pt x="94766" y="19349"/>
                    </a:lnTo>
                    <a:lnTo>
                      <a:pt x="94600" y="19599"/>
                    </a:lnTo>
                    <a:lnTo>
                      <a:pt x="94242" y="20052"/>
                    </a:lnTo>
                    <a:lnTo>
                      <a:pt x="93814" y="20456"/>
                    </a:lnTo>
                    <a:lnTo>
                      <a:pt x="93361" y="20802"/>
                    </a:lnTo>
                    <a:lnTo>
                      <a:pt x="92849" y="21087"/>
                    </a:lnTo>
                    <a:lnTo>
                      <a:pt x="92313" y="21302"/>
                    </a:lnTo>
                    <a:lnTo>
                      <a:pt x="91754" y="21457"/>
                    </a:lnTo>
                    <a:lnTo>
                      <a:pt x="91170" y="21528"/>
                    </a:lnTo>
                    <a:lnTo>
                      <a:pt x="90873" y="21540"/>
                    </a:lnTo>
                    <a:lnTo>
                      <a:pt x="90563" y="21540"/>
                    </a:lnTo>
                    <a:lnTo>
                      <a:pt x="89956" y="21468"/>
                    </a:lnTo>
                    <a:lnTo>
                      <a:pt x="89372" y="21314"/>
                    </a:lnTo>
                    <a:lnTo>
                      <a:pt x="88825" y="21064"/>
                    </a:lnTo>
                    <a:lnTo>
                      <a:pt x="88313" y="20754"/>
                    </a:lnTo>
                    <a:lnTo>
                      <a:pt x="87860" y="20361"/>
                    </a:lnTo>
                    <a:lnTo>
                      <a:pt x="87467" y="19909"/>
                    </a:lnTo>
                    <a:lnTo>
                      <a:pt x="87134" y="19397"/>
                    </a:lnTo>
                    <a:lnTo>
                      <a:pt x="87003" y="19111"/>
                    </a:lnTo>
                    <a:lnTo>
                      <a:pt x="97660" y="14705"/>
                    </a:lnTo>
                    <a:lnTo>
                      <a:pt x="97302" y="13801"/>
                    </a:lnTo>
                    <a:lnTo>
                      <a:pt x="97136" y="13396"/>
                    </a:lnTo>
                    <a:lnTo>
                      <a:pt x="96743" y="12610"/>
                    </a:lnTo>
                    <a:lnTo>
                      <a:pt x="96517" y="12241"/>
                    </a:lnTo>
                    <a:lnTo>
                      <a:pt x="96231" y="11800"/>
                    </a:lnTo>
                    <a:lnTo>
                      <a:pt x="95588" y="11002"/>
                    </a:lnTo>
                    <a:lnTo>
                      <a:pt x="95219" y="10621"/>
                    </a:lnTo>
                    <a:lnTo>
                      <a:pt x="94992" y="10419"/>
                    </a:lnTo>
                    <a:lnTo>
                      <a:pt x="94516" y="10026"/>
                    </a:lnTo>
                    <a:lnTo>
                      <a:pt x="93992" y="9681"/>
                    </a:lnTo>
                    <a:lnTo>
                      <a:pt x="93456" y="9395"/>
                    </a:lnTo>
                    <a:lnTo>
                      <a:pt x="93171" y="9276"/>
                    </a:lnTo>
                    <a:lnTo>
                      <a:pt x="92849" y="9145"/>
                    </a:lnTo>
                    <a:lnTo>
                      <a:pt x="92194" y="8955"/>
                    </a:lnTo>
                    <a:lnTo>
                      <a:pt x="91516" y="8812"/>
                    </a:lnTo>
                    <a:lnTo>
                      <a:pt x="90837" y="8752"/>
                    </a:lnTo>
                    <a:close/>
                    <a:moveTo>
                      <a:pt x="67750" y="8764"/>
                    </a:moveTo>
                    <a:lnTo>
                      <a:pt x="67369" y="8776"/>
                    </a:lnTo>
                    <a:lnTo>
                      <a:pt x="66619" y="8847"/>
                    </a:lnTo>
                    <a:lnTo>
                      <a:pt x="65892" y="9002"/>
                    </a:lnTo>
                    <a:lnTo>
                      <a:pt x="65178" y="9228"/>
                    </a:lnTo>
                    <a:lnTo>
                      <a:pt x="64499" y="9538"/>
                    </a:lnTo>
                    <a:lnTo>
                      <a:pt x="63856" y="9895"/>
                    </a:lnTo>
                    <a:lnTo>
                      <a:pt x="63249" y="10336"/>
                    </a:lnTo>
                    <a:lnTo>
                      <a:pt x="62678" y="10824"/>
                    </a:lnTo>
                    <a:lnTo>
                      <a:pt x="62416" y="11098"/>
                    </a:lnTo>
                    <a:lnTo>
                      <a:pt x="62142" y="11395"/>
                    </a:lnTo>
                    <a:lnTo>
                      <a:pt x="61642" y="12003"/>
                    </a:lnTo>
                    <a:lnTo>
                      <a:pt x="61213" y="12657"/>
                    </a:lnTo>
                    <a:lnTo>
                      <a:pt x="60844" y="13348"/>
                    </a:lnTo>
                    <a:lnTo>
                      <a:pt x="60546" y="14062"/>
                    </a:lnTo>
                    <a:lnTo>
                      <a:pt x="60332" y="14813"/>
                    </a:lnTo>
                    <a:lnTo>
                      <a:pt x="60189" y="15587"/>
                    </a:lnTo>
                    <a:lnTo>
                      <a:pt x="60130" y="16360"/>
                    </a:lnTo>
                    <a:lnTo>
                      <a:pt x="60130" y="16753"/>
                    </a:lnTo>
                    <a:lnTo>
                      <a:pt x="60130" y="17158"/>
                    </a:lnTo>
                    <a:lnTo>
                      <a:pt x="60189" y="17932"/>
                    </a:lnTo>
                    <a:lnTo>
                      <a:pt x="60344" y="18706"/>
                    </a:lnTo>
                    <a:lnTo>
                      <a:pt x="60558" y="19444"/>
                    </a:lnTo>
                    <a:lnTo>
                      <a:pt x="60844" y="20159"/>
                    </a:lnTo>
                    <a:lnTo>
                      <a:pt x="61213" y="20849"/>
                    </a:lnTo>
                    <a:lnTo>
                      <a:pt x="61642" y="21492"/>
                    </a:lnTo>
                    <a:lnTo>
                      <a:pt x="62142" y="22088"/>
                    </a:lnTo>
                    <a:lnTo>
                      <a:pt x="62416" y="22373"/>
                    </a:lnTo>
                    <a:lnTo>
                      <a:pt x="62678" y="22647"/>
                    </a:lnTo>
                    <a:lnTo>
                      <a:pt x="63249" y="23135"/>
                    </a:lnTo>
                    <a:lnTo>
                      <a:pt x="63856" y="23576"/>
                    </a:lnTo>
                    <a:lnTo>
                      <a:pt x="64511" y="23933"/>
                    </a:lnTo>
                    <a:lnTo>
                      <a:pt x="65190" y="24231"/>
                    </a:lnTo>
                    <a:lnTo>
                      <a:pt x="65892" y="24457"/>
                    </a:lnTo>
                    <a:lnTo>
                      <a:pt x="66619" y="24612"/>
                    </a:lnTo>
                    <a:lnTo>
                      <a:pt x="67369" y="24683"/>
                    </a:lnTo>
                    <a:lnTo>
                      <a:pt x="67750" y="24695"/>
                    </a:lnTo>
                    <a:lnTo>
                      <a:pt x="68083" y="24683"/>
                    </a:lnTo>
                    <a:lnTo>
                      <a:pt x="68714" y="24636"/>
                    </a:lnTo>
                    <a:lnTo>
                      <a:pt x="69322" y="24517"/>
                    </a:lnTo>
                    <a:lnTo>
                      <a:pt x="69881" y="24350"/>
                    </a:lnTo>
                    <a:lnTo>
                      <a:pt x="70405" y="24124"/>
                    </a:lnTo>
                    <a:lnTo>
                      <a:pt x="70893" y="23838"/>
                    </a:lnTo>
                    <a:lnTo>
                      <a:pt x="71334" y="23493"/>
                    </a:lnTo>
                    <a:lnTo>
                      <a:pt x="71739" y="23100"/>
                    </a:lnTo>
                    <a:lnTo>
                      <a:pt x="71929" y="22873"/>
                    </a:lnTo>
                    <a:lnTo>
                      <a:pt x="72048" y="22873"/>
                    </a:lnTo>
                    <a:lnTo>
                      <a:pt x="72048" y="24016"/>
                    </a:lnTo>
                    <a:lnTo>
                      <a:pt x="72036" y="24576"/>
                    </a:lnTo>
                    <a:lnTo>
                      <a:pt x="71893" y="25576"/>
                    </a:lnTo>
                    <a:lnTo>
                      <a:pt x="71620" y="26445"/>
                    </a:lnTo>
                    <a:lnTo>
                      <a:pt x="71191" y="27172"/>
                    </a:lnTo>
                    <a:lnTo>
                      <a:pt x="70917" y="27493"/>
                    </a:lnTo>
                    <a:lnTo>
                      <a:pt x="70596" y="27791"/>
                    </a:lnTo>
                    <a:lnTo>
                      <a:pt x="69881" y="28255"/>
                    </a:lnTo>
                    <a:lnTo>
                      <a:pt x="69083" y="28565"/>
                    </a:lnTo>
                    <a:lnTo>
                      <a:pt x="68238" y="28708"/>
                    </a:lnTo>
                    <a:lnTo>
                      <a:pt x="67809" y="28696"/>
                    </a:lnTo>
                    <a:lnTo>
                      <a:pt x="67464" y="28696"/>
                    </a:lnTo>
                    <a:lnTo>
                      <a:pt x="66809" y="28589"/>
                    </a:lnTo>
                    <a:lnTo>
                      <a:pt x="66166" y="28374"/>
                    </a:lnTo>
                    <a:lnTo>
                      <a:pt x="65583" y="28053"/>
                    </a:lnTo>
                    <a:lnTo>
                      <a:pt x="65309" y="27850"/>
                    </a:lnTo>
                    <a:lnTo>
                      <a:pt x="65059" y="27636"/>
                    </a:lnTo>
                    <a:lnTo>
                      <a:pt x="64630" y="27184"/>
                    </a:lnTo>
                    <a:lnTo>
                      <a:pt x="64249" y="26684"/>
                    </a:lnTo>
                    <a:lnTo>
                      <a:pt x="63928" y="26136"/>
                    </a:lnTo>
                    <a:lnTo>
                      <a:pt x="63809" y="25850"/>
                    </a:lnTo>
                    <a:lnTo>
                      <a:pt x="60749" y="27112"/>
                    </a:lnTo>
                    <a:lnTo>
                      <a:pt x="60975" y="27600"/>
                    </a:lnTo>
                    <a:lnTo>
                      <a:pt x="61523" y="28517"/>
                    </a:lnTo>
                    <a:lnTo>
                      <a:pt x="62166" y="29339"/>
                    </a:lnTo>
                    <a:lnTo>
                      <a:pt x="62928" y="30077"/>
                    </a:lnTo>
                    <a:lnTo>
                      <a:pt x="63344" y="30410"/>
                    </a:lnTo>
                    <a:lnTo>
                      <a:pt x="63833" y="30756"/>
                    </a:lnTo>
                    <a:lnTo>
                      <a:pt x="64892" y="31303"/>
                    </a:lnTo>
                    <a:lnTo>
                      <a:pt x="66023" y="31660"/>
                    </a:lnTo>
                    <a:lnTo>
                      <a:pt x="67202" y="31827"/>
                    </a:lnTo>
                    <a:lnTo>
                      <a:pt x="68178" y="31827"/>
                    </a:lnTo>
                    <a:lnTo>
                      <a:pt x="68929" y="31780"/>
                    </a:lnTo>
                    <a:lnTo>
                      <a:pt x="69667" y="31660"/>
                    </a:lnTo>
                    <a:lnTo>
                      <a:pt x="70381" y="31470"/>
                    </a:lnTo>
                    <a:lnTo>
                      <a:pt x="71072" y="31196"/>
                    </a:lnTo>
                    <a:lnTo>
                      <a:pt x="71739" y="30875"/>
                    </a:lnTo>
                    <a:lnTo>
                      <a:pt x="72370" y="30470"/>
                    </a:lnTo>
                    <a:lnTo>
                      <a:pt x="72965" y="30005"/>
                    </a:lnTo>
                    <a:lnTo>
                      <a:pt x="73239" y="29755"/>
                    </a:lnTo>
                    <a:lnTo>
                      <a:pt x="73501" y="29493"/>
                    </a:lnTo>
                    <a:lnTo>
                      <a:pt x="73965" y="28910"/>
                    </a:lnTo>
                    <a:lnTo>
                      <a:pt x="74358" y="28267"/>
                    </a:lnTo>
                    <a:lnTo>
                      <a:pt x="74691" y="27553"/>
                    </a:lnTo>
                    <a:lnTo>
                      <a:pt x="74965" y="26767"/>
                    </a:lnTo>
                    <a:lnTo>
                      <a:pt x="75156" y="25933"/>
                    </a:lnTo>
                    <a:lnTo>
                      <a:pt x="75299" y="25017"/>
                    </a:lnTo>
                    <a:lnTo>
                      <a:pt x="75358" y="24040"/>
                    </a:lnTo>
                    <a:lnTo>
                      <a:pt x="75370" y="23528"/>
                    </a:lnTo>
                    <a:lnTo>
                      <a:pt x="75370" y="9240"/>
                    </a:lnTo>
                    <a:lnTo>
                      <a:pt x="72048" y="9240"/>
                    </a:lnTo>
                    <a:lnTo>
                      <a:pt x="72048" y="10538"/>
                    </a:lnTo>
                    <a:lnTo>
                      <a:pt x="71929" y="10538"/>
                    </a:lnTo>
                    <a:lnTo>
                      <a:pt x="71750" y="10336"/>
                    </a:lnTo>
                    <a:lnTo>
                      <a:pt x="71358" y="9967"/>
                    </a:lnTo>
                    <a:lnTo>
                      <a:pt x="70917" y="9645"/>
                    </a:lnTo>
                    <a:lnTo>
                      <a:pt x="70453" y="9383"/>
                    </a:lnTo>
                    <a:lnTo>
                      <a:pt x="70203" y="9276"/>
                    </a:lnTo>
                    <a:lnTo>
                      <a:pt x="69905" y="9145"/>
                    </a:lnTo>
                    <a:lnTo>
                      <a:pt x="69310" y="8955"/>
                    </a:lnTo>
                    <a:lnTo>
                      <a:pt x="68690" y="8824"/>
                    </a:lnTo>
                    <a:lnTo>
                      <a:pt x="68059" y="8764"/>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4" name="Google Shape;154;p11"/>
              <p:cNvGrpSpPr/>
              <p:nvPr/>
            </p:nvGrpSpPr>
            <p:grpSpPr>
              <a:xfrm>
                <a:off x="1682774" y="4617610"/>
                <a:ext cx="497005" cy="149188"/>
                <a:chOff x="1682774" y="4617610"/>
                <a:chExt cx="497005" cy="149188"/>
              </a:xfrm>
            </p:grpSpPr>
            <p:sp>
              <p:nvSpPr>
                <p:cNvPr id="155" name="Google Shape;155;p11"/>
                <p:cNvSpPr/>
                <p:nvPr/>
              </p:nvSpPr>
              <p:spPr>
                <a:xfrm>
                  <a:off x="1682774" y="4617610"/>
                  <a:ext cx="130752" cy="149188"/>
                </a:xfrm>
                <a:custGeom>
                  <a:rect b="b" l="l" r="r" t="t"/>
                  <a:pathLst>
                    <a:path extrusionOk="0" h="22553" w="19766">
                      <a:moveTo>
                        <a:pt x="10765" y="1"/>
                      </a:moveTo>
                      <a:lnTo>
                        <a:pt x="10193" y="25"/>
                      </a:lnTo>
                      <a:lnTo>
                        <a:pt x="9086" y="156"/>
                      </a:lnTo>
                      <a:lnTo>
                        <a:pt x="8014" y="406"/>
                      </a:lnTo>
                      <a:lnTo>
                        <a:pt x="6978" y="751"/>
                      </a:lnTo>
                      <a:lnTo>
                        <a:pt x="6002" y="1192"/>
                      </a:lnTo>
                      <a:lnTo>
                        <a:pt x="5085" y="1715"/>
                      </a:lnTo>
                      <a:lnTo>
                        <a:pt x="4216" y="2335"/>
                      </a:lnTo>
                      <a:lnTo>
                        <a:pt x="3418" y="3025"/>
                      </a:lnTo>
                      <a:lnTo>
                        <a:pt x="2692" y="3787"/>
                      </a:lnTo>
                      <a:lnTo>
                        <a:pt x="2037" y="4621"/>
                      </a:lnTo>
                      <a:lnTo>
                        <a:pt x="1453" y="5514"/>
                      </a:lnTo>
                      <a:lnTo>
                        <a:pt x="977" y="6466"/>
                      </a:lnTo>
                      <a:lnTo>
                        <a:pt x="572" y="7466"/>
                      </a:lnTo>
                      <a:lnTo>
                        <a:pt x="275" y="8502"/>
                      </a:lnTo>
                      <a:lnTo>
                        <a:pt x="84" y="9586"/>
                      </a:lnTo>
                      <a:lnTo>
                        <a:pt x="1" y="10693"/>
                      </a:lnTo>
                      <a:lnTo>
                        <a:pt x="1" y="11265"/>
                      </a:lnTo>
                      <a:lnTo>
                        <a:pt x="1" y="11729"/>
                      </a:lnTo>
                      <a:lnTo>
                        <a:pt x="13" y="12300"/>
                      </a:lnTo>
                      <a:lnTo>
                        <a:pt x="144" y="13408"/>
                      </a:lnTo>
                      <a:lnTo>
                        <a:pt x="382" y="14479"/>
                      </a:lnTo>
                      <a:lnTo>
                        <a:pt x="727" y="15503"/>
                      </a:lnTo>
                      <a:lnTo>
                        <a:pt x="1168" y="16480"/>
                      </a:lnTo>
                      <a:lnTo>
                        <a:pt x="1692" y="17408"/>
                      </a:lnTo>
                      <a:lnTo>
                        <a:pt x="2299" y="18278"/>
                      </a:lnTo>
                      <a:lnTo>
                        <a:pt x="2977" y="19087"/>
                      </a:lnTo>
                      <a:lnTo>
                        <a:pt x="3740" y="19814"/>
                      </a:lnTo>
                      <a:lnTo>
                        <a:pt x="4573" y="20480"/>
                      </a:lnTo>
                      <a:lnTo>
                        <a:pt x="5466" y="21052"/>
                      </a:lnTo>
                      <a:lnTo>
                        <a:pt x="6407" y="21552"/>
                      </a:lnTo>
                      <a:lnTo>
                        <a:pt x="7407" y="21945"/>
                      </a:lnTo>
                      <a:lnTo>
                        <a:pt x="8443" y="22254"/>
                      </a:lnTo>
                      <a:lnTo>
                        <a:pt x="9526" y="22457"/>
                      </a:lnTo>
                      <a:lnTo>
                        <a:pt x="10634" y="22552"/>
                      </a:lnTo>
                      <a:lnTo>
                        <a:pt x="11205" y="22552"/>
                      </a:lnTo>
                      <a:lnTo>
                        <a:pt x="11836" y="22540"/>
                      </a:lnTo>
                      <a:lnTo>
                        <a:pt x="13074" y="22409"/>
                      </a:lnTo>
                      <a:lnTo>
                        <a:pt x="14301" y="22147"/>
                      </a:lnTo>
                      <a:lnTo>
                        <a:pt x="15480" y="21742"/>
                      </a:lnTo>
                      <a:lnTo>
                        <a:pt x="16063" y="21492"/>
                      </a:lnTo>
                      <a:lnTo>
                        <a:pt x="16587" y="21242"/>
                      </a:lnTo>
                      <a:lnTo>
                        <a:pt x="17599" y="20647"/>
                      </a:lnTo>
                      <a:lnTo>
                        <a:pt x="18528" y="19933"/>
                      </a:lnTo>
                      <a:lnTo>
                        <a:pt x="19373" y="19123"/>
                      </a:lnTo>
                      <a:lnTo>
                        <a:pt x="19766" y="18682"/>
                      </a:lnTo>
                      <a:lnTo>
                        <a:pt x="17825" y="16742"/>
                      </a:lnTo>
                      <a:lnTo>
                        <a:pt x="17516" y="17111"/>
                      </a:lnTo>
                      <a:lnTo>
                        <a:pt x="16837" y="17789"/>
                      </a:lnTo>
                      <a:lnTo>
                        <a:pt x="16087" y="18373"/>
                      </a:lnTo>
                      <a:lnTo>
                        <a:pt x="15289" y="18873"/>
                      </a:lnTo>
                      <a:lnTo>
                        <a:pt x="14432" y="19278"/>
                      </a:lnTo>
                      <a:lnTo>
                        <a:pt x="13551" y="19587"/>
                      </a:lnTo>
                      <a:lnTo>
                        <a:pt x="12622" y="19790"/>
                      </a:lnTo>
                      <a:lnTo>
                        <a:pt x="11669" y="19897"/>
                      </a:lnTo>
                      <a:lnTo>
                        <a:pt x="10776" y="19897"/>
                      </a:lnTo>
                      <a:lnTo>
                        <a:pt x="9943" y="19837"/>
                      </a:lnTo>
                      <a:lnTo>
                        <a:pt x="9133" y="19683"/>
                      </a:lnTo>
                      <a:lnTo>
                        <a:pt x="8347" y="19468"/>
                      </a:lnTo>
                      <a:lnTo>
                        <a:pt x="7585" y="19159"/>
                      </a:lnTo>
                      <a:lnTo>
                        <a:pt x="6871" y="18778"/>
                      </a:lnTo>
                      <a:lnTo>
                        <a:pt x="6180" y="18325"/>
                      </a:lnTo>
                      <a:lnTo>
                        <a:pt x="5537" y="17813"/>
                      </a:lnTo>
                      <a:lnTo>
                        <a:pt x="5240" y="17516"/>
                      </a:lnTo>
                      <a:lnTo>
                        <a:pt x="4942" y="17218"/>
                      </a:lnTo>
                      <a:lnTo>
                        <a:pt x="4406" y="16575"/>
                      </a:lnTo>
                      <a:lnTo>
                        <a:pt x="3954" y="15884"/>
                      </a:lnTo>
                      <a:lnTo>
                        <a:pt x="3573" y="15158"/>
                      </a:lnTo>
                      <a:lnTo>
                        <a:pt x="3275" y="14372"/>
                      </a:lnTo>
                      <a:lnTo>
                        <a:pt x="3049" y="13551"/>
                      </a:lnTo>
                      <a:lnTo>
                        <a:pt x="2894" y="12682"/>
                      </a:lnTo>
                      <a:lnTo>
                        <a:pt x="2823" y="11765"/>
                      </a:lnTo>
                      <a:lnTo>
                        <a:pt x="2811" y="11288"/>
                      </a:lnTo>
                      <a:lnTo>
                        <a:pt x="2823" y="10800"/>
                      </a:lnTo>
                      <a:lnTo>
                        <a:pt x="2894" y="9883"/>
                      </a:lnTo>
                      <a:lnTo>
                        <a:pt x="3049" y="9014"/>
                      </a:lnTo>
                      <a:lnTo>
                        <a:pt x="3275" y="8193"/>
                      </a:lnTo>
                      <a:lnTo>
                        <a:pt x="3585" y="7407"/>
                      </a:lnTo>
                      <a:lnTo>
                        <a:pt x="3954" y="6681"/>
                      </a:lnTo>
                      <a:lnTo>
                        <a:pt x="4418" y="5990"/>
                      </a:lnTo>
                      <a:lnTo>
                        <a:pt x="4942" y="5347"/>
                      </a:lnTo>
                      <a:lnTo>
                        <a:pt x="5240" y="5049"/>
                      </a:lnTo>
                      <a:lnTo>
                        <a:pt x="5537" y="4752"/>
                      </a:lnTo>
                      <a:lnTo>
                        <a:pt x="6180" y="4240"/>
                      </a:lnTo>
                      <a:lnTo>
                        <a:pt x="6871" y="3787"/>
                      </a:lnTo>
                      <a:lnTo>
                        <a:pt x="7597" y="3406"/>
                      </a:lnTo>
                      <a:lnTo>
                        <a:pt x="8359" y="3097"/>
                      </a:lnTo>
                      <a:lnTo>
                        <a:pt x="9145" y="2882"/>
                      </a:lnTo>
                      <a:lnTo>
                        <a:pt x="9955" y="2728"/>
                      </a:lnTo>
                      <a:lnTo>
                        <a:pt x="10776" y="2668"/>
                      </a:lnTo>
                      <a:lnTo>
                        <a:pt x="11193" y="2668"/>
                      </a:lnTo>
                      <a:lnTo>
                        <a:pt x="11622" y="2656"/>
                      </a:lnTo>
                      <a:lnTo>
                        <a:pt x="12479" y="2716"/>
                      </a:lnTo>
                      <a:lnTo>
                        <a:pt x="13324" y="2882"/>
                      </a:lnTo>
                      <a:lnTo>
                        <a:pt x="14134" y="3144"/>
                      </a:lnTo>
                      <a:lnTo>
                        <a:pt x="14896" y="3501"/>
                      </a:lnTo>
                      <a:lnTo>
                        <a:pt x="15622" y="3942"/>
                      </a:lnTo>
                      <a:lnTo>
                        <a:pt x="16301" y="4466"/>
                      </a:lnTo>
                      <a:lnTo>
                        <a:pt x="16908" y="5073"/>
                      </a:lnTo>
                      <a:lnTo>
                        <a:pt x="17194" y="5407"/>
                      </a:lnTo>
                      <a:lnTo>
                        <a:pt x="19123" y="3525"/>
                      </a:lnTo>
                      <a:lnTo>
                        <a:pt x="18742" y="3097"/>
                      </a:lnTo>
                      <a:lnTo>
                        <a:pt x="17920" y="2323"/>
                      </a:lnTo>
                      <a:lnTo>
                        <a:pt x="17027" y="1656"/>
                      </a:lnTo>
                      <a:lnTo>
                        <a:pt x="16075" y="1096"/>
                      </a:lnTo>
                      <a:lnTo>
                        <a:pt x="15051" y="644"/>
                      </a:lnTo>
                      <a:lnTo>
                        <a:pt x="13991" y="311"/>
                      </a:lnTo>
                      <a:lnTo>
                        <a:pt x="12896" y="84"/>
                      </a:lnTo>
                      <a:lnTo>
                        <a:pt x="1177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a:off x="1829746" y="4620765"/>
                  <a:ext cx="18363" cy="142798"/>
                </a:xfrm>
                <a:custGeom>
                  <a:rect b="b" l="l" r="r" t="t"/>
                  <a:pathLst>
                    <a:path extrusionOk="0" h="21587" w="2776">
                      <a:moveTo>
                        <a:pt x="1" y="0"/>
                      </a:moveTo>
                      <a:lnTo>
                        <a:pt x="1" y="21587"/>
                      </a:lnTo>
                      <a:lnTo>
                        <a:pt x="2775" y="21587"/>
                      </a:lnTo>
                      <a:lnTo>
                        <a:pt x="277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a:off x="1863853" y="4662664"/>
                  <a:ext cx="100588" cy="104054"/>
                </a:xfrm>
                <a:custGeom>
                  <a:rect b="b" l="l" r="r" t="t"/>
                  <a:pathLst>
                    <a:path extrusionOk="0" h="15730" w="15206">
                      <a:moveTo>
                        <a:pt x="7287" y="2537"/>
                      </a:moveTo>
                      <a:lnTo>
                        <a:pt x="8180" y="2560"/>
                      </a:lnTo>
                      <a:lnTo>
                        <a:pt x="9061" y="2763"/>
                      </a:lnTo>
                      <a:lnTo>
                        <a:pt x="9895" y="3120"/>
                      </a:lnTo>
                      <a:lnTo>
                        <a:pt x="10657" y="3656"/>
                      </a:lnTo>
                      <a:lnTo>
                        <a:pt x="10990" y="4001"/>
                      </a:lnTo>
                      <a:lnTo>
                        <a:pt x="11348" y="4394"/>
                      </a:lnTo>
                      <a:lnTo>
                        <a:pt x="11919" y="5299"/>
                      </a:lnTo>
                      <a:lnTo>
                        <a:pt x="12288" y="6287"/>
                      </a:lnTo>
                      <a:lnTo>
                        <a:pt x="12455" y="7335"/>
                      </a:lnTo>
                      <a:lnTo>
                        <a:pt x="12455" y="7871"/>
                      </a:lnTo>
                      <a:lnTo>
                        <a:pt x="12455" y="8395"/>
                      </a:lnTo>
                      <a:lnTo>
                        <a:pt x="12288" y="9442"/>
                      </a:lnTo>
                      <a:lnTo>
                        <a:pt x="11907" y="10431"/>
                      </a:lnTo>
                      <a:lnTo>
                        <a:pt x="11348" y="11336"/>
                      </a:lnTo>
                      <a:lnTo>
                        <a:pt x="10990" y="11740"/>
                      </a:lnTo>
                      <a:lnTo>
                        <a:pt x="10895" y="11836"/>
                      </a:lnTo>
                      <a:lnTo>
                        <a:pt x="10800" y="11931"/>
                      </a:lnTo>
                      <a:lnTo>
                        <a:pt x="10443" y="12241"/>
                      </a:lnTo>
                      <a:lnTo>
                        <a:pt x="9645" y="12729"/>
                      </a:lnTo>
                      <a:lnTo>
                        <a:pt x="8800" y="13050"/>
                      </a:lnTo>
                      <a:lnTo>
                        <a:pt x="7907" y="13193"/>
                      </a:lnTo>
                      <a:lnTo>
                        <a:pt x="7013" y="13169"/>
                      </a:lnTo>
                      <a:lnTo>
                        <a:pt x="6144" y="12967"/>
                      </a:lnTo>
                      <a:lnTo>
                        <a:pt x="5311" y="12610"/>
                      </a:lnTo>
                      <a:lnTo>
                        <a:pt x="4549" y="12074"/>
                      </a:lnTo>
                      <a:lnTo>
                        <a:pt x="4204" y="11740"/>
                      </a:lnTo>
                      <a:lnTo>
                        <a:pt x="3858" y="11336"/>
                      </a:lnTo>
                      <a:lnTo>
                        <a:pt x="3299" y="10431"/>
                      </a:lnTo>
                      <a:lnTo>
                        <a:pt x="2918" y="9442"/>
                      </a:lnTo>
                      <a:lnTo>
                        <a:pt x="2751" y="8395"/>
                      </a:lnTo>
                      <a:lnTo>
                        <a:pt x="2751" y="7871"/>
                      </a:lnTo>
                      <a:lnTo>
                        <a:pt x="2739" y="7335"/>
                      </a:lnTo>
                      <a:lnTo>
                        <a:pt x="2918" y="6287"/>
                      </a:lnTo>
                      <a:lnTo>
                        <a:pt x="3287" y="5299"/>
                      </a:lnTo>
                      <a:lnTo>
                        <a:pt x="3846" y="4394"/>
                      </a:lnTo>
                      <a:lnTo>
                        <a:pt x="4204" y="4001"/>
                      </a:lnTo>
                      <a:lnTo>
                        <a:pt x="4299" y="3894"/>
                      </a:lnTo>
                      <a:lnTo>
                        <a:pt x="4406" y="3799"/>
                      </a:lnTo>
                      <a:lnTo>
                        <a:pt x="4763" y="3489"/>
                      </a:lnTo>
                      <a:lnTo>
                        <a:pt x="5549" y="3001"/>
                      </a:lnTo>
                      <a:lnTo>
                        <a:pt x="6406" y="2680"/>
                      </a:lnTo>
                      <a:lnTo>
                        <a:pt x="7287" y="2537"/>
                      </a:lnTo>
                      <a:close/>
                      <a:moveTo>
                        <a:pt x="7240" y="1"/>
                      </a:moveTo>
                      <a:lnTo>
                        <a:pt x="6502" y="72"/>
                      </a:lnTo>
                      <a:lnTo>
                        <a:pt x="5775" y="215"/>
                      </a:lnTo>
                      <a:lnTo>
                        <a:pt x="5061" y="417"/>
                      </a:lnTo>
                      <a:lnTo>
                        <a:pt x="4358" y="703"/>
                      </a:lnTo>
                      <a:lnTo>
                        <a:pt x="3692" y="1048"/>
                      </a:lnTo>
                      <a:lnTo>
                        <a:pt x="3049" y="1477"/>
                      </a:lnTo>
                      <a:lnTo>
                        <a:pt x="2441" y="1965"/>
                      </a:lnTo>
                      <a:lnTo>
                        <a:pt x="2156" y="2239"/>
                      </a:lnTo>
                      <a:lnTo>
                        <a:pt x="1882" y="2525"/>
                      </a:lnTo>
                      <a:lnTo>
                        <a:pt x="1405" y="3144"/>
                      </a:lnTo>
                      <a:lnTo>
                        <a:pt x="1001" y="3799"/>
                      </a:lnTo>
                      <a:lnTo>
                        <a:pt x="655" y="4489"/>
                      </a:lnTo>
                      <a:lnTo>
                        <a:pt x="381" y="5204"/>
                      </a:lnTo>
                      <a:lnTo>
                        <a:pt x="191" y="5942"/>
                      </a:lnTo>
                      <a:lnTo>
                        <a:pt x="60" y="6704"/>
                      </a:lnTo>
                      <a:lnTo>
                        <a:pt x="0" y="7478"/>
                      </a:lnTo>
                      <a:lnTo>
                        <a:pt x="12" y="7871"/>
                      </a:lnTo>
                      <a:lnTo>
                        <a:pt x="0" y="8252"/>
                      </a:lnTo>
                      <a:lnTo>
                        <a:pt x="60" y="9026"/>
                      </a:lnTo>
                      <a:lnTo>
                        <a:pt x="191" y="9788"/>
                      </a:lnTo>
                      <a:lnTo>
                        <a:pt x="393" y="10526"/>
                      </a:lnTo>
                      <a:lnTo>
                        <a:pt x="667" y="11240"/>
                      </a:lnTo>
                      <a:lnTo>
                        <a:pt x="1012" y="11931"/>
                      </a:lnTo>
                      <a:lnTo>
                        <a:pt x="1417" y="12586"/>
                      </a:lnTo>
                      <a:lnTo>
                        <a:pt x="1894" y="13205"/>
                      </a:lnTo>
                      <a:lnTo>
                        <a:pt x="2156" y="13491"/>
                      </a:lnTo>
                      <a:lnTo>
                        <a:pt x="2441" y="13765"/>
                      </a:lnTo>
                      <a:lnTo>
                        <a:pt x="3049" y="14253"/>
                      </a:lnTo>
                      <a:lnTo>
                        <a:pt x="3692" y="14681"/>
                      </a:lnTo>
                      <a:lnTo>
                        <a:pt x="4358" y="15027"/>
                      </a:lnTo>
                      <a:lnTo>
                        <a:pt x="5061" y="15312"/>
                      </a:lnTo>
                      <a:lnTo>
                        <a:pt x="5775" y="15515"/>
                      </a:lnTo>
                      <a:lnTo>
                        <a:pt x="6502" y="15658"/>
                      </a:lnTo>
                      <a:lnTo>
                        <a:pt x="7240" y="15729"/>
                      </a:lnTo>
                      <a:lnTo>
                        <a:pt x="7978" y="15729"/>
                      </a:lnTo>
                      <a:lnTo>
                        <a:pt x="8716" y="15658"/>
                      </a:lnTo>
                      <a:lnTo>
                        <a:pt x="9442" y="15515"/>
                      </a:lnTo>
                      <a:lnTo>
                        <a:pt x="10157" y="15312"/>
                      </a:lnTo>
                      <a:lnTo>
                        <a:pt x="10859" y="15027"/>
                      </a:lnTo>
                      <a:lnTo>
                        <a:pt x="11526" y="14681"/>
                      </a:lnTo>
                      <a:lnTo>
                        <a:pt x="12169" y="14253"/>
                      </a:lnTo>
                      <a:lnTo>
                        <a:pt x="12776" y="13765"/>
                      </a:lnTo>
                      <a:lnTo>
                        <a:pt x="13062" y="13491"/>
                      </a:lnTo>
                      <a:lnTo>
                        <a:pt x="13324" y="13205"/>
                      </a:lnTo>
                      <a:lnTo>
                        <a:pt x="13800" y="12586"/>
                      </a:lnTo>
                      <a:lnTo>
                        <a:pt x="14217" y="11931"/>
                      </a:lnTo>
                      <a:lnTo>
                        <a:pt x="14550" y="11240"/>
                      </a:lnTo>
                      <a:lnTo>
                        <a:pt x="14824" y="10526"/>
                      </a:lnTo>
                      <a:lnTo>
                        <a:pt x="15027" y="9788"/>
                      </a:lnTo>
                      <a:lnTo>
                        <a:pt x="15158" y="9026"/>
                      </a:lnTo>
                      <a:lnTo>
                        <a:pt x="15205" y="8252"/>
                      </a:lnTo>
                      <a:lnTo>
                        <a:pt x="15205" y="7871"/>
                      </a:lnTo>
                      <a:lnTo>
                        <a:pt x="15205" y="7478"/>
                      </a:lnTo>
                      <a:lnTo>
                        <a:pt x="15158" y="6704"/>
                      </a:lnTo>
                      <a:lnTo>
                        <a:pt x="15027" y="5942"/>
                      </a:lnTo>
                      <a:lnTo>
                        <a:pt x="14824" y="5204"/>
                      </a:lnTo>
                      <a:lnTo>
                        <a:pt x="14550" y="4489"/>
                      </a:lnTo>
                      <a:lnTo>
                        <a:pt x="14205" y="3799"/>
                      </a:lnTo>
                      <a:lnTo>
                        <a:pt x="13800" y="3144"/>
                      </a:lnTo>
                      <a:lnTo>
                        <a:pt x="13324" y="2525"/>
                      </a:lnTo>
                      <a:lnTo>
                        <a:pt x="13062" y="2239"/>
                      </a:lnTo>
                      <a:lnTo>
                        <a:pt x="12776" y="1965"/>
                      </a:lnTo>
                      <a:lnTo>
                        <a:pt x="12169" y="1477"/>
                      </a:lnTo>
                      <a:lnTo>
                        <a:pt x="11526" y="1048"/>
                      </a:lnTo>
                      <a:lnTo>
                        <a:pt x="10859" y="703"/>
                      </a:lnTo>
                      <a:lnTo>
                        <a:pt x="10157" y="417"/>
                      </a:lnTo>
                      <a:lnTo>
                        <a:pt x="9442" y="215"/>
                      </a:lnTo>
                      <a:lnTo>
                        <a:pt x="8716" y="72"/>
                      </a:lnTo>
                      <a:lnTo>
                        <a:pt x="797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a:off x="1979238" y="4665893"/>
                  <a:ext cx="86650" cy="100826"/>
                </a:xfrm>
                <a:custGeom>
                  <a:rect b="b" l="l" r="r" t="t"/>
                  <a:pathLst>
                    <a:path extrusionOk="0" h="15242" w="13099">
                      <a:moveTo>
                        <a:pt x="1" y="1"/>
                      </a:moveTo>
                      <a:lnTo>
                        <a:pt x="1" y="9014"/>
                      </a:lnTo>
                      <a:lnTo>
                        <a:pt x="25" y="9717"/>
                      </a:lnTo>
                      <a:lnTo>
                        <a:pt x="215" y="10979"/>
                      </a:lnTo>
                      <a:lnTo>
                        <a:pt x="572" y="12110"/>
                      </a:lnTo>
                      <a:lnTo>
                        <a:pt x="965" y="12860"/>
                      </a:lnTo>
                      <a:lnTo>
                        <a:pt x="1275" y="13324"/>
                      </a:lnTo>
                      <a:lnTo>
                        <a:pt x="1453" y="13539"/>
                      </a:lnTo>
                      <a:lnTo>
                        <a:pt x="1632" y="13741"/>
                      </a:lnTo>
                      <a:lnTo>
                        <a:pt x="2037" y="14122"/>
                      </a:lnTo>
                      <a:lnTo>
                        <a:pt x="2477" y="14432"/>
                      </a:lnTo>
                      <a:lnTo>
                        <a:pt x="2954" y="14705"/>
                      </a:lnTo>
                      <a:lnTo>
                        <a:pt x="3478" y="14908"/>
                      </a:lnTo>
                      <a:lnTo>
                        <a:pt x="4049" y="15075"/>
                      </a:lnTo>
                      <a:lnTo>
                        <a:pt x="4656" y="15182"/>
                      </a:lnTo>
                      <a:lnTo>
                        <a:pt x="5311" y="15229"/>
                      </a:lnTo>
                      <a:lnTo>
                        <a:pt x="5657" y="15241"/>
                      </a:lnTo>
                      <a:lnTo>
                        <a:pt x="6014" y="15229"/>
                      </a:lnTo>
                      <a:lnTo>
                        <a:pt x="6728" y="15134"/>
                      </a:lnTo>
                      <a:lnTo>
                        <a:pt x="7407" y="14944"/>
                      </a:lnTo>
                      <a:lnTo>
                        <a:pt x="8074" y="14670"/>
                      </a:lnTo>
                      <a:lnTo>
                        <a:pt x="8395" y="14491"/>
                      </a:lnTo>
                      <a:lnTo>
                        <a:pt x="8681" y="14324"/>
                      </a:lnTo>
                      <a:lnTo>
                        <a:pt x="9229" y="13943"/>
                      </a:lnTo>
                      <a:lnTo>
                        <a:pt x="9717" y="13491"/>
                      </a:lnTo>
                      <a:lnTo>
                        <a:pt x="10133" y="12991"/>
                      </a:lnTo>
                      <a:lnTo>
                        <a:pt x="10324" y="12705"/>
                      </a:lnTo>
                      <a:lnTo>
                        <a:pt x="10443" y="12705"/>
                      </a:lnTo>
                      <a:lnTo>
                        <a:pt x="10443" y="14765"/>
                      </a:lnTo>
                      <a:lnTo>
                        <a:pt x="13098" y="14765"/>
                      </a:lnTo>
                      <a:lnTo>
                        <a:pt x="13098" y="1"/>
                      </a:lnTo>
                      <a:lnTo>
                        <a:pt x="10312" y="1"/>
                      </a:lnTo>
                      <a:lnTo>
                        <a:pt x="10312" y="8121"/>
                      </a:lnTo>
                      <a:lnTo>
                        <a:pt x="10300" y="8550"/>
                      </a:lnTo>
                      <a:lnTo>
                        <a:pt x="10169" y="9407"/>
                      </a:lnTo>
                      <a:lnTo>
                        <a:pt x="9895" y="10217"/>
                      </a:lnTo>
                      <a:lnTo>
                        <a:pt x="9479" y="10979"/>
                      </a:lnTo>
                      <a:lnTo>
                        <a:pt x="9229" y="11324"/>
                      </a:lnTo>
                      <a:lnTo>
                        <a:pt x="8967" y="11645"/>
                      </a:lnTo>
                      <a:lnTo>
                        <a:pt x="8336" y="12169"/>
                      </a:lnTo>
                      <a:lnTo>
                        <a:pt x="7609" y="12526"/>
                      </a:lnTo>
                      <a:lnTo>
                        <a:pt x="6823" y="12693"/>
                      </a:lnTo>
                      <a:lnTo>
                        <a:pt x="6407" y="12705"/>
                      </a:lnTo>
                      <a:lnTo>
                        <a:pt x="5966" y="12693"/>
                      </a:lnTo>
                      <a:lnTo>
                        <a:pt x="5168" y="12562"/>
                      </a:lnTo>
                      <a:lnTo>
                        <a:pt x="4490" y="12312"/>
                      </a:lnTo>
                      <a:lnTo>
                        <a:pt x="3918" y="11919"/>
                      </a:lnTo>
                      <a:lnTo>
                        <a:pt x="3454" y="11407"/>
                      </a:lnTo>
                      <a:lnTo>
                        <a:pt x="3120" y="10764"/>
                      </a:lnTo>
                      <a:lnTo>
                        <a:pt x="2882" y="9990"/>
                      </a:lnTo>
                      <a:lnTo>
                        <a:pt x="2775" y="9085"/>
                      </a:lnTo>
                      <a:lnTo>
                        <a:pt x="2763" y="8585"/>
                      </a:lnTo>
                      <a:lnTo>
                        <a:pt x="276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1"/>
                <p:cNvSpPr/>
                <p:nvPr/>
              </p:nvSpPr>
              <p:spPr>
                <a:xfrm>
                  <a:off x="2081552" y="4620765"/>
                  <a:ext cx="98226" cy="146033"/>
                </a:xfrm>
                <a:custGeom>
                  <a:rect b="b" l="l" r="r" t="t"/>
                  <a:pathLst>
                    <a:path extrusionOk="0" h="22076" w="14849">
                      <a:moveTo>
                        <a:pt x="7240" y="8894"/>
                      </a:moveTo>
                      <a:lnTo>
                        <a:pt x="8097" y="8930"/>
                      </a:lnTo>
                      <a:lnTo>
                        <a:pt x="8955" y="9121"/>
                      </a:lnTo>
                      <a:lnTo>
                        <a:pt x="9752" y="9490"/>
                      </a:lnTo>
                      <a:lnTo>
                        <a:pt x="10491" y="10014"/>
                      </a:lnTo>
                      <a:lnTo>
                        <a:pt x="10812" y="10347"/>
                      </a:lnTo>
                      <a:lnTo>
                        <a:pt x="11157" y="10752"/>
                      </a:lnTo>
                      <a:lnTo>
                        <a:pt x="11693" y="11657"/>
                      </a:lnTo>
                      <a:lnTo>
                        <a:pt x="12038" y="12645"/>
                      </a:lnTo>
                      <a:lnTo>
                        <a:pt x="12193" y="13681"/>
                      </a:lnTo>
                      <a:lnTo>
                        <a:pt x="12181" y="14217"/>
                      </a:lnTo>
                      <a:lnTo>
                        <a:pt x="12193" y="14741"/>
                      </a:lnTo>
                      <a:lnTo>
                        <a:pt x="12038" y="15788"/>
                      </a:lnTo>
                      <a:lnTo>
                        <a:pt x="11693" y="16777"/>
                      </a:lnTo>
                      <a:lnTo>
                        <a:pt x="11157" y="17682"/>
                      </a:lnTo>
                      <a:lnTo>
                        <a:pt x="10812" y="18086"/>
                      </a:lnTo>
                      <a:lnTo>
                        <a:pt x="10479" y="18432"/>
                      </a:lnTo>
                      <a:lnTo>
                        <a:pt x="9717" y="18979"/>
                      </a:lnTo>
                      <a:lnTo>
                        <a:pt x="8871" y="19348"/>
                      </a:lnTo>
                      <a:lnTo>
                        <a:pt x="7954" y="19527"/>
                      </a:lnTo>
                      <a:lnTo>
                        <a:pt x="7478" y="19539"/>
                      </a:lnTo>
                      <a:lnTo>
                        <a:pt x="7014" y="19527"/>
                      </a:lnTo>
                      <a:lnTo>
                        <a:pt x="6097" y="19337"/>
                      </a:lnTo>
                      <a:lnTo>
                        <a:pt x="5252" y="18967"/>
                      </a:lnTo>
                      <a:lnTo>
                        <a:pt x="4501" y="18420"/>
                      </a:lnTo>
                      <a:lnTo>
                        <a:pt x="4180" y="18086"/>
                      </a:lnTo>
                      <a:lnTo>
                        <a:pt x="3835" y="17682"/>
                      </a:lnTo>
                      <a:lnTo>
                        <a:pt x="3287" y="16777"/>
                      </a:lnTo>
                      <a:lnTo>
                        <a:pt x="2930" y="15788"/>
                      </a:lnTo>
                      <a:lnTo>
                        <a:pt x="2775" y="14753"/>
                      </a:lnTo>
                      <a:lnTo>
                        <a:pt x="2787" y="14217"/>
                      </a:lnTo>
                      <a:lnTo>
                        <a:pt x="2775" y="13681"/>
                      </a:lnTo>
                      <a:lnTo>
                        <a:pt x="2930" y="12645"/>
                      </a:lnTo>
                      <a:lnTo>
                        <a:pt x="3287" y="11657"/>
                      </a:lnTo>
                      <a:lnTo>
                        <a:pt x="3835" y="10752"/>
                      </a:lnTo>
                      <a:lnTo>
                        <a:pt x="4180" y="10347"/>
                      </a:lnTo>
                      <a:lnTo>
                        <a:pt x="4299" y="10216"/>
                      </a:lnTo>
                      <a:lnTo>
                        <a:pt x="4430" y="10097"/>
                      </a:lnTo>
                      <a:lnTo>
                        <a:pt x="4775" y="9787"/>
                      </a:lnTo>
                      <a:lnTo>
                        <a:pt x="5549" y="9323"/>
                      </a:lnTo>
                      <a:lnTo>
                        <a:pt x="6371" y="9025"/>
                      </a:lnTo>
                      <a:lnTo>
                        <a:pt x="7240" y="8894"/>
                      </a:lnTo>
                      <a:close/>
                      <a:moveTo>
                        <a:pt x="12074" y="0"/>
                      </a:moveTo>
                      <a:lnTo>
                        <a:pt x="12074" y="6823"/>
                      </a:lnTo>
                      <a:lnTo>
                        <a:pt x="12193" y="8871"/>
                      </a:lnTo>
                      <a:lnTo>
                        <a:pt x="12074" y="8871"/>
                      </a:lnTo>
                      <a:lnTo>
                        <a:pt x="11884" y="8585"/>
                      </a:lnTo>
                      <a:lnTo>
                        <a:pt x="11443" y="8061"/>
                      </a:lnTo>
                      <a:lnTo>
                        <a:pt x="10931" y="7609"/>
                      </a:lnTo>
                      <a:lnTo>
                        <a:pt x="10371" y="7216"/>
                      </a:lnTo>
                      <a:lnTo>
                        <a:pt x="10074" y="7061"/>
                      </a:lnTo>
                      <a:lnTo>
                        <a:pt x="9717" y="6882"/>
                      </a:lnTo>
                      <a:lnTo>
                        <a:pt x="8978" y="6596"/>
                      </a:lnTo>
                      <a:lnTo>
                        <a:pt x="8204" y="6418"/>
                      </a:lnTo>
                      <a:lnTo>
                        <a:pt x="7430" y="6323"/>
                      </a:lnTo>
                      <a:lnTo>
                        <a:pt x="7038" y="6323"/>
                      </a:lnTo>
                      <a:lnTo>
                        <a:pt x="6680" y="6335"/>
                      </a:lnTo>
                      <a:lnTo>
                        <a:pt x="5978" y="6406"/>
                      </a:lnTo>
                      <a:lnTo>
                        <a:pt x="5299" y="6561"/>
                      </a:lnTo>
                      <a:lnTo>
                        <a:pt x="4632" y="6775"/>
                      </a:lnTo>
                      <a:lnTo>
                        <a:pt x="4001" y="7061"/>
                      </a:lnTo>
                      <a:lnTo>
                        <a:pt x="3406" y="7418"/>
                      </a:lnTo>
                      <a:lnTo>
                        <a:pt x="2846" y="7835"/>
                      </a:lnTo>
                      <a:lnTo>
                        <a:pt x="2322" y="8323"/>
                      </a:lnTo>
                      <a:lnTo>
                        <a:pt x="2096" y="8585"/>
                      </a:lnTo>
                      <a:lnTo>
                        <a:pt x="1834" y="8883"/>
                      </a:lnTo>
                      <a:lnTo>
                        <a:pt x="1370" y="9502"/>
                      </a:lnTo>
                      <a:lnTo>
                        <a:pt x="977" y="10145"/>
                      </a:lnTo>
                      <a:lnTo>
                        <a:pt x="644" y="10835"/>
                      </a:lnTo>
                      <a:lnTo>
                        <a:pt x="370" y="11550"/>
                      </a:lnTo>
                      <a:lnTo>
                        <a:pt x="179" y="12288"/>
                      </a:lnTo>
                      <a:lnTo>
                        <a:pt x="48" y="13038"/>
                      </a:lnTo>
                      <a:lnTo>
                        <a:pt x="1" y="13812"/>
                      </a:lnTo>
                      <a:lnTo>
                        <a:pt x="13" y="14205"/>
                      </a:lnTo>
                      <a:lnTo>
                        <a:pt x="1" y="14586"/>
                      </a:lnTo>
                      <a:lnTo>
                        <a:pt x="48" y="15360"/>
                      </a:lnTo>
                      <a:lnTo>
                        <a:pt x="179" y="16110"/>
                      </a:lnTo>
                      <a:lnTo>
                        <a:pt x="370" y="16848"/>
                      </a:lnTo>
                      <a:lnTo>
                        <a:pt x="644" y="17562"/>
                      </a:lnTo>
                      <a:lnTo>
                        <a:pt x="977" y="18253"/>
                      </a:lnTo>
                      <a:lnTo>
                        <a:pt x="1370" y="18896"/>
                      </a:lnTo>
                      <a:lnTo>
                        <a:pt x="1834" y="19515"/>
                      </a:lnTo>
                      <a:lnTo>
                        <a:pt x="2096" y="19813"/>
                      </a:lnTo>
                      <a:lnTo>
                        <a:pt x="2322" y="20075"/>
                      </a:lnTo>
                      <a:lnTo>
                        <a:pt x="2834" y="20563"/>
                      </a:lnTo>
                      <a:lnTo>
                        <a:pt x="3394" y="20980"/>
                      </a:lnTo>
                      <a:lnTo>
                        <a:pt x="4001" y="21337"/>
                      </a:lnTo>
                      <a:lnTo>
                        <a:pt x="4632" y="21623"/>
                      </a:lnTo>
                      <a:lnTo>
                        <a:pt x="5287" y="21837"/>
                      </a:lnTo>
                      <a:lnTo>
                        <a:pt x="5978" y="21992"/>
                      </a:lnTo>
                      <a:lnTo>
                        <a:pt x="6680" y="22063"/>
                      </a:lnTo>
                      <a:lnTo>
                        <a:pt x="7038" y="22075"/>
                      </a:lnTo>
                      <a:lnTo>
                        <a:pt x="7430" y="22075"/>
                      </a:lnTo>
                      <a:lnTo>
                        <a:pt x="8204" y="21980"/>
                      </a:lnTo>
                      <a:lnTo>
                        <a:pt x="8978" y="21801"/>
                      </a:lnTo>
                      <a:lnTo>
                        <a:pt x="9717" y="21515"/>
                      </a:lnTo>
                      <a:lnTo>
                        <a:pt x="10074" y="21349"/>
                      </a:lnTo>
                      <a:lnTo>
                        <a:pt x="10371" y="21182"/>
                      </a:lnTo>
                      <a:lnTo>
                        <a:pt x="10931" y="20789"/>
                      </a:lnTo>
                      <a:lnTo>
                        <a:pt x="11443" y="20337"/>
                      </a:lnTo>
                      <a:lnTo>
                        <a:pt x="11884" y="19813"/>
                      </a:lnTo>
                      <a:lnTo>
                        <a:pt x="12074" y="19527"/>
                      </a:lnTo>
                      <a:lnTo>
                        <a:pt x="12193" y="19527"/>
                      </a:lnTo>
                      <a:lnTo>
                        <a:pt x="12193" y="21587"/>
                      </a:lnTo>
                      <a:lnTo>
                        <a:pt x="14848" y="21587"/>
                      </a:lnTo>
                      <a:lnTo>
                        <a:pt x="148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160" name="Google Shape;160;p11"/>
          <p:cNvSpPr txBox="1"/>
          <p:nvPr>
            <p:ph idx="1" type="body"/>
          </p:nvPr>
        </p:nvSpPr>
        <p:spPr>
          <a:xfrm>
            <a:off x="762000" y="3276400"/>
            <a:ext cx="2540100" cy="1057200"/>
          </a:xfrm>
          <a:prstGeom prst="rect">
            <a:avLst/>
          </a:prstGeom>
        </p:spPr>
        <p:txBody>
          <a:bodyPr anchorCtr="0" anchor="t" bIns="0" lIns="0" spcFirstLastPara="1" rIns="228600" wrap="square" tIns="0">
            <a:noAutofit/>
          </a:bodyPr>
          <a:lstStyle>
            <a:lvl1pPr indent="-298450" lvl="0" marL="457200" rtl="0">
              <a:spcBef>
                <a:spcPts val="0"/>
              </a:spcBef>
              <a:spcAft>
                <a:spcPts val="0"/>
              </a:spcAft>
              <a:buSzPts val="11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oogle">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6" name="Shape 6"/>
        <p:cNvGrpSpPr/>
        <p:nvPr/>
      </p:nvGrpSpPr>
      <p:grpSpPr>
        <a:xfrm>
          <a:off x="0" y="0"/>
          <a:ext cx="0" cy="0"/>
          <a:chOff x="0" y="0"/>
          <a:chExt cx="0" cy="0"/>
        </a:xfrm>
      </p:grpSpPr>
      <p:sp>
        <p:nvSpPr>
          <p:cNvPr id="7" name="Google Shape;7;p2"/>
          <p:cNvSpPr txBox="1"/>
          <p:nvPr>
            <p:ph type="title"/>
          </p:nvPr>
        </p:nvSpPr>
        <p:spPr>
          <a:xfrm>
            <a:off x="761950" y="457175"/>
            <a:ext cx="5080200" cy="352200"/>
          </a:xfrm>
          <a:prstGeom prst="rect">
            <a:avLst/>
          </a:prstGeom>
          <a:noFill/>
          <a:ln>
            <a:noFill/>
          </a:ln>
        </p:spPr>
        <p:txBody>
          <a:bodyPr anchorCtr="0" anchor="t" bIns="0" lIns="0" spcFirstLastPara="1" rIns="228600" wrap="square" tIns="0">
            <a:noAutofit/>
          </a:bodyPr>
          <a:lstStyle>
            <a:lvl1pPr lvl="0" rtl="0">
              <a:spcBef>
                <a:spcPts val="0"/>
              </a:spcBef>
              <a:spcAft>
                <a:spcPts val="0"/>
              </a:spcAft>
              <a:buNone/>
              <a:defRPr b="1" sz="2400">
                <a:solidFill>
                  <a:schemeClr val="dk1"/>
                </a:solidFill>
                <a:latin typeface="Google Sans"/>
                <a:ea typeface="Google Sans"/>
                <a:cs typeface="Google Sans"/>
                <a:sym typeface="Google Sans"/>
              </a:defRPr>
            </a:lvl1pPr>
            <a:lvl2pPr lvl="1" rtl="0">
              <a:spcBef>
                <a:spcPts val="0"/>
              </a:spcBef>
              <a:spcAft>
                <a:spcPts val="0"/>
              </a:spcAft>
              <a:buNone/>
              <a:defRPr b="1" sz="2400">
                <a:solidFill>
                  <a:schemeClr val="dk1"/>
                </a:solidFill>
                <a:latin typeface="Google Sans"/>
                <a:ea typeface="Google Sans"/>
                <a:cs typeface="Google Sans"/>
                <a:sym typeface="Google Sans"/>
              </a:defRPr>
            </a:lvl2pPr>
            <a:lvl3pPr lvl="2" rtl="0">
              <a:spcBef>
                <a:spcPts val="0"/>
              </a:spcBef>
              <a:spcAft>
                <a:spcPts val="0"/>
              </a:spcAft>
              <a:buNone/>
              <a:defRPr b="1" sz="2400">
                <a:solidFill>
                  <a:schemeClr val="dk1"/>
                </a:solidFill>
                <a:latin typeface="Google Sans"/>
                <a:ea typeface="Google Sans"/>
                <a:cs typeface="Google Sans"/>
                <a:sym typeface="Google Sans"/>
              </a:defRPr>
            </a:lvl3pPr>
            <a:lvl4pPr lvl="3" rtl="0">
              <a:spcBef>
                <a:spcPts val="0"/>
              </a:spcBef>
              <a:spcAft>
                <a:spcPts val="0"/>
              </a:spcAft>
              <a:buNone/>
              <a:defRPr b="1" sz="2400">
                <a:solidFill>
                  <a:schemeClr val="dk1"/>
                </a:solidFill>
                <a:latin typeface="Google Sans"/>
                <a:ea typeface="Google Sans"/>
                <a:cs typeface="Google Sans"/>
                <a:sym typeface="Google Sans"/>
              </a:defRPr>
            </a:lvl4pPr>
            <a:lvl5pPr lvl="4" rtl="0">
              <a:spcBef>
                <a:spcPts val="0"/>
              </a:spcBef>
              <a:spcAft>
                <a:spcPts val="0"/>
              </a:spcAft>
              <a:buNone/>
              <a:defRPr b="1" sz="2400">
                <a:solidFill>
                  <a:schemeClr val="dk1"/>
                </a:solidFill>
                <a:latin typeface="Google Sans"/>
                <a:ea typeface="Google Sans"/>
                <a:cs typeface="Google Sans"/>
                <a:sym typeface="Google Sans"/>
              </a:defRPr>
            </a:lvl5pPr>
            <a:lvl6pPr lvl="5" rtl="0">
              <a:spcBef>
                <a:spcPts val="0"/>
              </a:spcBef>
              <a:spcAft>
                <a:spcPts val="0"/>
              </a:spcAft>
              <a:buNone/>
              <a:defRPr b="1" sz="2400">
                <a:solidFill>
                  <a:schemeClr val="dk1"/>
                </a:solidFill>
                <a:latin typeface="Google Sans"/>
                <a:ea typeface="Google Sans"/>
                <a:cs typeface="Google Sans"/>
                <a:sym typeface="Google Sans"/>
              </a:defRPr>
            </a:lvl6pPr>
            <a:lvl7pPr lvl="6" rtl="0">
              <a:spcBef>
                <a:spcPts val="0"/>
              </a:spcBef>
              <a:spcAft>
                <a:spcPts val="0"/>
              </a:spcAft>
              <a:buNone/>
              <a:defRPr b="1" sz="2400">
                <a:solidFill>
                  <a:schemeClr val="dk1"/>
                </a:solidFill>
                <a:latin typeface="Google Sans"/>
                <a:ea typeface="Google Sans"/>
                <a:cs typeface="Google Sans"/>
                <a:sym typeface="Google Sans"/>
              </a:defRPr>
            </a:lvl7pPr>
            <a:lvl8pPr lvl="7" rtl="0">
              <a:spcBef>
                <a:spcPts val="0"/>
              </a:spcBef>
              <a:spcAft>
                <a:spcPts val="0"/>
              </a:spcAft>
              <a:buNone/>
              <a:defRPr b="1" sz="2400">
                <a:solidFill>
                  <a:schemeClr val="dk1"/>
                </a:solidFill>
                <a:latin typeface="Google Sans"/>
                <a:ea typeface="Google Sans"/>
                <a:cs typeface="Google Sans"/>
                <a:sym typeface="Google Sans"/>
              </a:defRPr>
            </a:lvl8pPr>
            <a:lvl9pPr lvl="8" rtl="0">
              <a:spcBef>
                <a:spcPts val="0"/>
              </a:spcBef>
              <a:spcAft>
                <a:spcPts val="0"/>
              </a:spcAft>
              <a:buNone/>
              <a:defRPr b="1" sz="2400">
                <a:solidFill>
                  <a:schemeClr val="dk1"/>
                </a:solidFill>
                <a:latin typeface="Google Sans"/>
                <a:ea typeface="Google Sans"/>
                <a:cs typeface="Google Sans"/>
                <a:sym typeface="Google Sans"/>
              </a:defRPr>
            </a:lvl9pPr>
          </a:lstStyle>
          <a:p/>
        </p:txBody>
      </p:sp>
      <p:sp>
        <p:nvSpPr>
          <p:cNvPr id="8" name="Google Shape;8;p2"/>
          <p:cNvSpPr txBox="1"/>
          <p:nvPr>
            <p:ph idx="1" type="body"/>
          </p:nvPr>
        </p:nvSpPr>
        <p:spPr>
          <a:xfrm>
            <a:off x="761825" y="1161825"/>
            <a:ext cx="5080200" cy="3171900"/>
          </a:xfrm>
          <a:prstGeom prst="rect">
            <a:avLst/>
          </a:prstGeom>
          <a:noFill/>
          <a:ln>
            <a:noFill/>
          </a:ln>
        </p:spPr>
        <p:txBody>
          <a:bodyPr anchorCtr="0" anchor="t" bIns="0" lIns="0" spcFirstLastPara="1" rIns="228600" wrap="square" tIns="0">
            <a:noAutofit/>
          </a:bodyPr>
          <a:lstStyle>
            <a:lvl1pPr indent="-298450" lvl="0" marL="457200" rtl="0">
              <a:lnSpc>
                <a:spcPct val="115000"/>
              </a:lnSpc>
              <a:spcBef>
                <a:spcPts val="0"/>
              </a:spcBef>
              <a:spcAft>
                <a:spcPts val="0"/>
              </a:spcAft>
              <a:buClr>
                <a:schemeClr val="dk1"/>
              </a:buClr>
              <a:buSzPts val="1100"/>
              <a:buFont typeface="Roboto"/>
              <a:buChar char="●"/>
              <a:defRPr sz="1100">
                <a:solidFill>
                  <a:schemeClr val="dk1"/>
                </a:solidFill>
                <a:latin typeface="Roboto"/>
                <a:ea typeface="Roboto"/>
                <a:cs typeface="Roboto"/>
                <a:sym typeface="Roboto"/>
              </a:defRPr>
            </a:lvl1pPr>
            <a:lvl2pPr indent="-298450" lvl="1" marL="914400" rtl="0">
              <a:lnSpc>
                <a:spcPct val="115000"/>
              </a:lnSpc>
              <a:spcBef>
                <a:spcPts val="0"/>
              </a:spcBef>
              <a:spcAft>
                <a:spcPts val="0"/>
              </a:spcAft>
              <a:buClr>
                <a:schemeClr val="dk1"/>
              </a:buClr>
              <a:buSzPts val="1100"/>
              <a:buFont typeface="Roboto"/>
              <a:buChar char="○"/>
              <a:defRPr sz="1100">
                <a:solidFill>
                  <a:schemeClr val="dk1"/>
                </a:solidFill>
                <a:latin typeface="Roboto"/>
                <a:ea typeface="Roboto"/>
                <a:cs typeface="Roboto"/>
                <a:sym typeface="Roboto"/>
              </a:defRPr>
            </a:lvl2pPr>
            <a:lvl3pPr indent="-298450" lvl="2" marL="1371600" rtl="0">
              <a:lnSpc>
                <a:spcPct val="115000"/>
              </a:lnSpc>
              <a:spcBef>
                <a:spcPts val="0"/>
              </a:spcBef>
              <a:spcAft>
                <a:spcPts val="0"/>
              </a:spcAft>
              <a:buClr>
                <a:schemeClr val="dk1"/>
              </a:buClr>
              <a:buSzPts val="1100"/>
              <a:buFont typeface="Roboto"/>
              <a:buChar char="■"/>
              <a:defRPr sz="1100">
                <a:solidFill>
                  <a:schemeClr val="dk1"/>
                </a:solidFill>
                <a:latin typeface="Roboto"/>
                <a:ea typeface="Roboto"/>
                <a:cs typeface="Roboto"/>
                <a:sym typeface="Roboto"/>
              </a:defRPr>
            </a:lvl3pPr>
            <a:lvl4pPr indent="-298450" lvl="3" marL="1828800" rtl="0">
              <a:lnSpc>
                <a:spcPct val="115000"/>
              </a:lnSpc>
              <a:spcBef>
                <a:spcPts val="0"/>
              </a:spcBef>
              <a:spcAft>
                <a:spcPts val="0"/>
              </a:spcAft>
              <a:buClr>
                <a:schemeClr val="dk1"/>
              </a:buClr>
              <a:buSzPts val="1100"/>
              <a:buFont typeface="Roboto"/>
              <a:buChar char="●"/>
              <a:defRPr sz="1100">
                <a:solidFill>
                  <a:schemeClr val="dk1"/>
                </a:solidFill>
                <a:latin typeface="Roboto"/>
                <a:ea typeface="Roboto"/>
                <a:cs typeface="Roboto"/>
                <a:sym typeface="Roboto"/>
              </a:defRPr>
            </a:lvl4pPr>
            <a:lvl5pPr indent="-298450" lvl="4" marL="2286000" rtl="0">
              <a:lnSpc>
                <a:spcPct val="115000"/>
              </a:lnSpc>
              <a:spcBef>
                <a:spcPts val="0"/>
              </a:spcBef>
              <a:spcAft>
                <a:spcPts val="0"/>
              </a:spcAft>
              <a:buClr>
                <a:schemeClr val="dk1"/>
              </a:buClr>
              <a:buSzPts val="1100"/>
              <a:buFont typeface="Roboto"/>
              <a:buChar char="○"/>
              <a:defRPr sz="1100">
                <a:solidFill>
                  <a:schemeClr val="dk1"/>
                </a:solidFill>
                <a:latin typeface="Roboto"/>
                <a:ea typeface="Roboto"/>
                <a:cs typeface="Roboto"/>
                <a:sym typeface="Roboto"/>
              </a:defRPr>
            </a:lvl5pPr>
            <a:lvl6pPr indent="-298450" lvl="5" marL="2743200" rtl="0">
              <a:lnSpc>
                <a:spcPct val="115000"/>
              </a:lnSpc>
              <a:spcBef>
                <a:spcPts val="0"/>
              </a:spcBef>
              <a:spcAft>
                <a:spcPts val="0"/>
              </a:spcAft>
              <a:buClr>
                <a:schemeClr val="dk1"/>
              </a:buClr>
              <a:buSzPts val="1100"/>
              <a:buFont typeface="Roboto"/>
              <a:buChar char="■"/>
              <a:defRPr sz="1100">
                <a:solidFill>
                  <a:schemeClr val="dk1"/>
                </a:solidFill>
                <a:latin typeface="Roboto"/>
                <a:ea typeface="Roboto"/>
                <a:cs typeface="Roboto"/>
                <a:sym typeface="Roboto"/>
              </a:defRPr>
            </a:lvl6pPr>
            <a:lvl7pPr indent="-298450" lvl="6" marL="3200400" rtl="0">
              <a:lnSpc>
                <a:spcPct val="115000"/>
              </a:lnSpc>
              <a:spcBef>
                <a:spcPts val="0"/>
              </a:spcBef>
              <a:spcAft>
                <a:spcPts val="0"/>
              </a:spcAft>
              <a:buClr>
                <a:schemeClr val="dk1"/>
              </a:buClr>
              <a:buSzPts val="1100"/>
              <a:buFont typeface="Roboto"/>
              <a:buChar char="●"/>
              <a:defRPr sz="1100">
                <a:solidFill>
                  <a:schemeClr val="dk1"/>
                </a:solidFill>
                <a:latin typeface="Roboto"/>
                <a:ea typeface="Roboto"/>
                <a:cs typeface="Roboto"/>
                <a:sym typeface="Roboto"/>
              </a:defRPr>
            </a:lvl7pPr>
            <a:lvl8pPr indent="-298450" lvl="7" marL="3657600" rtl="0">
              <a:lnSpc>
                <a:spcPct val="115000"/>
              </a:lnSpc>
              <a:spcBef>
                <a:spcPts val="0"/>
              </a:spcBef>
              <a:spcAft>
                <a:spcPts val="0"/>
              </a:spcAft>
              <a:buClr>
                <a:schemeClr val="dk1"/>
              </a:buClr>
              <a:buSzPts val="1100"/>
              <a:buFont typeface="Roboto"/>
              <a:buChar char="○"/>
              <a:defRPr sz="1100">
                <a:solidFill>
                  <a:schemeClr val="dk1"/>
                </a:solidFill>
                <a:latin typeface="Roboto"/>
                <a:ea typeface="Roboto"/>
                <a:cs typeface="Roboto"/>
                <a:sym typeface="Roboto"/>
              </a:defRPr>
            </a:lvl8pPr>
            <a:lvl9pPr indent="-298450" lvl="8" marL="4114800" rtl="0">
              <a:lnSpc>
                <a:spcPct val="115000"/>
              </a:lnSpc>
              <a:spcBef>
                <a:spcPts val="0"/>
              </a:spcBef>
              <a:spcAft>
                <a:spcPts val="0"/>
              </a:spcAft>
              <a:buClr>
                <a:schemeClr val="dk1"/>
              </a:buClr>
              <a:buSzPts val="1100"/>
              <a:buFont typeface="Roboto"/>
              <a:buChar char="■"/>
              <a:defRPr sz="1100">
                <a:solidFill>
                  <a:schemeClr val="dk1"/>
                </a:solidFill>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510">
          <p15:clr>
            <a:srgbClr val="F06B4A"/>
          </p15:clr>
        </p15:guide>
        <p15:guide id="2" orient="horz" pos="732">
          <p15:clr>
            <a:srgbClr val="F06B4A"/>
          </p15:clr>
        </p15:guide>
        <p15:guide id="3" orient="horz" pos="954">
          <p15:clr>
            <a:srgbClr val="F06B4A"/>
          </p15:clr>
        </p15:guide>
        <p15:guide id="4" orient="horz" pos="1176">
          <p15:clr>
            <a:srgbClr val="F06B4A"/>
          </p15:clr>
        </p15:guide>
        <p15:guide id="5" orient="horz" pos="1398">
          <p15:clr>
            <a:srgbClr val="F06B4A"/>
          </p15:clr>
        </p15:guide>
        <p15:guide id="6" orient="horz" pos="1620">
          <p15:clr>
            <a:srgbClr val="F06B4A"/>
          </p15:clr>
        </p15:guide>
        <p15:guide id="7" orient="horz" pos="1842">
          <p15:clr>
            <a:srgbClr val="F06B4A"/>
          </p15:clr>
        </p15:guide>
        <p15:guide id="8" orient="horz" pos="2064">
          <p15:clr>
            <a:srgbClr val="F06B4A"/>
          </p15:clr>
        </p15:guide>
        <p15:guide id="9" orient="horz" pos="2286">
          <p15:clr>
            <a:srgbClr val="F06B4A"/>
          </p15:clr>
        </p15:guide>
        <p15:guide id="10" orient="horz" pos="2508">
          <p15:clr>
            <a:srgbClr val="F06B4A"/>
          </p15:clr>
        </p15:guide>
        <p15:guide id="11" orient="horz" pos="2730">
          <p15:clr>
            <a:srgbClr val="F06B4A"/>
          </p15:clr>
        </p15:guide>
        <p15:guide id="12" orient="horz" pos="2952">
          <p15:clr>
            <a:srgbClr val="F06B4A"/>
          </p15:clr>
        </p15:guide>
        <p15:guide id="13" orient="horz" pos="288">
          <p15:clr>
            <a:srgbClr val="F06B4A"/>
          </p15:clr>
        </p15:guide>
        <p15:guide id="14" pos="480">
          <p15:clr>
            <a:srgbClr val="F06B4A"/>
          </p15:clr>
        </p15:guide>
        <p15:guide id="15" pos="880">
          <p15:clr>
            <a:srgbClr val="F06B4A"/>
          </p15:clr>
        </p15:guide>
        <p15:guide id="16" pos="1280">
          <p15:clr>
            <a:srgbClr val="F06B4A"/>
          </p15:clr>
        </p15:guide>
        <p15:guide id="17" pos="1680">
          <p15:clr>
            <a:srgbClr val="F06B4A"/>
          </p15:clr>
        </p15:guide>
        <p15:guide id="18" pos="2080">
          <p15:clr>
            <a:srgbClr val="F06B4A"/>
          </p15:clr>
        </p15:guide>
        <p15:guide id="19" pos="2480">
          <p15:clr>
            <a:srgbClr val="F06B4A"/>
          </p15:clr>
        </p15:guide>
        <p15:guide id="20" pos="2880">
          <p15:clr>
            <a:srgbClr val="F06B4A"/>
          </p15:clr>
        </p15:guide>
        <p15:guide id="21" pos="3280">
          <p15:clr>
            <a:srgbClr val="F06B4A"/>
          </p15:clr>
        </p15:guide>
        <p15:guide id="22" pos="3680">
          <p15:clr>
            <a:srgbClr val="F06B4A"/>
          </p15:clr>
        </p15:guide>
        <p15:guide id="23" pos="4080">
          <p15:clr>
            <a:srgbClr val="F06B4A"/>
          </p15:clr>
        </p15:guide>
        <p15:guide id="24" pos="4480">
          <p15:clr>
            <a:srgbClr val="F06B4A"/>
          </p15:clr>
        </p15:guide>
        <p15:guide id="25" pos="4880">
          <p15:clr>
            <a:srgbClr val="F06B4A"/>
          </p15:clr>
        </p15:guide>
        <p15:guide id="26" pos="5280">
          <p15:clr>
            <a:srgbClr val="F06B4A"/>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hyperlink" Target="https://www.digitalocean.com/currents/october-201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hyperlink" Target="https://www.digitalocean.com/currents/october-2018/"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2" name="Shape 442"/>
        <p:cNvGrpSpPr/>
        <p:nvPr/>
      </p:nvGrpSpPr>
      <p:grpSpPr>
        <a:xfrm>
          <a:off x="0" y="0"/>
          <a:ext cx="0" cy="0"/>
          <a:chOff x="0" y="0"/>
          <a:chExt cx="0" cy="0"/>
        </a:xfrm>
      </p:grpSpPr>
      <p:sp>
        <p:nvSpPr>
          <p:cNvPr id="443" name="Google Shape;443;p27"/>
          <p:cNvSpPr txBox="1"/>
          <p:nvPr>
            <p:ph type="title"/>
          </p:nvPr>
        </p:nvSpPr>
        <p:spPr>
          <a:xfrm>
            <a:off x="761950" y="2219400"/>
            <a:ext cx="7694400" cy="2114400"/>
          </a:xfrm>
          <a:prstGeom prst="rect">
            <a:avLst/>
          </a:prstGeom>
        </p:spPr>
        <p:txBody>
          <a:bodyPr anchorCtr="0" anchor="t" bIns="0" lIns="0" spcFirstLastPara="1" rIns="228600" wrap="square" tIns="0">
            <a:noAutofit/>
          </a:bodyPr>
          <a:lstStyle/>
          <a:p>
            <a:pPr indent="0" lvl="0" marL="0" rtl="0" algn="l">
              <a:spcBef>
                <a:spcPts val="0"/>
              </a:spcBef>
              <a:spcAft>
                <a:spcPts val="0"/>
              </a:spcAft>
              <a:buNone/>
            </a:pPr>
            <a:r>
              <a:rPr lang="en"/>
              <a:t>Calling All Doc Stars</a:t>
            </a:r>
            <a:endParaRPr/>
          </a:p>
          <a:p>
            <a:pPr indent="0" lvl="0" marL="0" rtl="0" algn="l">
              <a:spcBef>
                <a:spcPts val="0"/>
              </a:spcBef>
              <a:spcAft>
                <a:spcPts val="0"/>
              </a:spcAft>
              <a:buNone/>
            </a:pPr>
            <a:r>
              <a:rPr b="0" lang="en" sz="1800">
                <a:solidFill>
                  <a:schemeClr val="accent1"/>
                </a:solidFill>
              </a:rPr>
              <a:t>@megansanicki,</a:t>
            </a:r>
            <a:r>
              <a:rPr b="0" lang="en" sz="1800"/>
              <a:t> </a:t>
            </a:r>
            <a:r>
              <a:rPr b="0" lang="en" sz="1800"/>
              <a:t>Open Source Strateg</a:t>
            </a:r>
            <a:r>
              <a:rPr b="0" lang="en" sz="1800"/>
              <a:t>ist</a:t>
            </a:r>
            <a:endParaRPr b="0"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7" name="Shape 447"/>
        <p:cNvGrpSpPr/>
        <p:nvPr/>
      </p:nvGrpSpPr>
      <p:grpSpPr>
        <a:xfrm>
          <a:off x="0" y="0"/>
          <a:ext cx="0" cy="0"/>
          <a:chOff x="0" y="0"/>
          <a:chExt cx="0" cy="0"/>
        </a:xfrm>
      </p:grpSpPr>
      <p:sp>
        <p:nvSpPr>
          <p:cNvPr id="448" name="Google Shape;448;p28"/>
          <p:cNvSpPr txBox="1"/>
          <p:nvPr>
            <p:ph type="title"/>
          </p:nvPr>
        </p:nvSpPr>
        <p:spPr>
          <a:xfrm>
            <a:off x="761950" y="2043000"/>
            <a:ext cx="3646800" cy="1057500"/>
          </a:xfrm>
          <a:prstGeom prst="rect">
            <a:avLst/>
          </a:prstGeom>
        </p:spPr>
        <p:txBody>
          <a:bodyPr anchorCtr="0" anchor="b" bIns="0" lIns="0" spcFirstLastPara="1" rIns="228600" wrap="square" tIns="0">
            <a:noAutofit/>
          </a:bodyPr>
          <a:lstStyle/>
          <a:p>
            <a:pPr indent="0" lvl="0" marL="0" rtl="0" algn="l">
              <a:spcBef>
                <a:spcPts val="0"/>
              </a:spcBef>
              <a:spcAft>
                <a:spcPts val="0"/>
              </a:spcAft>
              <a:buNone/>
            </a:pPr>
            <a:r>
              <a:rPr lang="en"/>
              <a:t>You made something special</a:t>
            </a:r>
            <a:endParaRPr/>
          </a:p>
        </p:txBody>
      </p:sp>
      <p:pic>
        <p:nvPicPr>
          <p:cNvPr id="449" name="Google Shape;449;p28"/>
          <p:cNvPicPr preferRelativeResize="0"/>
          <p:nvPr/>
        </p:nvPicPr>
        <p:blipFill rotWithShape="1">
          <a:blip r:embed="rId3">
            <a:alphaModFix/>
          </a:blip>
          <a:srcRect b="0" l="15527" r="19448" t="0"/>
          <a:stretch/>
        </p:blipFill>
        <p:spPr>
          <a:xfrm>
            <a:off x="4572000" y="457175"/>
            <a:ext cx="4570776" cy="46863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3" name="Shape 453"/>
        <p:cNvGrpSpPr/>
        <p:nvPr/>
      </p:nvGrpSpPr>
      <p:grpSpPr>
        <a:xfrm>
          <a:off x="0" y="0"/>
          <a:ext cx="0" cy="0"/>
          <a:chOff x="0" y="0"/>
          <a:chExt cx="0" cy="0"/>
        </a:xfrm>
      </p:grpSpPr>
      <p:sp>
        <p:nvSpPr>
          <p:cNvPr id="454" name="Google Shape;454;p29"/>
          <p:cNvSpPr txBox="1"/>
          <p:nvPr>
            <p:ph type="title"/>
          </p:nvPr>
        </p:nvSpPr>
        <p:spPr>
          <a:xfrm>
            <a:off x="761950" y="2043000"/>
            <a:ext cx="5080200" cy="1057500"/>
          </a:xfrm>
          <a:prstGeom prst="rect">
            <a:avLst/>
          </a:prstGeom>
        </p:spPr>
        <p:txBody>
          <a:bodyPr anchorCtr="0" anchor="b" bIns="0" lIns="0" spcFirstLastPara="1" rIns="228600" wrap="square" tIns="0">
            <a:noAutofit/>
          </a:bodyPr>
          <a:lstStyle/>
          <a:p>
            <a:pPr indent="0" lvl="0" marL="0" rtl="0" algn="l">
              <a:spcBef>
                <a:spcPts val="0"/>
              </a:spcBef>
              <a:spcAft>
                <a:spcPts val="0"/>
              </a:spcAft>
              <a:buNone/>
            </a:pPr>
            <a:r>
              <a:rPr lang="en"/>
              <a:t>Documentation</a:t>
            </a:r>
            <a:r>
              <a:rPr lang="en"/>
              <a:t> #1 adoption driver</a:t>
            </a:r>
            <a:endParaRPr/>
          </a:p>
        </p:txBody>
      </p:sp>
      <p:pic>
        <p:nvPicPr>
          <p:cNvPr id="455" name="Google Shape;455;p29"/>
          <p:cNvPicPr preferRelativeResize="0"/>
          <p:nvPr/>
        </p:nvPicPr>
        <p:blipFill rotWithShape="1">
          <a:blip r:embed="rId3">
            <a:alphaModFix/>
          </a:blip>
          <a:srcRect b="8270" l="37708" r="18219" t="25196"/>
          <a:stretch/>
        </p:blipFill>
        <p:spPr>
          <a:xfrm>
            <a:off x="4572000" y="405150"/>
            <a:ext cx="4251828" cy="4279300"/>
          </a:xfrm>
          <a:prstGeom prst="rect">
            <a:avLst/>
          </a:prstGeom>
          <a:noFill/>
          <a:ln>
            <a:noFill/>
          </a:ln>
        </p:spPr>
      </p:pic>
      <p:sp>
        <p:nvSpPr>
          <p:cNvPr id="456" name="Google Shape;456;p29"/>
          <p:cNvSpPr txBox="1"/>
          <p:nvPr/>
        </p:nvSpPr>
        <p:spPr>
          <a:xfrm>
            <a:off x="4713250" y="4768034"/>
            <a:ext cx="4380000" cy="32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666666"/>
                </a:solidFill>
                <a:latin typeface="Roboto"/>
                <a:ea typeface="Roboto"/>
                <a:cs typeface="Roboto"/>
                <a:sym typeface="Roboto"/>
              </a:rPr>
              <a:t>Credit: Digital Ocean: </a:t>
            </a:r>
            <a:r>
              <a:rPr lang="en" sz="1000" u="sng">
                <a:solidFill>
                  <a:srgbClr val="666666"/>
                </a:solidFill>
                <a:latin typeface="Roboto"/>
                <a:ea typeface="Roboto"/>
                <a:cs typeface="Roboto"/>
                <a:sym typeface="Roboto"/>
                <a:hlinkClick r:id="rId4"/>
              </a:rPr>
              <a:t>https://www.digitalocean.com/currents/october-2018/</a:t>
            </a:r>
            <a:endParaRPr sz="1000">
              <a:solidFill>
                <a:srgbClr val="666666"/>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0" name="Shape 460"/>
        <p:cNvGrpSpPr/>
        <p:nvPr/>
      </p:nvGrpSpPr>
      <p:grpSpPr>
        <a:xfrm>
          <a:off x="0" y="0"/>
          <a:ext cx="0" cy="0"/>
          <a:chOff x="0" y="0"/>
          <a:chExt cx="0" cy="0"/>
        </a:xfrm>
      </p:grpSpPr>
      <p:sp>
        <p:nvSpPr>
          <p:cNvPr id="461" name="Google Shape;461;p30"/>
          <p:cNvSpPr txBox="1"/>
          <p:nvPr>
            <p:ph type="title"/>
          </p:nvPr>
        </p:nvSpPr>
        <p:spPr>
          <a:xfrm>
            <a:off x="761950" y="2028225"/>
            <a:ext cx="5080200" cy="961500"/>
          </a:xfrm>
          <a:prstGeom prst="rect">
            <a:avLst/>
          </a:prstGeom>
        </p:spPr>
        <p:txBody>
          <a:bodyPr anchorCtr="0" anchor="b" bIns="0" lIns="0" spcFirstLastPara="1" rIns="228600" wrap="square" tIns="0">
            <a:noAutofit/>
          </a:bodyPr>
          <a:lstStyle/>
          <a:p>
            <a:pPr indent="0" lvl="0" marL="0" rtl="0" algn="l">
              <a:spcBef>
                <a:spcPts val="0"/>
              </a:spcBef>
              <a:spcAft>
                <a:spcPts val="0"/>
              </a:spcAft>
              <a:buNone/>
            </a:pPr>
            <a:r>
              <a:rPr lang="en"/>
              <a:t>4% </a:t>
            </a:r>
            <a:endParaRPr/>
          </a:p>
          <a:p>
            <a:pPr indent="0" lvl="0" marL="0" rtl="0" algn="l">
              <a:spcBef>
                <a:spcPts val="0"/>
              </a:spcBef>
              <a:spcAft>
                <a:spcPts val="0"/>
              </a:spcAft>
              <a:buNone/>
            </a:pPr>
            <a:r>
              <a:rPr lang="en"/>
              <a:t>Write documentation</a:t>
            </a:r>
            <a:endParaRPr/>
          </a:p>
        </p:txBody>
      </p:sp>
      <p:pic>
        <p:nvPicPr>
          <p:cNvPr id="462" name="Google Shape;462;p30"/>
          <p:cNvPicPr preferRelativeResize="0"/>
          <p:nvPr/>
        </p:nvPicPr>
        <p:blipFill rotWithShape="1">
          <a:blip r:embed="rId3">
            <a:alphaModFix/>
          </a:blip>
          <a:srcRect b="8303" l="38565" r="18213" t="25590"/>
          <a:stretch/>
        </p:blipFill>
        <p:spPr>
          <a:xfrm>
            <a:off x="4646400" y="195100"/>
            <a:ext cx="4538148" cy="4627748"/>
          </a:xfrm>
          <a:prstGeom prst="rect">
            <a:avLst/>
          </a:prstGeom>
          <a:noFill/>
          <a:ln>
            <a:noFill/>
          </a:ln>
        </p:spPr>
      </p:pic>
      <p:sp>
        <p:nvSpPr>
          <p:cNvPr id="463" name="Google Shape;463;p30"/>
          <p:cNvSpPr txBox="1"/>
          <p:nvPr/>
        </p:nvSpPr>
        <p:spPr>
          <a:xfrm>
            <a:off x="4941850" y="4768034"/>
            <a:ext cx="4380000" cy="32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666666"/>
                </a:solidFill>
                <a:latin typeface="Roboto"/>
                <a:ea typeface="Roboto"/>
                <a:cs typeface="Roboto"/>
                <a:sym typeface="Roboto"/>
              </a:rPr>
              <a:t>Credit: Digital Ocean: </a:t>
            </a:r>
            <a:r>
              <a:rPr lang="en" sz="1000" u="sng">
                <a:solidFill>
                  <a:srgbClr val="666666"/>
                </a:solidFill>
                <a:latin typeface="Roboto"/>
                <a:ea typeface="Roboto"/>
                <a:cs typeface="Roboto"/>
                <a:sym typeface="Roboto"/>
                <a:hlinkClick r:id="rId4"/>
              </a:rPr>
              <a:t>https://www.digitalocean.com/currents/october-2018/</a:t>
            </a:r>
            <a:endParaRPr sz="1000">
              <a:solidFill>
                <a:srgbClr val="666666"/>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7" name="Shape 467"/>
        <p:cNvGrpSpPr/>
        <p:nvPr/>
      </p:nvGrpSpPr>
      <p:grpSpPr>
        <a:xfrm>
          <a:off x="0" y="0"/>
          <a:ext cx="0" cy="0"/>
          <a:chOff x="0" y="0"/>
          <a:chExt cx="0" cy="0"/>
        </a:xfrm>
      </p:grpSpPr>
      <p:sp>
        <p:nvSpPr>
          <p:cNvPr id="468" name="Google Shape;468;p31"/>
          <p:cNvSpPr txBox="1"/>
          <p:nvPr/>
        </p:nvSpPr>
        <p:spPr>
          <a:xfrm>
            <a:off x="7111750" y="1162000"/>
            <a:ext cx="1270200" cy="704700"/>
          </a:xfrm>
          <a:prstGeom prst="rect">
            <a:avLst/>
          </a:prstGeom>
          <a:noFill/>
          <a:ln>
            <a:noFill/>
          </a:ln>
        </p:spPr>
        <p:txBody>
          <a:bodyPr anchorCtr="0" anchor="ctr" bIns="0" lIns="0" spcFirstLastPara="1" rIns="228600" wrap="square" tIns="0">
            <a:noAutofit/>
          </a:bodyPr>
          <a:lstStyle/>
          <a:p>
            <a:pPr indent="0" lvl="0" marL="0" rtl="0" algn="l">
              <a:lnSpc>
                <a:spcPct val="115000"/>
              </a:lnSpc>
              <a:spcBef>
                <a:spcPts val="0"/>
              </a:spcBef>
              <a:spcAft>
                <a:spcPts val="0"/>
              </a:spcAft>
              <a:buNone/>
            </a:pPr>
            <a:r>
              <a:rPr lang="en" sz="2400">
                <a:solidFill>
                  <a:schemeClr val="dk1"/>
                </a:solidFill>
                <a:latin typeface="Roboto"/>
                <a:ea typeface="Roboto"/>
                <a:cs typeface="Roboto"/>
                <a:sym typeface="Roboto"/>
              </a:rPr>
              <a:t>Time</a:t>
            </a:r>
            <a:endParaRPr sz="2400">
              <a:solidFill>
                <a:schemeClr val="dk1"/>
              </a:solidFill>
              <a:latin typeface="Roboto"/>
              <a:ea typeface="Roboto"/>
              <a:cs typeface="Roboto"/>
              <a:sym typeface="Roboto"/>
            </a:endParaRPr>
          </a:p>
        </p:txBody>
      </p:sp>
      <p:sp>
        <p:nvSpPr>
          <p:cNvPr id="469" name="Google Shape;469;p31"/>
          <p:cNvSpPr txBox="1"/>
          <p:nvPr/>
        </p:nvSpPr>
        <p:spPr>
          <a:xfrm>
            <a:off x="7111750" y="2219400"/>
            <a:ext cx="1530300" cy="704700"/>
          </a:xfrm>
          <a:prstGeom prst="rect">
            <a:avLst/>
          </a:prstGeom>
          <a:noFill/>
          <a:ln>
            <a:noFill/>
          </a:ln>
        </p:spPr>
        <p:txBody>
          <a:bodyPr anchorCtr="0" anchor="ctr" bIns="0" lIns="0" spcFirstLastPara="1" rIns="228600" wrap="square" tIns="0">
            <a:noAutofit/>
          </a:bodyPr>
          <a:lstStyle/>
          <a:p>
            <a:pPr indent="0" lvl="0" marL="0" rtl="0" algn="l">
              <a:lnSpc>
                <a:spcPct val="115000"/>
              </a:lnSpc>
              <a:spcBef>
                <a:spcPts val="0"/>
              </a:spcBef>
              <a:spcAft>
                <a:spcPts val="0"/>
              </a:spcAft>
              <a:buNone/>
            </a:pPr>
            <a:r>
              <a:rPr lang="en" sz="2400">
                <a:solidFill>
                  <a:schemeClr val="dk1"/>
                </a:solidFill>
                <a:latin typeface="Roboto"/>
                <a:ea typeface="Roboto"/>
                <a:cs typeface="Roboto"/>
                <a:sym typeface="Roboto"/>
              </a:rPr>
              <a:t>Support</a:t>
            </a:r>
            <a:endParaRPr sz="2400">
              <a:solidFill>
                <a:schemeClr val="dk1"/>
              </a:solidFill>
              <a:latin typeface="Roboto"/>
              <a:ea typeface="Roboto"/>
              <a:cs typeface="Roboto"/>
              <a:sym typeface="Roboto"/>
            </a:endParaRPr>
          </a:p>
        </p:txBody>
      </p:sp>
      <p:sp>
        <p:nvSpPr>
          <p:cNvPr id="470" name="Google Shape;470;p31"/>
          <p:cNvSpPr txBox="1"/>
          <p:nvPr/>
        </p:nvSpPr>
        <p:spPr>
          <a:xfrm>
            <a:off x="7111750" y="3276800"/>
            <a:ext cx="1270200" cy="704700"/>
          </a:xfrm>
          <a:prstGeom prst="rect">
            <a:avLst/>
          </a:prstGeom>
          <a:noFill/>
          <a:ln>
            <a:noFill/>
          </a:ln>
        </p:spPr>
        <p:txBody>
          <a:bodyPr anchorCtr="0" anchor="ctr" bIns="0" lIns="0" spcFirstLastPara="1" rIns="228600" wrap="square" tIns="0">
            <a:noAutofit/>
          </a:bodyPr>
          <a:lstStyle/>
          <a:p>
            <a:pPr indent="0" lvl="0" marL="0" rtl="0" algn="l">
              <a:lnSpc>
                <a:spcPct val="115000"/>
              </a:lnSpc>
              <a:spcBef>
                <a:spcPts val="0"/>
              </a:spcBef>
              <a:spcAft>
                <a:spcPts val="0"/>
              </a:spcAft>
              <a:buNone/>
            </a:pPr>
            <a:r>
              <a:rPr lang="en" sz="2400">
                <a:solidFill>
                  <a:schemeClr val="dk1"/>
                </a:solidFill>
                <a:latin typeface="Roboto"/>
                <a:ea typeface="Roboto"/>
                <a:cs typeface="Roboto"/>
                <a:sym typeface="Roboto"/>
              </a:rPr>
              <a:t>Reward</a:t>
            </a:r>
            <a:endParaRPr sz="2400">
              <a:solidFill>
                <a:schemeClr val="dk1"/>
              </a:solidFill>
              <a:latin typeface="Roboto"/>
              <a:ea typeface="Roboto"/>
              <a:cs typeface="Roboto"/>
              <a:sym typeface="Roboto"/>
            </a:endParaRPr>
          </a:p>
        </p:txBody>
      </p:sp>
      <p:cxnSp>
        <p:nvCxnSpPr>
          <p:cNvPr id="471" name="Google Shape;471;p31"/>
          <p:cNvCxnSpPr/>
          <p:nvPr/>
        </p:nvCxnSpPr>
        <p:spPr>
          <a:xfrm rot="10800000">
            <a:off x="6470700" y="50"/>
            <a:ext cx="0" cy="3634500"/>
          </a:xfrm>
          <a:prstGeom prst="straightConnector1">
            <a:avLst/>
          </a:prstGeom>
          <a:noFill/>
          <a:ln cap="flat" cmpd="sng" w="19050">
            <a:solidFill>
              <a:schemeClr val="accent1"/>
            </a:solidFill>
            <a:prstDash val="solid"/>
            <a:round/>
            <a:headEnd len="med" w="med" type="none"/>
            <a:tailEnd len="med" w="med" type="none"/>
          </a:ln>
        </p:spPr>
      </p:cxnSp>
      <p:sp>
        <p:nvSpPr>
          <p:cNvPr id="472" name="Google Shape;472;p31"/>
          <p:cNvSpPr/>
          <p:nvPr/>
        </p:nvSpPr>
        <p:spPr>
          <a:xfrm>
            <a:off x="6300725" y="1338099"/>
            <a:ext cx="352500" cy="352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FFFFFF"/>
                </a:solidFill>
                <a:latin typeface="Google Sans"/>
                <a:ea typeface="Google Sans"/>
                <a:cs typeface="Google Sans"/>
                <a:sym typeface="Google Sans"/>
              </a:rPr>
              <a:t>1</a:t>
            </a:r>
            <a:endParaRPr b="1" sz="1100">
              <a:solidFill>
                <a:srgbClr val="FFFFFF"/>
              </a:solidFill>
            </a:endParaRPr>
          </a:p>
        </p:txBody>
      </p:sp>
      <p:sp>
        <p:nvSpPr>
          <p:cNvPr id="473" name="Google Shape;473;p31"/>
          <p:cNvSpPr/>
          <p:nvPr/>
        </p:nvSpPr>
        <p:spPr>
          <a:xfrm>
            <a:off x="6300725" y="2395499"/>
            <a:ext cx="352500" cy="352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FFFFFF"/>
                </a:solidFill>
                <a:latin typeface="Google Sans"/>
                <a:ea typeface="Google Sans"/>
                <a:cs typeface="Google Sans"/>
                <a:sym typeface="Google Sans"/>
              </a:rPr>
              <a:t>2</a:t>
            </a:r>
            <a:endParaRPr b="1" sz="1100">
              <a:solidFill>
                <a:srgbClr val="FFFFFF"/>
              </a:solidFill>
            </a:endParaRPr>
          </a:p>
        </p:txBody>
      </p:sp>
      <p:sp>
        <p:nvSpPr>
          <p:cNvPr id="474" name="Google Shape;474;p31"/>
          <p:cNvSpPr/>
          <p:nvPr/>
        </p:nvSpPr>
        <p:spPr>
          <a:xfrm>
            <a:off x="6300726" y="3452899"/>
            <a:ext cx="352500" cy="352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FFFFFF"/>
                </a:solidFill>
                <a:latin typeface="Google Sans"/>
                <a:ea typeface="Google Sans"/>
                <a:cs typeface="Google Sans"/>
                <a:sym typeface="Google Sans"/>
              </a:rPr>
              <a:t>3</a:t>
            </a:r>
            <a:endParaRPr b="1">
              <a:solidFill>
                <a:srgbClr val="FFFFFF"/>
              </a:solidFill>
            </a:endParaRPr>
          </a:p>
        </p:txBody>
      </p:sp>
      <p:sp>
        <p:nvSpPr>
          <p:cNvPr id="475" name="Google Shape;475;p31"/>
          <p:cNvSpPr txBox="1"/>
          <p:nvPr>
            <p:ph type="title"/>
          </p:nvPr>
        </p:nvSpPr>
        <p:spPr>
          <a:xfrm>
            <a:off x="666550" y="2324700"/>
            <a:ext cx="5271000" cy="494100"/>
          </a:xfrm>
          <a:prstGeom prst="rect">
            <a:avLst/>
          </a:prstGeom>
        </p:spPr>
        <p:txBody>
          <a:bodyPr anchorCtr="0" anchor="t" bIns="0" lIns="0" spcFirstLastPara="1" rIns="228600" wrap="square" tIns="0">
            <a:noAutofit/>
          </a:bodyPr>
          <a:lstStyle/>
          <a:p>
            <a:pPr indent="0" lvl="0" marL="0" rtl="0" algn="l">
              <a:spcBef>
                <a:spcPts val="0"/>
              </a:spcBef>
              <a:spcAft>
                <a:spcPts val="0"/>
              </a:spcAft>
              <a:buNone/>
            </a:pPr>
            <a:r>
              <a:rPr lang="en" sz="3000"/>
              <a:t>Contribution blockers</a:t>
            </a:r>
            <a:endParaRPr sz="3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9" name="Shape 479"/>
        <p:cNvGrpSpPr/>
        <p:nvPr/>
      </p:nvGrpSpPr>
      <p:grpSpPr>
        <a:xfrm>
          <a:off x="0" y="0"/>
          <a:ext cx="0" cy="0"/>
          <a:chOff x="0" y="0"/>
          <a:chExt cx="0" cy="0"/>
        </a:xfrm>
      </p:grpSpPr>
      <p:sp>
        <p:nvSpPr>
          <p:cNvPr id="480" name="Google Shape;480;p32"/>
          <p:cNvSpPr txBox="1"/>
          <p:nvPr/>
        </p:nvSpPr>
        <p:spPr>
          <a:xfrm>
            <a:off x="7111750" y="1162000"/>
            <a:ext cx="2032200" cy="704700"/>
          </a:xfrm>
          <a:prstGeom prst="rect">
            <a:avLst/>
          </a:prstGeom>
          <a:noFill/>
          <a:ln>
            <a:noFill/>
          </a:ln>
        </p:spPr>
        <p:txBody>
          <a:bodyPr anchorCtr="0" anchor="ctr" bIns="0" lIns="0" spcFirstLastPara="1" rIns="228600" wrap="square" tIns="0">
            <a:noAutofit/>
          </a:bodyPr>
          <a:lstStyle/>
          <a:p>
            <a:pPr indent="0" lvl="0" marL="0" rtl="0" algn="l">
              <a:lnSpc>
                <a:spcPct val="115000"/>
              </a:lnSpc>
              <a:spcBef>
                <a:spcPts val="0"/>
              </a:spcBef>
              <a:spcAft>
                <a:spcPts val="0"/>
              </a:spcAft>
              <a:buNone/>
            </a:pPr>
            <a:r>
              <a:rPr lang="en" sz="2400">
                <a:solidFill>
                  <a:schemeClr val="dk1"/>
                </a:solidFill>
                <a:latin typeface="Roboto"/>
                <a:ea typeface="Roboto"/>
                <a:cs typeface="Roboto"/>
                <a:sym typeface="Roboto"/>
              </a:rPr>
              <a:t>First contribution</a:t>
            </a:r>
            <a:endParaRPr sz="2400">
              <a:solidFill>
                <a:schemeClr val="dk1"/>
              </a:solidFill>
              <a:latin typeface="Roboto"/>
              <a:ea typeface="Roboto"/>
              <a:cs typeface="Roboto"/>
              <a:sym typeface="Roboto"/>
            </a:endParaRPr>
          </a:p>
        </p:txBody>
      </p:sp>
      <p:sp>
        <p:nvSpPr>
          <p:cNvPr id="481" name="Google Shape;481;p32"/>
          <p:cNvSpPr txBox="1"/>
          <p:nvPr/>
        </p:nvSpPr>
        <p:spPr>
          <a:xfrm>
            <a:off x="7111750" y="2219400"/>
            <a:ext cx="1530300" cy="704700"/>
          </a:xfrm>
          <a:prstGeom prst="rect">
            <a:avLst/>
          </a:prstGeom>
          <a:noFill/>
          <a:ln>
            <a:noFill/>
          </a:ln>
        </p:spPr>
        <p:txBody>
          <a:bodyPr anchorCtr="0" anchor="ctr" bIns="0" lIns="0" spcFirstLastPara="1" rIns="228600" wrap="square" tIns="0">
            <a:noAutofit/>
          </a:bodyPr>
          <a:lstStyle/>
          <a:p>
            <a:pPr indent="0" lvl="0" marL="0" rtl="0" algn="l">
              <a:lnSpc>
                <a:spcPct val="115000"/>
              </a:lnSpc>
              <a:spcBef>
                <a:spcPts val="0"/>
              </a:spcBef>
              <a:spcAft>
                <a:spcPts val="0"/>
              </a:spcAft>
              <a:buNone/>
            </a:pPr>
            <a:r>
              <a:rPr lang="en" sz="2400">
                <a:solidFill>
                  <a:schemeClr val="dk1"/>
                </a:solidFill>
                <a:latin typeface="Roboto"/>
                <a:ea typeface="Roboto"/>
                <a:cs typeface="Roboto"/>
                <a:sym typeface="Roboto"/>
              </a:rPr>
              <a:t>Process</a:t>
            </a:r>
            <a:endParaRPr sz="2400">
              <a:solidFill>
                <a:schemeClr val="dk1"/>
              </a:solidFill>
              <a:latin typeface="Roboto"/>
              <a:ea typeface="Roboto"/>
              <a:cs typeface="Roboto"/>
              <a:sym typeface="Roboto"/>
            </a:endParaRPr>
          </a:p>
        </p:txBody>
      </p:sp>
      <p:sp>
        <p:nvSpPr>
          <p:cNvPr id="482" name="Google Shape;482;p32"/>
          <p:cNvSpPr txBox="1"/>
          <p:nvPr/>
        </p:nvSpPr>
        <p:spPr>
          <a:xfrm>
            <a:off x="7111750" y="3276800"/>
            <a:ext cx="1963500" cy="704700"/>
          </a:xfrm>
          <a:prstGeom prst="rect">
            <a:avLst/>
          </a:prstGeom>
          <a:noFill/>
          <a:ln>
            <a:noFill/>
          </a:ln>
        </p:spPr>
        <p:txBody>
          <a:bodyPr anchorCtr="0" anchor="ctr" bIns="0" lIns="0" spcFirstLastPara="1" rIns="228600" wrap="square" tIns="0">
            <a:noAutofit/>
          </a:bodyPr>
          <a:lstStyle/>
          <a:p>
            <a:pPr indent="0" lvl="0" marL="0" rtl="0" algn="l">
              <a:lnSpc>
                <a:spcPct val="115000"/>
              </a:lnSpc>
              <a:spcBef>
                <a:spcPts val="0"/>
              </a:spcBef>
              <a:spcAft>
                <a:spcPts val="0"/>
              </a:spcAft>
              <a:buNone/>
            </a:pPr>
            <a:r>
              <a:rPr lang="en" sz="2400">
                <a:solidFill>
                  <a:schemeClr val="dk1"/>
                </a:solidFill>
                <a:latin typeface="Roboto"/>
                <a:ea typeface="Roboto"/>
                <a:cs typeface="Roboto"/>
                <a:sym typeface="Roboto"/>
              </a:rPr>
              <a:t>Recognition</a:t>
            </a:r>
            <a:endParaRPr sz="2400">
              <a:solidFill>
                <a:schemeClr val="dk1"/>
              </a:solidFill>
              <a:latin typeface="Roboto"/>
              <a:ea typeface="Roboto"/>
              <a:cs typeface="Roboto"/>
              <a:sym typeface="Roboto"/>
            </a:endParaRPr>
          </a:p>
        </p:txBody>
      </p:sp>
      <p:cxnSp>
        <p:nvCxnSpPr>
          <p:cNvPr id="483" name="Google Shape;483;p32"/>
          <p:cNvCxnSpPr/>
          <p:nvPr/>
        </p:nvCxnSpPr>
        <p:spPr>
          <a:xfrm rot="10800000">
            <a:off x="6470700" y="50"/>
            <a:ext cx="0" cy="3634500"/>
          </a:xfrm>
          <a:prstGeom prst="straightConnector1">
            <a:avLst/>
          </a:prstGeom>
          <a:noFill/>
          <a:ln cap="flat" cmpd="sng" w="19050">
            <a:solidFill>
              <a:schemeClr val="accent1"/>
            </a:solidFill>
            <a:prstDash val="solid"/>
            <a:round/>
            <a:headEnd len="med" w="med" type="none"/>
            <a:tailEnd len="med" w="med" type="none"/>
          </a:ln>
        </p:spPr>
      </p:cxnSp>
      <p:sp>
        <p:nvSpPr>
          <p:cNvPr id="484" name="Google Shape;484;p32"/>
          <p:cNvSpPr/>
          <p:nvPr/>
        </p:nvSpPr>
        <p:spPr>
          <a:xfrm>
            <a:off x="6300725" y="1338099"/>
            <a:ext cx="352500" cy="352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FFFFFF"/>
                </a:solidFill>
                <a:latin typeface="Google Sans"/>
                <a:ea typeface="Google Sans"/>
                <a:cs typeface="Google Sans"/>
                <a:sym typeface="Google Sans"/>
              </a:rPr>
              <a:t>1</a:t>
            </a:r>
            <a:endParaRPr b="1" sz="1100">
              <a:solidFill>
                <a:srgbClr val="FFFFFF"/>
              </a:solidFill>
            </a:endParaRPr>
          </a:p>
        </p:txBody>
      </p:sp>
      <p:sp>
        <p:nvSpPr>
          <p:cNvPr id="485" name="Google Shape;485;p32"/>
          <p:cNvSpPr/>
          <p:nvPr/>
        </p:nvSpPr>
        <p:spPr>
          <a:xfrm>
            <a:off x="6300725" y="2395499"/>
            <a:ext cx="352500" cy="352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FFFFFF"/>
                </a:solidFill>
                <a:latin typeface="Google Sans"/>
                <a:ea typeface="Google Sans"/>
                <a:cs typeface="Google Sans"/>
                <a:sym typeface="Google Sans"/>
              </a:rPr>
              <a:t>2</a:t>
            </a:r>
            <a:endParaRPr b="1" sz="1100">
              <a:solidFill>
                <a:srgbClr val="FFFFFF"/>
              </a:solidFill>
            </a:endParaRPr>
          </a:p>
        </p:txBody>
      </p:sp>
      <p:sp>
        <p:nvSpPr>
          <p:cNvPr id="486" name="Google Shape;486;p32"/>
          <p:cNvSpPr/>
          <p:nvPr/>
        </p:nvSpPr>
        <p:spPr>
          <a:xfrm>
            <a:off x="6300726" y="3452899"/>
            <a:ext cx="352500" cy="352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FFFFFF"/>
                </a:solidFill>
                <a:latin typeface="Google Sans"/>
                <a:ea typeface="Google Sans"/>
                <a:cs typeface="Google Sans"/>
                <a:sym typeface="Google Sans"/>
              </a:rPr>
              <a:t>3</a:t>
            </a:r>
            <a:endParaRPr b="1">
              <a:solidFill>
                <a:srgbClr val="FFFFFF"/>
              </a:solidFill>
            </a:endParaRPr>
          </a:p>
        </p:txBody>
      </p:sp>
      <p:sp>
        <p:nvSpPr>
          <p:cNvPr id="487" name="Google Shape;487;p32"/>
          <p:cNvSpPr txBox="1"/>
          <p:nvPr>
            <p:ph type="title"/>
          </p:nvPr>
        </p:nvSpPr>
        <p:spPr>
          <a:xfrm>
            <a:off x="762050" y="2307600"/>
            <a:ext cx="3810000" cy="528300"/>
          </a:xfrm>
          <a:prstGeom prst="rect">
            <a:avLst/>
          </a:prstGeom>
        </p:spPr>
        <p:txBody>
          <a:bodyPr anchorCtr="0" anchor="t" bIns="0" lIns="0" spcFirstLastPara="1" rIns="228600" wrap="square" tIns="0">
            <a:noAutofit/>
          </a:bodyPr>
          <a:lstStyle/>
          <a:p>
            <a:pPr indent="0" lvl="0" marL="0" rtl="0" algn="l">
              <a:spcBef>
                <a:spcPts val="0"/>
              </a:spcBef>
              <a:spcAft>
                <a:spcPts val="0"/>
              </a:spcAft>
              <a:buNone/>
            </a:pPr>
            <a:r>
              <a:rPr lang="en" sz="3000"/>
              <a:t>Pro-tips</a:t>
            </a:r>
            <a:endParaRPr sz="3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1" name="Shape 491"/>
        <p:cNvGrpSpPr/>
        <p:nvPr/>
      </p:nvGrpSpPr>
      <p:grpSpPr>
        <a:xfrm>
          <a:off x="0" y="0"/>
          <a:ext cx="0" cy="0"/>
          <a:chOff x="0" y="0"/>
          <a:chExt cx="0" cy="0"/>
        </a:xfrm>
      </p:grpSpPr>
      <p:pic>
        <p:nvPicPr>
          <p:cNvPr id="492" name="Google Shape;492;p33"/>
          <p:cNvPicPr preferRelativeResize="0"/>
          <p:nvPr/>
        </p:nvPicPr>
        <p:blipFill>
          <a:blip r:embed="rId3">
            <a:alphaModFix/>
          </a:blip>
          <a:stretch>
            <a:fillRect/>
          </a:stretch>
        </p:blipFill>
        <p:spPr>
          <a:xfrm>
            <a:off x="2190750" y="857250"/>
            <a:ext cx="4762500" cy="3429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6" name="Shape 496"/>
        <p:cNvGrpSpPr/>
        <p:nvPr/>
      </p:nvGrpSpPr>
      <p:grpSpPr>
        <a:xfrm>
          <a:off x="0" y="0"/>
          <a:ext cx="0" cy="0"/>
          <a:chOff x="0" y="0"/>
          <a:chExt cx="0" cy="0"/>
        </a:xfrm>
      </p:grpSpPr>
      <p:sp>
        <p:nvSpPr>
          <p:cNvPr id="497" name="Google Shape;497;p34"/>
          <p:cNvSpPr txBox="1"/>
          <p:nvPr>
            <p:ph idx="1" type="body"/>
          </p:nvPr>
        </p:nvSpPr>
        <p:spPr>
          <a:xfrm>
            <a:off x="870850" y="1057025"/>
            <a:ext cx="1719900" cy="3331500"/>
          </a:xfrm>
          <a:prstGeom prst="rect">
            <a:avLst/>
          </a:prstGeom>
        </p:spPr>
        <p:txBody>
          <a:bodyPr anchorCtr="0" anchor="t" bIns="0" lIns="0" spcFirstLastPara="1" rIns="228600" wrap="square" tIns="0">
            <a:noAutofit/>
          </a:bodyPr>
          <a:lstStyle/>
          <a:p>
            <a:pPr indent="0" lvl="0" marL="0" rtl="0" algn="l">
              <a:spcBef>
                <a:spcPts val="0"/>
              </a:spcBef>
              <a:spcAft>
                <a:spcPts val="0"/>
              </a:spcAft>
              <a:buNone/>
            </a:pPr>
            <a:r>
              <a:rPr lang="en"/>
              <a:t>AboutCode</a:t>
            </a:r>
            <a:endParaRPr/>
          </a:p>
          <a:p>
            <a:pPr indent="0" lvl="0" marL="0" rtl="0" algn="l">
              <a:spcBef>
                <a:spcPts val="1000"/>
              </a:spcBef>
              <a:spcAft>
                <a:spcPts val="0"/>
              </a:spcAft>
              <a:buNone/>
            </a:pPr>
            <a:r>
              <a:rPr lang="en"/>
              <a:t>Apache Airflow</a:t>
            </a:r>
            <a:endParaRPr/>
          </a:p>
          <a:p>
            <a:pPr indent="0" lvl="0" marL="0" rtl="0" algn="l">
              <a:spcBef>
                <a:spcPts val="1000"/>
              </a:spcBef>
              <a:spcAft>
                <a:spcPts val="0"/>
              </a:spcAft>
              <a:buNone/>
            </a:pPr>
            <a:r>
              <a:rPr lang="en"/>
              <a:t>Apache Cassandra</a:t>
            </a:r>
            <a:endParaRPr/>
          </a:p>
          <a:p>
            <a:pPr indent="0" lvl="0" marL="0" rtl="0" algn="l">
              <a:spcBef>
                <a:spcPts val="1000"/>
              </a:spcBef>
              <a:spcAft>
                <a:spcPts val="0"/>
              </a:spcAft>
              <a:buNone/>
            </a:pPr>
            <a:r>
              <a:rPr lang="en"/>
              <a:t>Arduino</a:t>
            </a:r>
            <a:endParaRPr/>
          </a:p>
          <a:p>
            <a:pPr indent="0" lvl="0" marL="0" rtl="0" algn="l">
              <a:spcBef>
                <a:spcPts val="1000"/>
              </a:spcBef>
              <a:spcAft>
                <a:spcPts val="0"/>
              </a:spcAft>
              <a:buNone/>
            </a:pPr>
            <a:r>
              <a:rPr lang="en"/>
              <a:t>ARK Ecosystem</a:t>
            </a:r>
            <a:endParaRPr/>
          </a:p>
          <a:p>
            <a:pPr indent="0" lvl="0" marL="0" rtl="0" algn="l">
              <a:spcBef>
                <a:spcPts val="1000"/>
              </a:spcBef>
              <a:spcAft>
                <a:spcPts val="0"/>
              </a:spcAft>
              <a:buNone/>
            </a:pPr>
            <a:r>
              <a:rPr lang="en"/>
              <a:t>BRL-CAD</a:t>
            </a:r>
            <a:endParaRPr/>
          </a:p>
          <a:p>
            <a:pPr indent="0" lvl="0" marL="0" rtl="0" algn="l">
              <a:spcBef>
                <a:spcPts val="1000"/>
              </a:spcBef>
              <a:spcAft>
                <a:spcPts val="0"/>
              </a:spcAft>
              <a:buNone/>
            </a:pPr>
            <a:r>
              <a:rPr lang="en"/>
              <a:t>CERN-HSF</a:t>
            </a:r>
            <a:endParaRPr/>
          </a:p>
          <a:p>
            <a:pPr indent="0" lvl="0" marL="0" rtl="0" algn="l">
              <a:spcBef>
                <a:spcPts val="1000"/>
              </a:spcBef>
              <a:spcAft>
                <a:spcPts val="0"/>
              </a:spcAft>
              <a:buNone/>
            </a:pPr>
            <a:r>
              <a:rPr lang="en"/>
              <a:t>Drupal</a:t>
            </a:r>
            <a:endParaRPr/>
          </a:p>
          <a:p>
            <a:pPr indent="0" lvl="0" marL="0" rtl="0" algn="l">
              <a:spcBef>
                <a:spcPts val="1000"/>
              </a:spcBef>
              <a:spcAft>
                <a:spcPts val="0"/>
              </a:spcAft>
              <a:buNone/>
            </a:pPr>
            <a:r>
              <a:rPr lang="en"/>
              <a:t>DVC.org</a:t>
            </a:r>
            <a:endParaRPr/>
          </a:p>
          <a:p>
            <a:pPr indent="0" lvl="0" marL="0" rtl="0" algn="l">
              <a:spcBef>
                <a:spcPts val="1000"/>
              </a:spcBef>
              <a:spcAft>
                <a:spcPts val="1000"/>
              </a:spcAft>
              <a:buNone/>
            </a:pPr>
            <a:r>
              <a:rPr lang="en"/>
              <a:t>Ensemble</a:t>
            </a:r>
            <a:endParaRPr/>
          </a:p>
        </p:txBody>
      </p:sp>
      <p:sp>
        <p:nvSpPr>
          <p:cNvPr id="498" name="Google Shape;498;p34"/>
          <p:cNvSpPr txBox="1"/>
          <p:nvPr>
            <p:ph type="title"/>
          </p:nvPr>
        </p:nvSpPr>
        <p:spPr>
          <a:xfrm>
            <a:off x="838150" y="428575"/>
            <a:ext cx="5080200" cy="352200"/>
          </a:xfrm>
          <a:prstGeom prst="rect">
            <a:avLst/>
          </a:prstGeom>
        </p:spPr>
        <p:txBody>
          <a:bodyPr anchorCtr="0" anchor="t" bIns="0" lIns="0" spcFirstLastPara="1" rIns="228600" wrap="square" tIns="0">
            <a:noAutofit/>
          </a:bodyPr>
          <a:lstStyle/>
          <a:p>
            <a:pPr indent="0" lvl="0" marL="0" rtl="0" algn="l">
              <a:spcBef>
                <a:spcPts val="0"/>
              </a:spcBef>
              <a:spcAft>
                <a:spcPts val="0"/>
              </a:spcAft>
              <a:buNone/>
            </a:pPr>
            <a:r>
              <a:rPr lang="en" sz="3600"/>
              <a:t>50</a:t>
            </a:r>
            <a:r>
              <a:rPr lang="en"/>
              <a:t> </a:t>
            </a:r>
            <a:r>
              <a:rPr lang="en" sz="3600"/>
              <a:t>Projects</a:t>
            </a:r>
            <a:endParaRPr sz="3600"/>
          </a:p>
        </p:txBody>
      </p:sp>
      <p:sp>
        <p:nvSpPr>
          <p:cNvPr id="499" name="Google Shape;499;p34"/>
          <p:cNvSpPr txBox="1"/>
          <p:nvPr>
            <p:ph idx="1" type="body"/>
          </p:nvPr>
        </p:nvSpPr>
        <p:spPr>
          <a:xfrm>
            <a:off x="2372225" y="1057025"/>
            <a:ext cx="1520100" cy="2819700"/>
          </a:xfrm>
          <a:prstGeom prst="rect">
            <a:avLst/>
          </a:prstGeom>
        </p:spPr>
        <p:txBody>
          <a:bodyPr anchorCtr="0" anchor="t" bIns="0" lIns="0" spcFirstLastPara="1" rIns="228600" wrap="square" tIns="0">
            <a:noAutofit/>
          </a:bodyPr>
          <a:lstStyle/>
          <a:p>
            <a:pPr indent="0" lvl="0" marL="0" rtl="0" algn="l">
              <a:lnSpc>
                <a:spcPct val="100000"/>
              </a:lnSpc>
              <a:spcBef>
                <a:spcPts val="0"/>
              </a:spcBef>
              <a:spcAft>
                <a:spcPts val="0"/>
              </a:spcAft>
              <a:buNone/>
            </a:pPr>
            <a:r>
              <a:rPr lang="en"/>
              <a:t>GDevelop</a:t>
            </a:r>
            <a:endParaRPr/>
          </a:p>
          <a:p>
            <a:pPr indent="0" lvl="0" marL="0" rtl="0" algn="l">
              <a:lnSpc>
                <a:spcPct val="100000"/>
              </a:lnSpc>
              <a:spcBef>
                <a:spcPts val="1000"/>
              </a:spcBef>
              <a:spcAft>
                <a:spcPts val="0"/>
              </a:spcAft>
              <a:buNone/>
            </a:pPr>
            <a:r>
              <a:rPr lang="en"/>
              <a:t>GenPipes</a:t>
            </a:r>
            <a:endParaRPr/>
          </a:p>
          <a:p>
            <a:pPr indent="0" lvl="0" marL="0" rtl="0" algn="l">
              <a:lnSpc>
                <a:spcPct val="100000"/>
              </a:lnSpc>
              <a:spcBef>
                <a:spcPts val="1000"/>
              </a:spcBef>
              <a:spcAft>
                <a:spcPts val="0"/>
              </a:spcAft>
              <a:buNone/>
            </a:pPr>
            <a:r>
              <a:rPr lang="en"/>
              <a:t>GNU Mailman</a:t>
            </a:r>
            <a:endParaRPr/>
          </a:p>
          <a:p>
            <a:pPr indent="0" lvl="0" marL="0" rtl="0" algn="l">
              <a:lnSpc>
                <a:spcPct val="100000"/>
              </a:lnSpc>
              <a:spcBef>
                <a:spcPts val="1000"/>
              </a:spcBef>
              <a:spcAft>
                <a:spcPts val="0"/>
              </a:spcAft>
              <a:buNone/>
            </a:pPr>
            <a:r>
              <a:rPr lang="en"/>
              <a:t>Gstreamer editing services</a:t>
            </a:r>
            <a:endParaRPr/>
          </a:p>
          <a:p>
            <a:pPr indent="0" lvl="0" marL="0" rtl="0" algn="l">
              <a:lnSpc>
                <a:spcPct val="100000"/>
              </a:lnSpc>
              <a:spcBef>
                <a:spcPts val="1000"/>
              </a:spcBef>
              <a:spcAft>
                <a:spcPts val="0"/>
              </a:spcAft>
              <a:buNone/>
            </a:pPr>
            <a:r>
              <a:rPr lang="en"/>
              <a:t>HPX</a:t>
            </a:r>
            <a:endParaRPr/>
          </a:p>
          <a:p>
            <a:pPr indent="0" lvl="0" marL="0" rtl="0" algn="l">
              <a:lnSpc>
                <a:spcPct val="100000"/>
              </a:lnSpc>
              <a:spcBef>
                <a:spcPts val="1000"/>
              </a:spcBef>
              <a:spcAft>
                <a:spcPts val="0"/>
              </a:spcAft>
              <a:buNone/>
            </a:pPr>
            <a:r>
              <a:rPr lang="en"/>
              <a:t>Hydra Ecosystem Documentation</a:t>
            </a:r>
            <a:endParaRPr/>
          </a:p>
          <a:p>
            <a:pPr indent="0" lvl="0" marL="0" rtl="0" algn="l">
              <a:lnSpc>
                <a:spcPct val="100000"/>
              </a:lnSpc>
              <a:spcBef>
                <a:spcPts val="1000"/>
              </a:spcBef>
              <a:spcAft>
                <a:spcPts val="0"/>
              </a:spcAft>
              <a:buNone/>
            </a:pPr>
            <a:r>
              <a:rPr lang="en"/>
              <a:t>INCF</a:t>
            </a:r>
            <a:endParaRPr/>
          </a:p>
          <a:p>
            <a:pPr indent="0" lvl="0" marL="0" rtl="0" algn="l">
              <a:lnSpc>
                <a:spcPct val="100000"/>
              </a:lnSpc>
              <a:spcBef>
                <a:spcPts val="1000"/>
              </a:spcBef>
              <a:spcAft>
                <a:spcPts val="0"/>
              </a:spcAft>
              <a:buNone/>
            </a:pPr>
            <a:r>
              <a:rPr lang="en"/>
              <a:t>Kaleidoscope</a:t>
            </a:r>
            <a:endParaRPr/>
          </a:p>
          <a:p>
            <a:pPr indent="0" lvl="0" marL="0" rtl="0" algn="l">
              <a:lnSpc>
                <a:spcPct val="100000"/>
              </a:lnSpc>
              <a:spcBef>
                <a:spcPts val="1000"/>
              </a:spcBef>
              <a:spcAft>
                <a:spcPts val="0"/>
              </a:spcAft>
              <a:buNone/>
            </a:pPr>
            <a:r>
              <a:rPr lang="en"/>
              <a:t>Kolibri</a:t>
            </a:r>
            <a:endParaRPr/>
          </a:p>
          <a:p>
            <a:pPr indent="0" lvl="0" marL="0" rtl="0" algn="l">
              <a:lnSpc>
                <a:spcPct val="100000"/>
              </a:lnSpc>
              <a:spcBef>
                <a:spcPts val="1000"/>
              </a:spcBef>
              <a:spcAft>
                <a:spcPts val="1000"/>
              </a:spcAft>
              <a:buNone/>
            </a:pPr>
            <a:r>
              <a:rPr lang="en"/>
              <a:t>Libreoffice</a:t>
            </a:r>
            <a:endParaRPr/>
          </a:p>
        </p:txBody>
      </p:sp>
      <p:sp>
        <p:nvSpPr>
          <p:cNvPr id="500" name="Google Shape;500;p34"/>
          <p:cNvSpPr txBox="1"/>
          <p:nvPr>
            <p:ph idx="1" type="body"/>
          </p:nvPr>
        </p:nvSpPr>
        <p:spPr>
          <a:xfrm>
            <a:off x="3947850" y="1057025"/>
            <a:ext cx="1850100" cy="2819700"/>
          </a:xfrm>
          <a:prstGeom prst="rect">
            <a:avLst/>
          </a:prstGeom>
        </p:spPr>
        <p:txBody>
          <a:bodyPr anchorCtr="0" anchor="t" bIns="0" lIns="0" spcFirstLastPara="1" rIns="228600" wrap="square" tIns="0">
            <a:noAutofit/>
          </a:bodyPr>
          <a:lstStyle/>
          <a:p>
            <a:pPr indent="0" lvl="0" marL="0" rtl="0" algn="l">
              <a:lnSpc>
                <a:spcPct val="100000"/>
              </a:lnSpc>
              <a:spcBef>
                <a:spcPts val="0"/>
              </a:spcBef>
              <a:spcAft>
                <a:spcPts val="0"/>
              </a:spcAft>
              <a:buNone/>
            </a:pPr>
            <a:r>
              <a:rPr lang="en"/>
              <a:t>LLVM Compiler Infrastructure</a:t>
            </a:r>
            <a:endParaRPr/>
          </a:p>
          <a:p>
            <a:pPr indent="0" lvl="0" marL="0" rtl="0" algn="l">
              <a:lnSpc>
                <a:spcPct val="100000"/>
              </a:lnSpc>
              <a:spcBef>
                <a:spcPts val="1000"/>
              </a:spcBef>
              <a:spcAft>
                <a:spcPts val="0"/>
              </a:spcAft>
              <a:buNone/>
            </a:pPr>
            <a:r>
              <a:rPr lang="en"/>
              <a:t>Mattermost</a:t>
            </a:r>
            <a:endParaRPr/>
          </a:p>
          <a:p>
            <a:pPr indent="0" lvl="0" marL="0" rtl="0" algn="l">
              <a:lnSpc>
                <a:spcPct val="100000"/>
              </a:lnSpc>
              <a:spcBef>
                <a:spcPts val="1000"/>
              </a:spcBef>
              <a:spcAft>
                <a:spcPts val="0"/>
              </a:spcAft>
              <a:buNone/>
            </a:pPr>
            <a:r>
              <a:rPr lang="en"/>
              <a:t>MDAnalysis</a:t>
            </a:r>
            <a:endParaRPr/>
          </a:p>
          <a:p>
            <a:pPr indent="0" lvl="0" marL="0" rtl="0" algn="l">
              <a:lnSpc>
                <a:spcPct val="100000"/>
              </a:lnSpc>
              <a:spcBef>
                <a:spcPts val="1000"/>
              </a:spcBef>
              <a:spcAft>
                <a:spcPts val="0"/>
              </a:spcAft>
              <a:buNone/>
            </a:pPr>
            <a:r>
              <a:rPr lang="en"/>
              <a:t>NRNB</a:t>
            </a:r>
            <a:endParaRPr/>
          </a:p>
          <a:p>
            <a:pPr indent="0" lvl="0" marL="0" rtl="0" algn="l">
              <a:lnSpc>
                <a:spcPct val="100000"/>
              </a:lnSpc>
              <a:spcBef>
                <a:spcPts val="1000"/>
              </a:spcBef>
              <a:spcAft>
                <a:spcPts val="0"/>
              </a:spcAft>
              <a:buNone/>
            </a:pPr>
            <a:r>
              <a:rPr lang="en"/>
              <a:t>NumPy</a:t>
            </a:r>
            <a:endParaRPr/>
          </a:p>
          <a:p>
            <a:pPr indent="0" lvl="0" marL="0" rtl="0" algn="l">
              <a:lnSpc>
                <a:spcPct val="100000"/>
              </a:lnSpc>
              <a:spcBef>
                <a:spcPts val="1000"/>
              </a:spcBef>
              <a:spcAft>
                <a:spcPts val="0"/>
              </a:spcAft>
              <a:buNone/>
            </a:pPr>
            <a:r>
              <a:rPr lang="en"/>
              <a:t>Open Collective</a:t>
            </a:r>
            <a:endParaRPr/>
          </a:p>
          <a:p>
            <a:pPr indent="0" lvl="0" marL="0" rtl="0" algn="l">
              <a:lnSpc>
                <a:spcPct val="100000"/>
              </a:lnSpc>
              <a:spcBef>
                <a:spcPts val="1000"/>
              </a:spcBef>
              <a:spcAft>
                <a:spcPts val="0"/>
              </a:spcAft>
              <a:buNone/>
            </a:pPr>
            <a:r>
              <a:rPr lang="en"/>
              <a:t>Open Data Kit</a:t>
            </a:r>
            <a:endParaRPr/>
          </a:p>
          <a:p>
            <a:pPr indent="0" lvl="0" marL="0" rtl="0" algn="l">
              <a:lnSpc>
                <a:spcPct val="100000"/>
              </a:lnSpc>
              <a:spcBef>
                <a:spcPts val="1000"/>
              </a:spcBef>
              <a:spcAft>
                <a:spcPts val="0"/>
              </a:spcAft>
              <a:buNone/>
            </a:pPr>
            <a:r>
              <a:rPr lang="en"/>
              <a:t>Open Food Facts</a:t>
            </a:r>
            <a:endParaRPr/>
          </a:p>
          <a:p>
            <a:pPr indent="0" lvl="0" marL="0" rtl="0" algn="l">
              <a:lnSpc>
                <a:spcPct val="100000"/>
              </a:lnSpc>
              <a:spcBef>
                <a:spcPts val="1000"/>
              </a:spcBef>
              <a:spcAft>
                <a:spcPts val="0"/>
              </a:spcAft>
              <a:buNone/>
            </a:pPr>
            <a:r>
              <a:rPr lang="en"/>
              <a:t>Open Source Geospatial Foundation</a:t>
            </a:r>
            <a:endParaRPr/>
          </a:p>
          <a:p>
            <a:pPr indent="0" lvl="0" marL="0" rtl="0" algn="l">
              <a:lnSpc>
                <a:spcPct val="100000"/>
              </a:lnSpc>
              <a:spcBef>
                <a:spcPts val="1000"/>
              </a:spcBef>
              <a:spcAft>
                <a:spcPts val="1000"/>
              </a:spcAft>
              <a:buNone/>
            </a:pPr>
            <a:r>
              <a:rPr lang="en"/>
              <a:t>Open 3D</a:t>
            </a:r>
            <a:endParaRPr/>
          </a:p>
        </p:txBody>
      </p:sp>
      <p:sp>
        <p:nvSpPr>
          <p:cNvPr id="501" name="Google Shape;501;p34"/>
          <p:cNvSpPr txBox="1"/>
          <p:nvPr>
            <p:ph idx="1" type="body"/>
          </p:nvPr>
        </p:nvSpPr>
        <p:spPr>
          <a:xfrm>
            <a:off x="5740450" y="1057025"/>
            <a:ext cx="1719900" cy="3331500"/>
          </a:xfrm>
          <a:prstGeom prst="rect">
            <a:avLst/>
          </a:prstGeom>
        </p:spPr>
        <p:txBody>
          <a:bodyPr anchorCtr="0" anchor="t" bIns="0" lIns="0" spcFirstLastPara="1" rIns="228600" wrap="square" tIns="0">
            <a:noAutofit/>
          </a:bodyPr>
          <a:lstStyle/>
          <a:p>
            <a:pPr indent="0" lvl="0" marL="0" rtl="0" algn="l">
              <a:lnSpc>
                <a:spcPct val="100000"/>
              </a:lnSpc>
              <a:spcBef>
                <a:spcPts val="0"/>
              </a:spcBef>
              <a:spcAft>
                <a:spcPts val="0"/>
              </a:spcAft>
              <a:buNone/>
            </a:pPr>
            <a:r>
              <a:rPr lang="en">
                <a:solidFill>
                  <a:srgbClr val="222222"/>
                </a:solidFill>
              </a:rPr>
              <a:t>OpenELIS Global</a:t>
            </a:r>
            <a:endParaRPr>
              <a:solidFill>
                <a:srgbClr val="222222"/>
              </a:solidFill>
            </a:endParaRPr>
          </a:p>
          <a:p>
            <a:pPr indent="0" lvl="0" marL="0" rtl="0" algn="l">
              <a:lnSpc>
                <a:spcPct val="100000"/>
              </a:lnSpc>
              <a:spcBef>
                <a:spcPts val="1000"/>
              </a:spcBef>
              <a:spcAft>
                <a:spcPts val="0"/>
              </a:spcAft>
              <a:buNone/>
            </a:pPr>
            <a:r>
              <a:rPr lang="en">
                <a:solidFill>
                  <a:srgbClr val="222222"/>
                </a:solidFill>
              </a:rPr>
              <a:t>OpenMRS.org</a:t>
            </a:r>
            <a:endParaRPr>
              <a:solidFill>
                <a:srgbClr val="222222"/>
              </a:solidFill>
            </a:endParaRPr>
          </a:p>
          <a:p>
            <a:pPr indent="0" lvl="0" marL="0" rtl="0" algn="l">
              <a:lnSpc>
                <a:spcPct val="100000"/>
              </a:lnSpc>
              <a:spcBef>
                <a:spcPts val="1000"/>
              </a:spcBef>
              <a:spcAft>
                <a:spcPts val="0"/>
              </a:spcAft>
              <a:buNone/>
            </a:pPr>
            <a:r>
              <a:rPr lang="en">
                <a:solidFill>
                  <a:srgbClr val="222222"/>
                </a:solidFill>
              </a:rPr>
              <a:t>OpenSCAD</a:t>
            </a:r>
            <a:endParaRPr>
              <a:solidFill>
                <a:srgbClr val="222222"/>
              </a:solidFill>
            </a:endParaRPr>
          </a:p>
          <a:p>
            <a:pPr indent="0" lvl="0" marL="0" rtl="0" algn="l">
              <a:lnSpc>
                <a:spcPct val="100000"/>
              </a:lnSpc>
              <a:spcBef>
                <a:spcPts val="1000"/>
              </a:spcBef>
              <a:spcAft>
                <a:spcPts val="0"/>
              </a:spcAft>
              <a:buNone/>
            </a:pPr>
            <a:r>
              <a:rPr lang="en">
                <a:solidFill>
                  <a:srgbClr val="222222"/>
                </a:solidFill>
              </a:rPr>
              <a:t>Oppia</a:t>
            </a:r>
            <a:endParaRPr>
              <a:solidFill>
                <a:srgbClr val="222222"/>
              </a:solidFill>
            </a:endParaRPr>
          </a:p>
          <a:p>
            <a:pPr indent="0" lvl="0" marL="0" rtl="0" algn="l">
              <a:lnSpc>
                <a:spcPct val="100000"/>
              </a:lnSpc>
              <a:spcBef>
                <a:spcPts val="1000"/>
              </a:spcBef>
              <a:spcAft>
                <a:spcPts val="0"/>
              </a:spcAft>
              <a:buNone/>
            </a:pPr>
            <a:r>
              <a:rPr lang="en">
                <a:solidFill>
                  <a:srgbClr val="222222"/>
                </a:solidFill>
              </a:rPr>
              <a:t>OWASP Foundation</a:t>
            </a:r>
            <a:endParaRPr>
              <a:solidFill>
                <a:srgbClr val="222222"/>
              </a:solidFill>
            </a:endParaRPr>
          </a:p>
          <a:p>
            <a:pPr indent="0" lvl="0" marL="0" rtl="0" algn="l">
              <a:lnSpc>
                <a:spcPct val="100000"/>
              </a:lnSpc>
              <a:spcBef>
                <a:spcPts val="1000"/>
              </a:spcBef>
              <a:spcAft>
                <a:spcPts val="0"/>
              </a:spcAft>
              <a:buNone/>
            </a:pPr>
            <a:r>
              <a:rPr lang="en">
                <a:solidFill>
                  <a:srgbClr val="222222"/>
                </a:solidFill>
              </a:rPr>
              <a:t>Plone</a:t>
            </a:r>
            <a:endParaRPr>
              <a:solidFill>
                <a:srgbClr val="222222"/>
              </a:solidFill>
            </a:endParaRPr>
          </a:p>
          <a:p>
            <a:pPr indent="0" lvl="0" marL="0" rtl="0" algn="l">
              <a:lnSpc>
                <a:spcPct val="100000"/>
              </a:lnSpc>
              <a:spcBef>
                <a:spcPts val="1000"/>
              </a:spcBef>
              <a:spcAft>
                <a:spcPts val="0"/>
              </a:spcAft>
              <a:buNone/>
            </a:pPr>
            <a:r>
              <a:rPr lang="en">
                <a:solidFill>
                  <a:srgbClr val="222222"/>
                </a:solidFill>
              </a:rPr>
              <a:t>PostgreSQL</a:t>
            </a:r>
            <a:endParaRPr>
              <a:solidFill>
                <a:srgbClr val="222222"/>
              </a:solidFill>
            </a:endParaRPr>
          </a:p>
          <a:p>
            <a:pPr indent="0" lvl="0" marL="0" rtl="0" algn="l">
              <a:lnSpc>
                <a:spcPct val="100000"/>
              </a:lnSpc>
              <a:spcBef>
                <a:spcPts val="1000"/>
              </a:spcBef>
              <a:spcAft>
                <a:spcPts val="0"/>
              </a:spcAft>
              <a:buNone/>
            </a:pPr>
            <a:r>
              <a:rPr lang="en">
                <a:solidFill>
                  <a:srgbClr val="222222"/>
                </a:solidFill>
              </a:rPr>
              <a:t>Qubes OS</a:t>
            </a:r>
            <a:endParaRPr>
              <a:solidFill>
                <a:srgbClr val="222222"/>
              </a:solidFill>
            </a:endParaRPr>
          </a:p>
          <a:p>
            <a:pPr indent="0" lvl="0" marL="0" rtl="0" algn="l">
              <a:lnSpc>
                <a:spcPct val="100000"/>
              </a:lnSpc>
              <a:spcBef>
                <a:spcPts val="1000"/>
              </a:spcBef>
              <a:spcAft>
                <a:spcPts val="0"/>
              </a:spcAft>
              <a:buNone/>
            </a:pPr>
            <a:r>
              <a:rPr lang="en">
                <a:solidFill>
                  <a:srgbClr val="222222"/>
                </a:solidFill>
              </a:rPr>
              <a:t>RoboComp</a:t>
            </a:r>
            <a:endParaRPr>
              <a:solidFill>
                <a:srgbClr val="222222"/>
              </a:solidFill>
            </a:endParaRPr>
          </a:p>
          <a:p>
            <a:pPr indent="0" lvl="0" marL="0" rtl="0" algn="l">
              <a:lnSpc>
                <a:spcPct val="100000"/>
              </a:lnSpc>
              <a:spcBef>
                <a:spcPts val="1000"/>
              </a:spcBef>
              <a:spcAft>
                <a:spcPts val="1000"/>
              </a:spcAft>
              <a:buNone/>
            </a:pPr>
            <a:r>
              <a:rPr lang="en">
                <a:solidFill>
                  <a:srgbClr val="222222"/>
                </a:solidFill>
              </a:rPr>
              <a:t>Rocket.Chat</a:t>
            </a:r>
            <a:endParaRPr/>
          </a:p>
        </p:txBody>
      </p:sp>
      <p:sp>
        <p:nvSpPr>
          <p:cNvPr id="502" name="Google Shape;502;p34"/>
          <p:cNvSpPr txBox="1"/>
          <p:nvPr>
            <p:ph idx="1" type="body"/>
          </p:nvPr>
        </p:nvSpPr>
        <p:spPr>
          <a:xfrm>
            <a:off x="7340550" y="1044134"/>
            <a:ext cx="1719900" cy="2819700"/>
          </a:xfrm>
          <a:prstGeom prst="rect">
            <a:avLst/>
          </a:prstGeom>
        </p:spPr>
        <p:txBody>
          <a:bodyPr anchorCtr="0" anchor="t" bIns="0" lIns="0" spcFirstLastPara="1" rIns="228600" wrap="square" tIns="0">
            <a:noAutofit/>
          </a:bodyPr>
          <a:lstStyle/>
          <a:p>
            <a:pPr indent="0" lvl="0" marL="0" rtl="0" algn="l">
              <a:lnSpc>
                <a:spcPct val="100000"/>
              </a:lnSpc>
              <a:spcBef>
                <a:spcPts val="0"/>
              </a:spcBef>
              <a:spcAft>
                <a:spcPts val="0"/>
              </a:spcAft>
              <a:buNone/>
            </a:pPr>
            <a:r>
              <a:rPr lang="en">
                <a:solidFill>
                  <a:srgbClr val="222222"/>
                </a:solidFill>
                <a:highlight>
                  <a:srgbClr val="FFFFFF"/>
                </a:highlight>
              </a:rPr>
              <a:t>SciPy</a:t>
            </a:r>
            <a:endParaRPr>
              <a:solidFill>
                <a:srgbClr val="222222"/>
              </a:solidFill>
              <a:highlight>
                <a:srgbClr val="FFFFFF"/>
              </a:highlight>
            </a:endParaRPr>
          </a:p>
          <a:p>
            <a:pPr indent="0" lvl="0" marL="0" rtl="0" algn="l">
              <a:lnSpc>
                <a:spcPct val="100000"/>
              </a:lnSpc>
              <a:spcBef>
                <a:spcPts val="1000"/>
              </a:spcBef>
              <a:spcAft>
                <a:spcPts val="0"/>
              </a:spcAft>
              <a:buNone/>
            </a:pPr>
            <a:r>
              <a:rPr lang="en">
                <a:solidFill>
                  <a:srgbClr val="222222"/>
                </a:solidFill>
                <a:highlight>
                  <a:srgbClr val="FFFFFF"/>
                </a:highlight>
              </a:rPr>
              <a:t>Shogun.ML</a:t>
            </a:r>
            <a:endParaRPr>
              <a:solidFill>
                <a:srgbClr val="222222"/>
              </a:solidFill>
              <a:highlight>
                <a:srgbClr val="FFFFFF"/>
              </a:highlight>
            </a:endParaRPr>
          </a:p>
          <a:p>
            <a:pPr indent="0" lvl="0" marL="0" rtl="0" algn="l">
              <a:lnSpc>
                <a:spcPct val="100000"/>
              </a:lnSpc>
              <a:spcBef>
                <a:spcPts val="1000"/>
              </a:spcBef>
              <a:spcAft>
                <a:spcPts val="0"/>
              </a:spcAft>
              <a:buNone/>
            </a:pPr>
            <a:r>
              <a:rPr lang="en">
                <a:solidFill>
                  <a:srgbClr val="222222"/>
                </a:solidFill>
                <a:highlight>
                  <a:srgbClr val="FFFFFF"/>
                </a:highlight>
              </a:rPr>
              <a:t>Software Heritage</a:t>
            </a:r>
            <a:endParaRPr>
              <a:solidFill>
                <a:srgbClr val="222222"/>
              </a:solidFill>
              <a:highlight>
                <a:srgbClr val="FFFFFF"/>
              </a:highlight>
            </a:endParaRPr>
          </a:p>
          <a:p>
            <a:pPr indent="0" lvl="0" marL="0" rtl="0" algn="l">
              <a:lnSpc>
                <a:spcPct val="100000"/>
              </a:lnSpc>
              <a:spcBef>
                <a:spcPts val="1000"/>
              </a:spcBef>
              <a:spcAft>
                <a:spcPts val="0"/>
              </a:spcAft>
              <a:buNone/>
            </a:pPr>
            <a:r>
              <a:rPr lang="en">
                <a:solidFill>
                  <a:srgbClr val="222222"/>
                </a:solidFill>
                <a:highlight>
                  <a:srgbClr val="FFFFFF"/>
                </a:highlight>
              </a:rPr>
              <a:t>SymPy</a:t>
            </a:r>
            <a:endParaRPr>
              <a:solidFill>
                <a:srgbClr val="222222"/>
              </a:solidFill>
              <a:highlight>
                <a:srgbClr val="FFFFFF"/>
              </a:highlight>
            </a:endParaRPr>
          </a:p>
          <a:p>
            <a:pPr indent="0" lvl="0" marL="0" rtl="0" algn="l">
              <a:lnSpc>
                <a:spcPct val="100000"/>
              </a:lnSpc>
              <a:spcBef>
                <a:spcPts val="1000"/>
              </a:spcBef>
              <a:spcAft>
                <a:spcPts val="0"/>
              </a:spcAft>
              <a:buNone/>
            </a:pPr>
            <a:r>
              <a:rPr lang="en">
                <a:solidFill>
                  <a:srgbClr val="222222"/>
                </a:solidFill>
                <a:highlight>
                  <a:srgbClr val="FFFFFF"/>
                </a:highlight>
              </a:rPr>
              <a:t>The FreeBSD Project</a:t>
            </a:r>
            <a:endParaRPr>
              <a:solidFill>
                <a:srgbClr val="222222"/>
              </a:solidFill>
              <a:highlight>
                <a:srgbClr val="FFFFFF"/>
              </a:highlight>
            </a:endParaRPr>
          </a:p>
          <a:p>
            <a:pPr indent="0" lvl="0" marL="0" rtl="0" algn="l">
              <a:lnSpc>
                <a:spcPct val="100000"/>
              </a:lnSpc>
              <a:spcBef>
                <a:spcPts val="1000"/>
              </a:spcBef>
              <a:spcAft>
                <a:spcPts val="0"/>
              </a:spcAft>
              <a:buNone/>
            </a:pPr>
            <a:r>
              <a:rPr lang="en">
                <a:solidFill>
                  <a:srgbClr val="222222"/>
                </a:solidFill>
                <a:highlight>
                  <a:srgbClr val="FFFFFF"/>
                </a:highlight>
              </a:rPr>
              <a:t>The Wikimedia Foundation</a:t>
            </a:r>
            <a:endParaRPr>
              <a:solidFill>
                <a:srgbClr val="222222"/>
              </a:solidFill>
              <a:highlight>
                <a:srgbClr val="FFFFFF"/>
              </a:highlight>
            </a:endParaRPr>
          </a:p>
          <a:p>
            <a:pPr indent="0" lvl="0" marL="0" rtl="0" algn="l">
              <a:lnSpc>
                <a:spcPct val="100000"/>
              </a:lnSpc>
              <a:spcBef>
                <a:spcPts val="1000"/>
              </a:spcBef>
              <a:spcAft>
                <a:spcPts val="0"/>
              </a:spcAft>
              <a:buNone/>
            </a:pPr>
            <a:r>
              <a:rPr lang="en">
                <a:solidFill>
                  <a:srgbClr val="222222"/>
                </a:solidFill>
                <a:highlight>
                  <a:srgbClr val="FFFFFF"/>
                </a:highlight>
              </a:rPr>
              <a:t>Tor Project</a:t>
            </a:r>
            <a:endParaRPr>
              <a:solidFill>
                <a:srgbClr val="222222"/>
              </a:solidFill>
              <a:highlight>
                <a:srgbClr val="FFFFFF"/>
              </a:highlight>
            </a:endParaRPr>
          </a:p>
          <a:p>
            <a:pPr indent="0" lvl="0" marL="0" rtl="0" algn="l">
              <a:lnSpc>
                <a:spcPct val="100000"/>
              </a:lnSpc>
              <a:spcBef>
                <a:spcPts val="1000"/>
              </a:spcBef>
              <a:spcAft>
                <a:spcPts val="0"/>
              </a:spcAft>
              <a:buNone/>
            </a:pPr>
            <a:r>
              <a:rPr lang="en">
                <a:solidFill>
                  <a:srgbClr val="222222"/>
                </a:solidFill>
                <a:highlight>
                  <a:srgbClr val="FFFFFF"/>
                </a:highlight>
              </a:rPr>
              <a:t>VideoLAN</a:t>
            </a:r>
            <a:endParaRPr>
              <a:solidFill>
                <a:srgbClr val="222222"/>
              </a:solidFill>
              <a:highlight>
                <a:srgbClr val="FFFFFF"/>
              </a:highlight>
            </a:endParaRPr>
          </a:p>
          <a:p>
            <a:pPr indent="0" lvl="0" marL="0" rtl="0" algn="l">
              <a:lnSpc>
                <a:spcPct val="100000"/>
              </a:lnSpc>
              <a:spcBef>
                <a:spcPts val="1000"/>
              </a:spcBef>
              <a:spcAft>
                <a:spcPts val="0"/>
              </a:spcAft>
              <a:buNone/>
            </a:pPr>
            <a:r>
              <a:rPr lang="en">
                <a:solidFill>
                  <a:srgbClr val="222222"/>
                </a:solidFill>
                <a:highlight>
                  <a:srgbClr val="FFFFFF"/>
                </a:highlight>
              </a:rPr>
              <a:t>Whonix</a:t>
            </a:r>
            <a:endParaRPr>
              <a:solidFill>
                <a:srgbClr val="222222"/>
              </a:solidFill>
              <a:highlight>
                <a:srgbClr val="FFFFFF"/>
              </a:highlight>
            </a:endParaRPr>
          </a:p>
          <a:p>
            <a:pPr indent="0" lvl="0" marL="0" rtl="0" algn="l">
              <a:lnSpc>
                <a:spcPct val="100000"/>
              </a:lnSpc>
              <a:spcBef>
                <a:spcPts val="1000"/>
              </a:spcBef>
              <a:spcAft>
                <a:spcPts val="1000"/>
              </a:spcAft>
              <a:buNone/>
            </a:pPr>
            <a:r>
              <a:rPr lang="en">
                <a:solidFill>
                  <a:srgbClr val="222222"/>
                </a:solidFill>
                <a:highlight>
                  <a:srgbClr val="FFFFFF"/>
                </a:highlight>
              </a:rPr>
              <a:t>Zulip Open Source Team Chat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6" name="Shape 506"/>
        <p:cNvGrpSpPr/>
        <p:nvPr/>
      </p:nvGrpSpPr>
      <p:grpSpPr>
        <a:xfrm>
          <a:off x="0" y="0"/>
          <a:ext cx="0" cy="0"/>
          <a:chOff x="0" y="0"/>
          <a:chExt cx="0" cy="0"/>
        </a:xfrm>
      </p:grpSpPr>
      <p:sp>
        <p:nvSpPr>
          <p:cNvPr id="507" name="Google Shape;507;p35"/>
          <p:cNvSpPr txBox="1"/>
          <p:nvPr>
            <p:ph type="title"/>
          </p:nvPr>
        </p:nvSpPr>
        <p:spPr>
          <a:xfrm>
            <a:off x="761950" y="1866900"/>
            <a:ext cx="3174900" cy="1409700"/>
          </a:xfrm>
          <a:prstGeom prst="rect">
            <a:avLst/>
          </a:prstGeom>
        </p:spPr>
        <p:txBody>
          <a:bodyPr anchorCtr="0" anchor="b" bIns="0" lIns="0" spcFirstLastPara="1" rIns="228600" wrap="square" tIns="0">
            <a:noAutofit/>
          </a:bodyPr>
          <a:lstStyle/>
          <a:p>
            <a:pPr indent="0" lvl="0" marL="0" rtl="0" algn="l">
              <a:spcBef>
                <a:spcPts val="0"/>
              </a:spcBef>
              <a:spcAft>
                <a:spcPts val="0"/>
              </a:spcAft>
              <a:buNone/>
            </a:pPr>
            <a:r>
              <a:rPr lang="en" sz="3000"/>
              <a:t>Learn more </a:t>
            </a:r>
            <a:endParaRPr sz="3000"/>
          </a:p>
          <a:p>
            <a:pPr indent="0" lvl="0" marL="0" rtl="0" algn="l">
              <a:spcBef>
                <a:spcPts val="0"/>
              </a:spcBef>
              <a:spcAft>
                <a:spcPts val="0"/>
              </a:spcAft>
              <a:buNone/>
            </a:pPr>
            <a:r>
              <a:rPr lang="en" sz="3000"/>
              <a:t>at the </a:t>
            </a:r>
            <a:endParaRPr sz="3000"/>
          </a:p>
          <a:p>
            <a:pPr indent="0" lvl="0" marL="0" rtl="0" algn="l">
              <a:spcBef>
                <a:spcPts val="0"/>
              </a:spcBef>
              <a:spcAft>
                <a:spcPts val="0"/>
              </a:spcAft>
              <a:buNone/>
            </a:pPr>
            <a:r>
              <a:rPr lang="en" sz="3000"/>
              <a:t>Google booth</a:t>
            </a:r>
            <a:endParaRPr sz="3000"/>
          </a:p>
        </p:txBody>
      </p:sp>
      <p:pic>
        <p:nvPicPr>
          <p:cNvPr id="508" name="Google Shape;508;p35"/>
          <p:cNvPicPr preferRelativeResize="0"/>
          <p:nvPr/>
        </p:nvPicPr>
        <p:blipFill rotWithShape="1">
          <a:blip r:embed="rId3">
            <a:alphaModFix/>
          </a:blip>
          <a:srcRect b="4276" l="13919" r="12121" t="16828"/>
          <a:stretch/>
        </p:blipFill>
        <p:spPr>
          <a:xfrm>
            <a:off x="3937050" y="457175"/>
            <a:ext cx="5206954" cy="468632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loud Template">
  <a:themeElements>
    <a:clrScheme name="Google Colours">
      <a:dk1>
        <a:srgbClr val="3C4043"/>
      </a:dk1>
      <a:lt1>
        <a:srgbClr val="5F6368"/>
      </a:lt1>
      <a:dk2>
        <a:srgbClr val="BDC1C6"/>
      </a:dk2>
      <a:lt2>
        <a:srgbClr val="F8F9FA"/>
      </a:lt2>
      <a:accent1>
        <a:srgbClr val="4285F4"/>
      </a:accent1>
      <a:accent2>
        <a:srgbClr val="EA4335"/>
      </a:accent2>
      <a:accent3>
        <a:srgbClr val="FBBC05"/>
      </a:accent3>
      <a:accent4>
        <a:srgbClr val="34A853"/>
      </a:accent4>
      <a:accent5>
        <a:srgbClr val="185ABC"/>
      </a:accent5>
      <a:accent6>
        <a:srgbClr val="B31412"/>
      </a:accent6>
      <a:hlink>
        <a:srgbClr val="1A73E8"/>
      </a:hlink>
      <a:folHlink>
        <a:srgbClr val="7B1F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Google">
  <a:themeElements>
    <a:clrScheme name="Google">
      <a:dk1>
        <a:srgbClr val="4285F4"/>
      </a:dk1>
      <a:lt1>
        <a:srgbClr val="FFFFFF"/>
      </a:lt1>
      <a:dk2>
        <a:srgbClr val="666666"/>
      </a:dk2>
      <a:lt2>
        <a:srgbClr val="BDBDBD"/>
      </a:lt2>
      <a:accent1>
        <a:srgbClr val="0277BD"/>
      </a:accent1>
      <a:accent2>
        <a:srgbClr val="34A853"/>
      </a:accent2>
      <a:accent3>
        <a:srgbClr val="EA4335"/>
      </a:accent3>
      <a:accent4>
        <a:srgbClr val="FF9800"/>
      </a:accent4>
      <a:accent5>
        <a:srgbClr val="4FC3F7"/>
      </a:accent5>
      <a:accent6>
        <a:srgbClr val="FBBC05"/>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